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6388" y="1828800"/>
            <a:ext cx="7751225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3D79"/>
                </a:solidFill>
              </a:defRPr>
            </a:pPr>
            <a:r>
              <a:rPr lang="fi-FI" dirty="0"/>
              <a:t>Ohjatun opetusharjoittelun palaute</a:t>
            </a:r>
          </a:p>
          <a:p>
            <a:pPr algn="ctr">
              <a:defRPr sz="2200">
                <a:solidFill>
                  <a:srgbClr val="505050"/>
                </a:solidFill>
              </a:defRPr>
            </a:pPr>
            <a:r>
              <a:rPr lang="fi-FI" dirty="0"/>
              <a:t>yhteenveto: onnistumiset ja kehittämiskohteet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923F"/>
                </a:solidFill>
              </a:defRPr>
            </a:pPr>
            <a:r>
              <a:t>Missä onnistuimme ✅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28016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92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Turvallinen</a:t>
            </a:r>
            <a:r>
              <a:rPr sz="2400" dirty="0"/>
              <a:t> ja </a:t>
            </a:r>
            <a:r>
              <a:rPr sz="2400" dirty="0" err="1"/>
              <a:t>kannustava</a:t>
            </a:r>
            <a:r>
              <a:rPr sz="2400" dirty="0"/>
              <a:t> </a:t>
            </a:r>
            <a:r>
              <a:rPr sz="2400" dirty="0" err="1"/>
              <a:t>ilmapiiri</a:t>
            </a:r>
            <a:endParaRPr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40080" y="246888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92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/>
              <a:t>Kuunteleva ja kunnioittava ohjaus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356616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92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Luottamuksellinen</a:t>
            </a:r>
            <a:r>
              <a:rPr dirty="0"/>
              <a:t> </a:t>
            </a:r>
            <a:r>
              <a:rPr sz="2400" dirty="0" err="1"/>
              <a:t>vuorovaikutus</a:t>
            </a:r>
            <a:endParaRPr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92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Opiskelijan</a:t>
            </a:r>
            <a:r>
              <a:rPr sz="2400" dirty="0"/>
              <a:t> </a:t>
            </a:r>
            <a:r>
              <a:rPr sz="2400" dirty="0" err="1"/>
              <a:t>arvostaminen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66CC"/>
                </a:solidFill>
              </a:defRPr>
            </a:pPr>
            <a:r>
              <a:t>Ammatillinen kehittyminen 📈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106424"/>
            <a:ext cx="3867912" cy="1179576"/>
          </a:xfrm>
          <a:prstGeom prst="roundRect">
            <a:avLst/>
          </a:prstGeom>
          <a:solidFill>
            <a:srgbClr val="EBF2FA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Myönteisen</a:t>
            </a:r>
            <a:r>
              <a:rPr sz="2400" dirty="0"/>
              <a:t> </a:t>
            </a:r>
            <a:r>
              <a:rPr sz="2400" dirty="0" err="1"/>
              <a:t>oppimisilmapiirin</a:t>
            </a:r>
            <a:r>
              <a:rPr sz="2400" dirty="0"/>
              <a:t> </a:t>
            </a:r>
            <a:r>
              <a:rPr sz="2400" dirty="0" err="1"/>
              <a:t>rakentaminen</a:t>
            </a:r>
            <a:endParaRPr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40080" y="2468880"/>
            <a:ext cx="3931920" cy="1106424"/>
          </a:xfrm>
          <a:prstGeom prst="roundRect">
            <a:avLst/>
          </a:prstGeom>
          <a:solidFill>
            <a:srgbClr val="EBF2FA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Pedagoginen</a:t>
            </a:r>
            <a:r>
              <a:rPr sz="2400" dirty="0"/>
              <a:t> </a:t>
            </a:r>
            <a:r>
              <a:rPr sz="2400" dirty="0" err="1"/>
              <a:t>auktoriteetti</a:t>
            </a:r>
            <a:endParaRPr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731520" y="41148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Tarkoituksenmukaiset</a:t>
            </a:r>
            <a:r>
              <a:rPr sz="2400" dirty="0"/>
              <a:t> </a:t>
            </a:r>
            <a:r>
              <a:rPr sz="2400" dirty="0" err="1"/>
              <a:t>työtavat</a:t>
            </a:r>
            <a:endParaRPr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846320" y="1106424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Opettajaidentiteetin</a:t>
            </a:r>
            <a:r>
              <a:rPr sz="2400" dirty="0"/>
              <a:t> </a:t>
            </a:r>
            <a:r>
              <a:rPr sz="2400" dirty="0" err="1"/>
              <a:t>vahvistuminen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7030A0"/>
                </a:solidFill>
              </a:defRPr>
            </a:pPr>
            <a:r>
              <a:t>Minäpystyvyys 💪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/>
              <a:t>Luottamus omaan opettajuuteen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246888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Yhteistyö</a:t>
            </a:r>
            <a:r>
              <a:rPr sz="2400" dirty="0"/>
              <a:t> </a:t>
            </a:r>
            <a:r>
              <a:rPr sz="2400" dirty="0" err="1"/>
              <a:t>muiden</a:t>
            </a:r>
            <a:r>
              <a:rPr sz="2400" dirty="0"/>
              <a:t> </a:t>
            </a:r>
            <a:r>
              <a:rPr sz="2400" dirty="0" err="1"/>
              <a:t>opettajien</a:t>
            </a:r>
            <a:r>
              <a:rPr sz="2400" dirty="0"/>
              <a:t> </a:t>
            </a:r>
            <a:r>
              <a:rPr sz="2400" dirty="0" err="1"/>
              <a:t>kanssa</a:t>
            </a:r>
            <a:endParaRPr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640080" y="356616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/>
              <a:t>Kriittinen reflektio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Monikulttuurinen</a:t>
            </a:r>
            <a:r>
              <a:rPr sz="2400" dirty="0"/>
              <a:t> </a:t>
            </a:r>
            <a:r>
              <a:rPr sz="2400" dirty="0" err="1"/>
              <a:t>osaaminen</a:t>
            </a: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CC0000"/>
                </a:solidFill>
              </a:defRPr>
            </a:pPr>
            <a:r>
              <a:t>Kehittämiskohteet ⚠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CC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Ohjauskäytäntöjen</a:t>
            </a:r>
            <a:r>
              <a:rPr sz="2400" dirty="0"/>
              <a:t> </a:t>
            </a:r>
            <a:r>
              <a:rPr sz="2400" dirty="0" err="1"/>
              <a:t>erot</a:t>
            </a:r>
            <a:endParaRPr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40080" y="246888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CC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Epäselvät</a:t>
            </a:r>
            <a:r>
              <a:rPr sz="2400" dirty="0"/>
              <a:t> </a:t>
            </a:r>
            <a:r>
              <a:rPr sz="2400" dirty="0" err="1"/>
              <a:t>aikataulut</a:t>
            </a:r>
            <a:endParaRPr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640080" y="356616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CC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Kiire</a:t>
            </a:r>
            <a:r>
              <a:rPr sz="2400" dirty="0"/>
              <a:t> ja </a:t>
            </a:r>
            <a:r>
              <a:rPr sz="2400" dirty="0" err="1"/>
              <a:t>kuormittavuus</a:t>
            </a:r>
            <a:endParaRPr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CC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Palautteen</a:t>
            </a:r>
            <a:r>
              <a:rPr sz="2400" dirty="0"/>
              <a:t> </a:t>
            </a:r>
            <a:r>
              <a:rPr sz="2400" dirty="0" err="1"/>
              <a:t>yleisluontoisuus</a:t>
            </a:r>
            <a:endParaRPr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8C00"/>
                </a:solidFill>
              </a:defRPr>
            </a:pPr>
            <a:r>
              <a:t>Mitä kehitämme seuraavaksi 🔧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Yhdenmukaiset</a:t>
            </a:r>
            <a:r>
              <a:rPr sz="2400" dirty="0"/>
              <a:t> </a:t>
            </a:r>
            <a:r>
              <a:rPr sz="2400" dirty="0" err="1"/>
              <a:t>pelisäännöt</a:t>
            </a:r>
            <a:endParaRPr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40080" y="246888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Selkeät</a:t>
            </a:r>
            <a:r>
              <a:rPr sz="2400" dirty="0"/>
              <a:t> </a:t>
            </a:r>
            <a:r>
              <a:rPr sz="2400" dirty="0" err="1"/>
              <a:t>aikataulut</a:t>
            </a:r>
            <a:r>
              <a:rPr lang="fi-FI" sz="2400" dirty="0"/>
              <a:t> </a:t>
            </a:r>
            <a:endParaRPr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640080" y="356616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 err="1"/>
              <a:t>Konkreettisempi</a:t>
            </a:r>
            <a:r>
              <a:rPr sz="2400" dirty="0"/>
              <a:t> </a:t>
            </a:r>
            <a:r>
              <a:rPr sz="2400" dirty="0" err="1"/>
              <a:t>palaute</a:t>
            </a:r>
            <a:endParaRPr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0" y="1371600"/>
            <a:ext cx="3657600" cy="914400"/>
          </a:xfrm>
          <a:prstGeom prst="roundRect">
            <a:avLst/>
          </a:prstGeom>
          <a:solidFill>
            <a:srgbClr val="EBF2FA"/>
          </a:solidFill>
          <a:ln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000000"/>
                </a:solidFill>
              </a:defRPr>
            </a:pPr>
            <a:r>
              <a:rPr sz="2400" dirty="0"/>
              <a:t>Tuki </a:t>
            </a:r>
            <a:r>
              <a:rPr sz="2400" dirty="0" err="1"/>
              <a:t>eriyttämiseen</a:t>
            </a:r>
            <a:r>
              <a:rPr sz="2400" dirty="0"/>
              <a:t> ja </a:t>
            </a:r>
            <a:r>
              <a:rPr sz="2400" dirty="0" err="1"/>
              <a:t>arviointiin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73</Words>
  <Application>Microsoft Office PowerPoint</Application>
  <PresentationFormat>Näytössä katseltava diaesitys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Juhani Kirves</cp:lastModifiedBy>
  <cp:revision>4</cp:revision>
  <dcterms:created xsi:type="dcterms:W3CDTF">2013-01-27T09:14:16Z</dcterms:created>
  <dcterms:modified xsi:type="dcterms:W3CDTF">2026-04-27T11:15:33Z</dcterms:modified>
  <cp:category/>
</cp:coreProperties>
</file>