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9F1291-47B8-445E-BE90-9A957E8C6170}" v="1021" dt="2023-09-28T16:41:36.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12:29:20.128"/>
    </inkml:context>
    <inkml:brush xml:id="br0">
      <inkml:brushProperty name="width" value="0.1" units="cm"/>
      <inkml:brushProperty name="height" value="0.1" units="cm"/>
      <inkml:brushProperty name="color" value="#E71224"/>
    </inkml:brush>
  </inkml:definitions>
  <inkml:trace contextRef="#ctx0" brushRef="#br0">7849 2231 16383 0 0,'6'0'0'0'0,"25"6"0"0"0,25 8 0 0 0,20 7 0 0 0,20 11 0 0 0,0 1 0 0 0,-11-5 0 0 0,-13-2 0 0 0,-14-6 0 0 0,-11-5 0 0 0,-7 0 0 0 0,0 3 0 0 0,0-1 0 0 0,-1 2 0 0 0,4-2 0 0 0,7 2 0 0 0,0-3 0 0 0,4-3 0 0 0,-8 1 0 0 0,0-1 0 0 0,4 2 0 0 0,5 6 0 0 0,11-2 0 0 0,17 2 0 0 0,6 3 0 0 0,-1 3 0 0 0,-3 4 0 0 0,-4-5 0 0 0,-11 0 0 0 0,-11-5 0 0 0,-16 1 0 0 0,-9-5 0 0 0,-5 1 0 0 0,-1-2 0 0 0,6-4 0 0 0,3-4 0 0 0,1 2 0 0 0,6 0 0 0 0,1 3 0 0 0,-2 7 0 0 0,-1-2 0 0 0,-3-3 0 0 0,-8 2 0 0 0,-3-3 0 0 0,-1 3 0 0 0,1-2 0 0 0,2 3 0 0 0,1-2 0 0 0,1-4 0 0 0,1 2 0 0 0,-5 4 0 0 0,-1 0 0 0 0,0-4 0 0 0,2 2 0 0 0,1-2 0 0 0,1 2 0 0 0,-3 5 0 0 0,-2-2 0 0 0,0-3 0 0 0,3-6 0 0 0,1-3 0 0 0,2 2 0 0 0,1 6 0 0 0,1 0 0 0 0,0-2 0 0 0,0-4 0 0 0,1-3 0 0 0,-1-3 0 0 0,-5 4 0 0 0,-3 1 0 0 0,1-1 0 0 0,2-1 0 0 0,0-3 0 0 0,3 5 0 0 0,1 1 0 0 0,-5 4 0 0 0,-2 1 0 0 0,1-3 0 0 0,-4 3 0 0 0,-1-1 0 0 0,3-3 0 0 0,-4-2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12:29:20.129"/>
    </inkml:context>
    <inkml:brush xml:id="br0">
      <inkml:brushProperty name="width" value="0.1" units="cm"/>
      <inkml:brushProperty name="height" value="0.1" units="cm"/>
      <inkml:brushProperty name="color" value="#E71224"/>
    </inkml:brush>
  </inkml:definitions>
  <inkml:trace contextRef="#ctx0" brushRef="#br0">9313 3487 16383 0 0,'6'0'0'0'0,"13"0"0"0"0,16 0 0 0 0,7 0 0 0 0,8 0 0 0 0,1 0 0 0 0,-1 0 0 0 0,-5 0 0 0 0,-3 0 0 0 0,-3 0 0 0 0,-3 0 0 0 0,-1 0 0 0 0,-2 0 0 0 0,1 0 0 0 0,-1 0 0 0 0,1 0 0 0 0,-1 0 0 0 0,1 0 0 0 0,0 0 0 0 0,0 0 0 0 0,0 0 0 0 0,0 0 0 0 0,-5-6 0 0 0,-9-7 0 0 0,-6-8 0 0 0,-7-6 0 0 0,-4-4 0 0 0,-2-3 0 0 0,-2-1 0 0 0,-1 0 0 0 0,-5-1 0 0 0,-2 1 0 0 0,1 0 0 0 0,1 0 0 0 0,3 0 0 0 0,1 1 0 0 0,1 0 0 0 0,2 0 0 0 0,0 0 0 0 0,-5 0 0 0 0,-3 0 0 0 0,1-6 0 0 0,2-2 0 0 0,1 0 0 0 0,1 2 0 0 0,2 2 0 0 0,0 1 0 0 0,1 2 0 0 0,0 0 0 0 0,1 7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12:29:20.130"/>
    </inkml:context>
    <inkml:brush xml:id="br0">
      <inkml:brushProperty name="width" value="0.1" units="cm"/>
      <inkml:brushProperty name="height" value="0.1" units="cm"/>
      <inkml:brushProperty name="color" value="#E71224"/>
    </inkml:brush>
  </inkml:definitions>
  <inkml:trace contextRef="#ctx0" brushRef="#br0">12859 7682 16383 0 0,'11'0'0'0'0,"22"6"0"0"0,17 7 0 0 0,11 14 0 0 0,7 7 0 0 0,9 5 0 0 0,4 0 0 0 0,-1 1 0 0 0,-3-2 0 0 0,-2-7 0 0 0,-2-3 0 0 0,-3 0 0 0 0,-6 1 0 0 0,-4 0 0 0 0,1 3 0 0 0,1-6 0 0 0,-5 0 0 0 0,1-5 0 0 0,-11-1 0 0 0,-6-3 0 0 0,-5-4 0 0 0,-3 1 0 0 0,-1-2 0 0 0,-1 3 0 0 0,1-2 0 0 0,1-2 0 0 0,-6 3 0 0 0,-1-2 0 0 0,1-2 0 0 0,-5 3 0 0 0,-6 4 0 0 0,-11 1 0 0 0,-6 2 0 0 0,-10-3 0 0 0,-8-3 0 0 0,-1 1 0 0 0,-3-1 0 0 0,-3-4 0 0 0,-3 2 0 0 0,-3 0 0 0 0,-1 3 0 0 0,-7 5 0 0 0,-2-1 0 0 0,0 2 0 0 0,-5-2 0 0 0,1-5 0 0 0,7 1 0 0 0,5-1 0 0 0,2-4 0 0 0,1 2 0 0 0,0 0 0 0 0,0 3 0 0 0,-2 5 0 0 0,6 5 0 0 0,1-2 0 0 0,-1 1 0 0 0,-1 2 0 0 0,-2-3 0 0 0,4 0 0 0 0,1-4 0 0 0,-1-5 0 0 0,3-4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12:29:20.131"/>
    </inkml:context>
    <inkml:brush xml:id="br0">
      <inkml:brushProperty name="width" value="0.1" units="cm"/>
      <inkml:brushProperty name="height" value="0.1" units="cm"/>
      <inkml:brushProperty name="color" value="#E71224"/>
    </inkml:brush>
  </inkml:definitions>
  <inkml:trace contextRef="#ctx0" brushRef="#br0">6438 4136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12:29:20.132"/>
    </inkml:context>
    <inkml:brush xml:id="br0">
      <inkml:brushProperty name="width" value="0.1" units="cm"/>
      <inkml:brushProperty name="height" value="0.1" units="cm"/>
      <inkml:brushProperty name="color" value="#E71224"/>
    </inkml:brush>
  </inkml:definitions>
  <inkml:trace contextRef="#ctx0" brushRef="#br0">6703 4259 16383 0 0,'6'0'0'0'0,"7"0"0"0"0,8 0 0 0 0,6 0 0 0 0,4 0 0 0 0,8 0 0 0 0,4 0 0 0 0,6 0 0 0 0,0 0 0 0 0,4 0 0 0 0,-2 0 0 0 0,3 0 0 0 0,3 0 0 0 0,-8 6 0 0 0,0 2 0 0 0,-4 5 0 0 0,3 1 0 0 0,-1-3 0 0 0,3-2 0 0 0,-1-4 0 0 0,-3 4 0 0 0,2 1 0 0 0,5 3 0 0 0,-2 0 0 0 0,4 4 0 0 0,-4-1 0 0 0,-3-4 0 0 0,-4-3 0 0 0,-5-4 0 0 0,-2-2 0 0 0,-2-2 0 0 0,-1-1 0 0 0,-1 0 0 0 0,-5 5 0 0 0,-2 2 0 0 0,0 0 0 0 0,1-2 0 0 0,3 5 0 0 0,2 0 0 0 0,0-1 0 0 0,2-3 0 0 0,0-1 0 0 0,0-3 0 0 0,1-1 0 0 0,-1-1 0 0 0,1 0 0 0 0,-7 6 0 0 0,5 1 0 0 0,1 0 0 0 0,8-2 0 0 0,7-1 0 0 0,2-1 0 0 0,-2-2 0 0 0,-4 0 0 0 0,-4-1 0 0 0,3 0 0 0 0,6-1 0 0 0,0 1 0 0 0,-3 0 0 0 0,-3 0 0 0 0,-4 0 0 0 0,-3-1 0 0 0,-1 1 0 0 0,-2 0 0 0 0,-6-5 0 0 0,4-3 0 0 0,7 1 0 0 0,4 1 0 0 0,0-4 0 0 0,-2-1 0 0 0,-1 3 0 0 0,-3 1 0 0 0,-6-3 0 0 0,-4 0 0 0 0,0 1 0 0 0,1 3 0 0 0,1 2 0 0 0,2 2 0 0 0,2 1 0 0 0,0 1 0 0 0,1-5 0 0 0,1-3 0 0 0,-1 1 0 0 0,0 2 0 0 0,1 1 0 0 0,-1-4 0 0 0,0-1 0 0 0,1 1 0 0 0,-1 2 0 0 0,0 2 0 0 0,0 1 0 0 0,0 2 0 0 0,0 1 0 0 0,0-6 0 0 0,1-1 0 0 0,-1 0 0 0 0,0 1 0 0 0,0 2 0 0 0,0 2 0 0 0,0 1 0 0 0,0 0 0 0 0,1 1 0 0 0,-1 0 0 0 0,0-5 0 0 0,0-2 0 0 0,0-1 0 0 0,0 3 0 0 0,6-5 0 0 0,2 0 0 0 0,0 1 0 0 0,-2 2 0 0 0,-2 3 0 0 0,-1 2 0 0 0,-2 1 0 0 0,0 0 0 0 0,-1 2 0 0 0,0-1 0 0 0,0 0 0 0 0,0 1 0 0 0,0-1 0 0 0,5 0 0 0 0,3 0 0 0 0,0 0 0 0 0,-2 0 0 0 0,-2-5 0 0 0,-1-3 0 0 0,-2 1 0 0 0,0 1 0 0 0,-1 1 0 0 0,0 3 0 0 0,0 0 0 0 0,0 2 0 0 0,5 0 0 0 0,9 0 0 0 0,1 0 0 0 0,-2 1 0 0 0,-2-1 0 0 0,-4 0 0 0 0,-3 0 0 0 0,-2 0 0 0 0,-1 0 0 0 0,-2 0 0 0 0,1 0 0 0 0,0 0 0 0 0,5 0 0 0 0,2 0 0 0 0,6 0 0 0 0,1 0 0 0 0,-2 0 0 0 0,2 0 0 0 0,-1 0 0 0 0,-2 0 0 0 0,-3 0 0 0 0,-4 0 0 0 0,-1 0 0 0 0,4 0 0 0 0,0 0 0 0 0,1 0 0 0 0,-3 0 0 0 0,-1 0 0 0 0,-2 0 0 0 0,-1 0 0 0 0,0 0 0 0 0,-1 0 0 0 0,0 0 0 0 0,-1 0 0 0 0,1 0 0 0 0,0 0 0 0 0,0 0 0 0 0,0 0 0 0 0,0 0 0 0 0,0 0 0 0 0,1 0 0 0 0,-1 0 0 0 0,0 0 0 0 0,0 0 0 0 0,0 0 0 0 0,0 0 0 0 0,0 0 0 0 0,6 0 0 0 0,2 0 0 0 0,6 0 0 0 0,-1 0 0 0 0,-1 0 0 0 0,-3 0 0 0 0,-3 0 0 0 0,-3 0 0 0 0,-2 0 0 0 0,0 0 0 0 0,-1 0 0 0 0,-1 0 0 0 0,1 0 0 0 0,-1 0 0 0 0,1 0 0 0 0,0 0 0 0 0,0 0 0 0 0,0 0 0 0 0,0 0 0 0 0,0 0 0 0 0,1 0 0 0 0,-1 0 0 0 0,0 0 0 0 0,0 0 0 0 0,0 0 0 0 0,-5 0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12:29:20.133"/>
    </inkml:context>
    <inkml:brush xml:id="br0">
      <inkml:brushProperty name="width" value="0.1" units="cm"/>
      <inkml:brushProperty name="height" value="0.1" units="cm"/>
      <inkml:brushProperty name="color" value="#E71224"/>
    </inkml:brush>
  </inkml:definitions>
  <inkml:trace contextRef="#ctx0" brushRef="#br0">10548 4013 16383 0 0,'6'0'0'0'0,"7"0"0"0"0,8 0 0 0 0,6 0 0 0 0,-2 6 0 0 0,1 1 0 0 0,2 1 0 0 0,2-2 0 0 0,1 4 0 0 0,2 0 0 0 0,-5 5 0 0 0,-2-1 0 0 0,1 3 0 0 0,2-1 0 0 0,1 3 0 0 0,2-3 0 0 0,1-3 0 0 0,1 1 0 0 0,0 5 0 0 0,0-1 0 0 0,1-4 0 0 0,-7 2 0 0 0,-1-3 0 0 0,-6 4 0 0 0,-6 4 0 0 0,-6 4 0 0 0,-10-2 0 0 0,-11 1 0 0 0,-9 2 0 0 0,-1 2 0 0 0,-2 3 0 0 0,2 1 0 0 0,5 2 0 0 0,0-6 0 0 0,-3-7 0 0 0,-4-7 0 0 0,2 0 0 0 0,-1-3 0 0 0,4 3 0 0 0,-2-2 0 0 0,4 4 0 0 0,-2-1 0 0 0,3 3 0 0 0,-2-2 0 0 0,3 2 0 0 0,-3-2 0 0 0,-4-3 0 0 0,-3-5 0 0 0,-5 3 0 0 0,-1 5 0 0 0,-3 0 0 0 0,6-3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10-11T12:29:20.134"/>
    </inkml:context>
    <inkml:brush xml:id="br0">
      <inkml:brushProperty name="width" value="0.1" units="cm"/>
      <inkml:brushProperty name="height" value="0.1" units="cm"/>
      <inkml:brushProperty name="color" value="#E71224"/>
    </inkml:brush>
  </inkml:definitions>
  <inkml:trace contextRef="#ctx0" brushRef="#br0">11730 7876 16383 0 0,'17'0'0'0'0,"29"11"0"0"0,40 22 0 0 0,46 21 0 0 0,46 14 0 0 0,45 11 0 0 0,35 11 0 0 0,19 1 0 0 0,-8-10 0 0 0,-16-7 0 0 0,-22-15 0 0 0,-34-19 0 0 0,-21 2 0 0 0,-30-7 0 0 0,-21-4 0 0 0,-5-6 0 0 0,-5-2 0 0 0,-5-6 0 0 0,13 1 0 0 0,9 3 0 0 0,-2 3 0 0 0,1-2 0 0 0,-11 1 0 0 0,3-4 0 0 0,-8 7 0 0 0,-7-1 0 0 0,-4-6 0 0 0,3-4 0 0 0,0-7 0 0 0,-1-3 0 0 0,-1-3 0 0 0,-7-2 0 0 0,-15-1 0 0 0,-9 0 0 0 0,-12 0 0 0 0,-11 0 0 0 0,-9 0 0 0 0,-5 1 0 0 0,-3-6 0 0 0,9-2 0 0 0,26-16 0 0 0,25-5 0 0 0,13-2 0 0 0,16 3 0 0 0,6 1 0 0 0,8 6 0 0 0,-1 5 0 0 0,-7 6 0 0 0,-8 5 0 0 0,-8 3 0 0 0,0 2 0 0 0,-2 1 0 0 0,-3 0 0 0 0,-8 0 0 0 0,-4 0 0 0 0,-13 5 0 0 0,-9 3 0 0 0,-11-2 0 0 0,-11-1 0 0 0,-8-2 0 0 0,-7-1 0 0 0,-3-2 0 0 0,4-1 0 0 0,13 0 0 0 0,20 0 0 0 0,15-6 0 0 0,10-2 0 0 0,1 1 0 0 0,0-5 0 0 0,2 0 0 0 0,6 2 0 0 0,-4 3 0 0 0,-6-3 0 0 0,-3-1 0 0 0,-12 3 0 0 0,-13 2 0 0 0,-18-4 0 0 0,-12 1 0 0 0,-6 1 0 0 0,-3 2 0 0 0,-1 2 0 0 0,2 2 0 0 0,0 1 0 0 0,-3-5 0 0 0,-2-1 0 0 0,7 0 0 0 0,-1-4 0 0 0,5-1 0 0 0,8 3 0 0 0,8-4 0 0 0,13 1 0 0 0,7-4 0 0 0,2 2 0 0 0,7 2 0 0 0,0-2 0 0 0,10 1 0 0 0,-4 4 0 0 0,11 2 0 0 0,-5 3 0 0 0,-1 2 0 0 0,-5 1 0 0 0,-5 1 0 0 0,-5 0 0 0 0,-10 1 0 0 0,-10 0 0 0 0,-9-1 0 0 0,4 0 0 0 0,6 1 0 0 0,-2-1 0 0 0,1 0 0 0 0,-3 0 0 0 0,1 0 0 0 0,-8-6 0 0 0,-7-2 0 0 0,-5-5 0 0 0,-1 0 0 0 0,-2 1 0 0 0,1 4 0 0 0,0 2 0 0 0,0 3 0 0 0,1 2 0 0 0,0 1 0 0 0,0 0 0 0 0,1 1 0 0 0,-7-7 0 0 0,0-1 0 0 0,-7 0 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10/11/2023</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65576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10/11/2023</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405953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10/11/2023</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885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10/11/2023</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9100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10/11/2023</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3701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10/11/2023</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1817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10/11/2023</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7509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10/11/2023</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53435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10/11/2023</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3948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10/11/2023</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71929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10/11/2023</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7506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10/11/2023</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259011"/>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customXml" Target="../ink/ink5.xml"/><Relationship Id="rId17" Type="http://schemas.openxmlformats.org/officeDocument/2006/relationships/image" Target="../media/image25.png"/><Relationship Id="rId2" Type="http://schemas.openxmlformats.org/officeDocument/2006/relationships/image" Target="../media/image17.png"/><Relationship Id="rId16" Type="http://schemas.openxmlformats.org/officeDocument/2006/relationships/customXml" Target="../ink/ink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1.png"/><Relationship Id="rId14" Type="http://schemas.openxmlformats.org/officeDocument/2006/relationships/customXml" Target="../ink/ink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30">
            <a:extLst>
              <a:ext uri="{FF2B5EF4-FFF2-40B4-BE49-F238E27FC236}">
                <a16:creationId xmlns:a16="http://schemas.microsoft.com/office/drawing/2014/main" id="{EC8FF138-280F-4FD2-AFAA-06956B9D4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32">
            <a:extLst>
              <a:ext uri="{FF2B5EF4-FFF2-40B4-BE49-F238E27FC236}">
                <a16:creationId xmlns:a16="http://schemas.microsoft.com/office/drawing/2014/main" id="{D165393F-82AC-4AAB-B9F7-2FD6DFFD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Otsikko 1"/>
          <p:cNvSpPr>
            <a:spLocks noGrp="1"/>
          </p:cNvSpPr>
          <p:nvPr>
            <p:ph type="ctrTitle"/>
          </p:nvPr>
        </p:nvSpPr>
        <p:spPr>
          <a:xfrm>
            <a:off x="6363885" y="1122363"/>
            <a:ext cx="5047488" cy="2387600"/>
          </a:xfrm>
        </p:spPr>
        <p:txBody>
          <a:bodyPr>
            <a:normAutofit/>
          </a:bodyPr>
          <a:lstStyle/>
          <a:p>
            <a:pPr algn="l"/>
            <a:r>
              <a:rPr lang="fi-FI" dirty="0">
                <a:ea typeface="Calibri Light"/>
                <a:cs typeface="Calibri Light"/>
              </a:rPr>
              <a:t>Kartta minusta</a:t>
            </a:r>
            <a:endParaRPr lang="fi-FI"/>
          </a:p>
        </p:txBody>
      </p:sp>
      <p:sp>
        <p:nvSpPr>
          <p:cNvPr id="3" name="Alaotsikko 2"/>
          <p:cNvSpPr>
            <a:spLocks noGrp="1"/>
          </p:cNvSpPr>
          <p:nvPr>
            <p:ph type="subTitle" idx="1"/>
          </p:nvPr>
        </p:nvSpPr>
        <p:spPr>
          <a:xfrm>
            <a:off x="6363885" y="3602038"/>
            <a:ext cx="5047488" cy="1655762"/>
          </a:xfrm>
        </p:spPr>
        <p:txBody>
          <a:bodyPr>
            <a:normAutofit/>
          </a:bodyPr>
          <a:lstStyle/>
          <a:p>
            <a:pPr algn="l"/>
            <a:endParaRPr lang="fi-FI"/>
          </a:p>
        </p:txBody>
      </p:sp>
      <p:grpSp>
        <p:nvGrpSpPr>
          <p:cNvPr id="53" name="Decorative Circles">
            <a:extLst>
              <a:ext uri="{FF2B5EF4-FFF2-40B4-BE49-F238E27FC236}">
                <a16:creationId xmlns:a16="http://schemas.microsoft.com/office/drawing/2014/main" id="{79A9B7D7-8D17-46EF-9979-F06FFD492E1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82868" y="310026"/>
            <a:ext cx="2210470" cy="6016634"/>
            <a:chOff x="2882868" y="310026"/>
            <a:chExt cx="2210470" cy="6016634"/>
          </a:xfrm>
        </p:grpSpPr>
        <p:sp>
          <p:nvSpPr>
            <p:cNvPr id="36" name="Oval 35">
              <a:extLst>
                <a:ext uri="{FF2B5EF4-FFF2-40B4-BE49-F238E27FC236}">
                  <a16:creationId xmlns:a16="http://schemas.microsoft.com/office/drawing/2014/main" id="{BF1057C0-D999-4DBE-8FD0-7F168CC44F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850" y="6020880"/>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CA888E67-1431-4936-A231-F7869CAD09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79971" y="578700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686AEAEE-660F-4945-9AE0-195D4814B2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82868" y="310026"/>
              <a:ext cx="226735" cy="226735"/>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29F3F62-13EF-42AD-9A5E-FC3CA4568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09603" y="735547"/>
              <a:ext cx="466441" cy="466441"/>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3">
            <a:extLst>
              <a:ext uri="{FF2B5EF4-FFF2-40B4-BE49-F238E27FC236}">
                <a16:creationId xmlns:a16="http://schemas.microsoft.com/office/drawing/2014/main" id="{89B2D94D-D27F-49D5-A920-06F34ABD9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7392" y="284085"/>
            <a:ext cx="1571298" cy="15712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Kuva 5" descr="Kuva, joka sisältää kohteen kartta, Maailma, Maa, atlas&#10;&#10;Kuvaus luotu automaattisesti">
            <a:extLst>
              <a:ext uri="{FF2B5EF4-FFF2-40B4-BE49-F238E27FC236}">
                <a16:creationId xmlns:a16="http://schemas.microsoft.com/office/drawing/2014/main" id="{1E563F4D-CDF6-24E1-F8DC-31647BCD36E3}"/>
              </a:ext>
            </a:extLst>
          </p:cNvPr>
          <p:cNvPicPr>
            <a:picLocks noChangeAspect="1"/>
          </p:cNvPicPr>
          <p:nvPr/>
        </p:nvPicPr>
        <p:blipFill rotWithShape="1">
          <a:blip r:embed="rId2"/>
          <a:srcRect l="38526" r="11224"/>
          <a:stretch/>
        </p:blipFill>
        <p:spPr>
          <a:xfrm>
            <a:off x="583556" y="1397011"/>
            <a:ext cx="4608358" cy="4620648"/>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43" name="Graphic 42">
            <a:extLst>
              <a:ext uri="{FF2B5EF4-FFF2-40B4-BE49-F238E27FC236}">
                <a16:creationId xmlns:a16="http://schemas.microsoft.com/office/drawing/2014/main" id="{39377263-035A-4105-B9B7-6F0A94EA6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44696" y="284084"/>
            <a:ext cx="1571299" cy="1571299"/>
          </a:xfrm>
          <a:prstGeom prst="rect">
            <a:avLst/>
          </a:prstGeom>
        </p:spPr>
      </p:pic>
    </p:spTree>
    <p:extLst>
      <p:ext uri="{BB962C8B-B14F-4D97-AF65-F5344CB8AC3E}">
        <p14:creationId xmlns:p14="http://schemas.microsoft.com/office/powerpoint/2010/main" val="78238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6"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7" name="Oval 16">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Freeform: Shape 28">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 name="Oval 29">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3" name="Rectangle 32">
            <a:extLst>
              <a:ext uri="{FF2B5EF4-FFF2-40B4-BE49-F238E27FC236}">
                <a16:creationId xmlns:a16="http://schemas.microsoft.com/office/drawing/2014/main" id="{3719EDDD-75F0-42F0-9FBA-82D6BAEE8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A3072EE-DED3-45DF-B7CD-47E91C088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7" name="Decorative Circles">
            <a:extLst>
              <a:ext uri="{FF2B5EF4-FFF2-40B4-BE49-F238E27FC236}">
                <a16:creationId xmlns:a16="http://schemas.microsoft.com/office/drawing/2014/main" id="{49AF0C22-79F3-4121-B2E3-1A5BD6DCB8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84" y="956156"/>
            <a:ext cx="9049452" cy="1836961"/>
            <a:chOff x="374277" y="956155"/>
            <a:chExt cx="9049452" cy="1836961"/>
          </a:xfrm>
        </p:grpSpPr>
        <p:sp>
          <p:nvSpPr>
            <p:cNvPr id="38" name="Oval 37">
              <a:extLst>
                <a:ext uri="{FF2B5EF4-FFF2-40B4-BE49-F238E27FC236}">
                  <a16:creationId xmlns:a16="http://schemas.microsoft.com/office/drawing/2014/main" id="{FA2CD46D-8FF2-4D46-8CE0-4BFEE4D82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06096" y="1977248"/>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795F990-FA41-4C07-B615-DB59874A8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68530" y="95615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6C37D09-BA87-426D-846A-D1009E0185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10362" y="235440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0E27C6-5C0F-4D5F-BF37-9EF2B1D599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4277" y="1901154"/>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B6B58BE-03E8-417B-AC8A-9EB512ACCD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012" y="2326675"/>
              <a:ext cx="466441" cy="466441"/>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3">
            <a:extLst>
              <a:ext uri="{FF2B5EF4-FFF2-40B4-BE49-F238E27FC236}">
                <a16:creationId xmlns:a16="http://schemas.microsoft.com/office/drawing/2014/main" id="{12F63773-0E40-438D-9621-EA29391F1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691555" y="1"/>
            <a:ext cx="4408870" cy="2474031"/>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
            <a:extLst>
              <a:ext uri="{FF2B5EF4-FFF2-40B4-BE49-F238E27FC236}">
                <a16:creationId xmlns:a16="http://schemas.microsoft.com/office/drawing/2014/main" id="{0BDF5F84-25C5-4D27-9CC3-6DE3DE664C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37922" y="94984"/>
            <a:ext cx="3334017" cy="33340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450E19A-9A06-4676-14E8-B219A951AB5F}"/>
              </a:ext>
            </a:extLst>
          </p:cNvPr>
          <p:cNvSpPr>
            <a:spLocks noGrp="1"/>
          </p:cNvSpPr>
          <p:nvPr>
            <p:ph type="title"/>
          </p:nvPr>
        </p:nvSpPr>
        <p:spPr>
          <a:xfrm>
            <a:off x="3785616" y="3401568"/>
            <a:ext cx="7315200" cy="1746504"/>
          </a:xfrm>
        </p:spPr>
        <p:txBody>
          <a:bodyPr vert="horz" lIns="91440" tIns="45720" rIns="91440" bIns="45720" rtlCol="0" anchor="b">
            <a:normAutofit/>
          </a:bodyPr>
          <a:lstStyle/>
          <a:p>
            <a:r>
              <a:rPr lang="en-US"/>
              <a:t>65°01′N, 25°28′E</a:t>
            </a:r>
          </a:p>
        </p:txBody>
      </p:sp>
      <p:pic>
        <p:nvPicPr>
          <p:cNvPr id="4" name="Kuva 3" descr="Kuva, joka sisältää kohteen piha-, piirros, taivas, vesi&#10;&#10;Kuvaus luotu automaattisesti">
            <a:extLst>
              <a:ext uri="{FF2B5EF4-FFF2-40B4-BE49-F238E27FC236}">
                <a16:creationId xmlns:a16="http://schemas.microsoft.com/office/drawing/2014/main" id="{5D7C2FB4-257A-CE5D-2CD3-5DB09B26C374}"/>
              </a:ext>
            </a:extLst>
          </p:cNvPr>
          <p:cNvPicPr>
            <a:picLocks noChangeAspect="1"/>
          </p:cNvPicPr>
          <p:nvPr/>
        </p:nvPicPr>
        <p:blipFill>
          <a:blip r:embed="rId2"/>
          <a:stretch>
            <a:fillRect/>
          </a:stretch>
        </p:blipFill>
        <p:spPr>
          <a:xfrm>
            <a:off x="685875" y="237582"/>
            <a:ext cx="4729240" cy="2339154"/>
          </a:xfrm>
          <a:prstGeom prst="rect">
            <a:avLst/>
          </a:prstGeom>
        </p:spPr>
      </p:pic>
      <p:pic>
        <p:nvPicPr>
          <p:cNvPr id="5" name="Kuva 4" descr="Kuva, joka sisältää kohteen kartta, teksti, atlas&#10;&#10;Kuvaus luotu automaattisesti">
            <a:extLst>
              <a:ext uri="{FF2B5EF4-FFF2-40B4-BE49-F238E27FC236}">
                <a16:creationId xmlns:a16="http://schemas.microsoft.com/office/drawing/2014/main" id="{28B09EA6-7567-6064-79B3-A59A6FDE2641}"/>
              </a:ext>
            </a:extLst>
          </p:cNvPr>
          <p:cNvPicPr>
            <a:picLocks noChangeAspect="1"/>
          </p:cNvPicPr>
          <p:nvPr/>
        </p:nvPicPr>
        <p:blipFill>
          <a:blip r:embed="rId3"/>
          <a:stretch>
            <a:fillRect/>
          </a:stretch>
        </p:blipFill>
        <p:spPr>
          <a:xfrm>
            <a:off x="6250930" y="243703"/>
            <a:ext cx="2722957" cy="3159480"/>
          </a:xfrm>
          <a:prstGeom prst="rect">
            <a:avLst/>
          </a:prstGeom>
        </p:spPr>
      </p:pic>
      <p:sp>
        <p:nvSpPr>
          <p:cNvPr id="48" name="Oval 2">
            <a:extLst>
              <a:ext uri="{FF2B5EF4-FFF2-40B4-BE49-F238E27FC236}">
                <a16:creationId xmlns:a16="http://schemas.microsoft.com/office/drawing/2014/main" id="{7352C892-F81A-48CC-9A8D-464D5664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356542" y="1"/>
            <a:ext cx="2861965" cy="3133761"/>
          </a:xfrm>
          <a:custGeom>
            <a:avLst/>
            <a:gdLst>
              <a:gd name="connsiteX0" fmla="*/ 152193 w 2976254"/>
              <a:gd name="connsiteY0" fmla="*/ 0 h 3258904"/>
              <a:gd name="connsiteX1" fmla="*/ 2976254 w 2976254"/>
              <a:gd name="connsiteY1" fmla="*/ 0 h 3258904"/>
              <a:gd name="connsiteX2" fmla="*/ 2976254 w 2976254"/>
              <a:gd name="connsiteY2" fmla="*/ 3192289 h 3258904"/>
              <a:gd name="connsiteX3" fmla="*/ 2908439 w 2976254"/>
              <a:gd name="connsiteY3" fmla="*/ 3209726 h 3258904"/>
              <a:gd name="connsiteX4" fmla="*/ 2420603 w 2976254"/>
              <a:gd name="connsiteY4" fmla="*/ 3258904 h 3258904"/>
              <a:gd name="connsiteX5" fmla="*/ 0 w 2976254"/>
              <a:gd name="connsiteY5" fmla="*/ 838301 h 3258904"/>
              <a:gd name="connsiteX6" fmla="*/ 108826 w 2976254"/>
              <a:gd name="connsiteY6" fmla="*/ 118488 h 325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76254" h="3258904">
                <a:moveTo>
                  <a:pt x="152193" y="0"/>
                </a:moveTo>
                <a:lnTo>
                  <a:pt x="2976254" y="0"/>
                </a:lnTo>
                <a:lnTo>
                  <a:pt x="2976254" y="3192289"/>
                </a:lnTo>
                <a:lnTo>
                  <a:pt x="2908439" y="3209726"/>
                </a:lnTo>
                <a:cubicBezTo>
                  <a:pt x="2750864" y="3241971"/>
                  <a:pt x="2587711" y="3258904"/>
                  <a:pt x="2420603" y="3258904"/>
                </a:cubicBezTo>
                <a:cubicBezTo>
                  <a:pt x="1083741" y="3258904"/>
                  <a:pt x="0" y="2175163"/>
                  <a:pt x="0" y="838301"/>
                </a:cubicBezTo>
                <a:cubicBezTo>
                  <a:pt x="0" y="587639"/>
                  <a:pt x="38100" y="345877"/>
                  <a:pt x="108826" y="1184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6" name="Kuva 5" descr="Kuva, joka sisältää kohteen piha-, taivas, patsas, veistos&#10;&#10;Kuvaus luotu automaattisesti">
            <a:extLst>
              <a:ext uri="{FF2B5EF4-FFF2-40B4-BE49-F238E27FC236}">
                <a16:creationId xmlns:a16="http://schemas.microsoft.com/office/drawing/2014/main" id="{9861C011-26B6-75A0-E856-2958C4DCCC9B}"/>
              </a:ext>
            </a:extLst>
          </p:cNvPr>
          <p:cNvPicPr>
            <a:picLocks noChangeAspect="1"/>
          </p:cNvPicPr>
          <p:nvPr/>
        </p:nvPicPr>
        <p:blipFill>
          <a:blip r:embed="rId4"/>
          <a:stretch>
            <a:fillRect/>
          </a:stretch>
        </p:blipFill>
        <p:spPr>
          <a:xfrm>
            <a:off x="9206302" y="3221395"/>
            <a:ext cx="2588894" cy="3317027"/>
          </a:xfrm>
          <a:prstGeom prst="rect">
            <a:avLst/>
          </a:prstGeom>
        </p:spPr>
      </p:pic>
      <p:sp>
        <p:nvSpPr>
          <p:cNvPr id="50" name="Oval 1">
            <a:extLst>
              <a:ext uri="{FF2B5EF4-FFF2-40B4-BE49-F238E27FC236}">
                <a16:creationId xmlns:a16="http://schemas.microsoft.com/office/drawing/2014/main" id="{6E90E3D6-5AD5-404F-9099-659FC56D4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507" y="3219079"/>
            <a:ext cx="3186814" cy="3638922"/>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Kuva 6" descr="Kuva, joka sisältää kohteen koira, Koirarotu, henkilö, lemmikki&#10;&#10;Kuvaus luotu automaattisesti">
            <a:extLst>
              <a:ext uri="{FF2B5EF4-FFF2-40B4-BE49-F238E27FC236}">
                <a16:creationId xmlns:a16="http://schemas.microsoft.com/office/drawing/2014/main" id="{B1571D3B-E1F7-2606-453F-072ABA88538E}"/>
              </a:ext>
            </a:extLst>
          </p:cNvPr>
          <p:cNvPicPr>
            <a:picLocks noChangeAspect="1"/>
          </p:cNvPicPr>
          <p:nvPr/>
        </p:nvPicPr>
        <p:blipFill>
          <a:blip r:embed="rId5"/>
          <a:stretch>
            <a:fillRect/>
          </a:stretch>
        </p:blipFill>
        <p:spPr>
          <a:xfrm rot="5400000">
            <a:off x="125757" y="3545666"/>
            <a:ext cx="3502992" cy="2664452"/>
          </a:xfrm>
          <a:prstGeom prst="rect">
            <a:avLst/>
          </a:prstGeom>
        </p:spPr>
      </p:pic>
      <p:sp>
        <p:nvSpPr>
          <p:cNvPr id="8" name="Tekstiruutu 7">
            <a:extLst>
              <a:ext uri="{FF2B5EF4-FFF2-40B4-BE49-F238E27FC236}">
                <a16:creationId xmlns:a16="http://schemas.microsoft.com/office/drawing/2014/main" id="{3B0617E3-C431-4F83-63B2-DC78FC69D5BE}"/>
              </a:ext>
            </a:extLst>
          </p:cNvPr>
          <p:cNvSpPr txBox="1"/>
          <p:nvPr/>
        </p:nvSpPr>
        <p:spPr>
          <a:xfrm>
            <a:off x="3287661" y="2470354"/>
            <a:ext cx="2743200" cy="46166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400" i="1" dirty="0">
                <a:ea typeface="Calibri"/>
                <a:cs typeface="Calibri"/>
              </a:rPr>
              <a:t>historia</a:t>
            </a:r>
          </a:p>
        </p:txBody>
      </p:sp>
      <p:sp>
        <p:nvSpPr>
          <p:cNvPr id="9" name="Tekstiruutu 8">
            <a:extLst>
              <a:ext uri="{FF2B5EF4-FFF2-40B4-BE49-F238E27FC236}">
                <a16:creationId xmlns:a16="http://schemas.microsoft.com/office/drawing/2014/main" id="{75E61A0D-B42E-1763-29A9-B69783911D23}"/>
              </a:ext>
            </a:extLst>
          </p:cNvPr>
          <p:cNvSpPr txBox="1"/>
          <p:nvPr/>
        </p:nvSpPr>
        <p:spPr>
          <a:xfrm>
            <a:off x="7595419" y="1425677"/>
            <a:ext cx="3505200" cy="46166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400" dirty="0">
                <a:ea typeface="Calibri"/>
                <a:cs typeface="Calibri"/>
              </a:rPr>
              <a:t>maantieteellinen sijainti</a:t>
            </a:r>
          </a:p>
        </p:txBody>
      </p:sp>
      <p:sp>
        <p:nvSpPr>
          <p:cNvPr id="10" name="Tekstiruutu 9">
            <a:extLst>
              <a:ext uri="{FF2B5EF4-FFF2-40B4-BE49-F238E27FC236}">
                <a16:creationId xmlns:a16="http://schemas.microsoft.com/office/drawing/2014/main" id="{B8ED0A42-8597-EF10-64E7-0F5745B76135}"/>
              </a:ext>
            </a:extLst>
          </p:cNvPr>
          <p:cNvSpPr txBox="1"/>
          <p:nvPr/>
        </p:nvSpPr>
        <p:spPr>
          <a:xfrm>
            <a:off x="7589274" y="6077564"/>
            <a:ext cx="2743200" cy="46166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400" i="1" dirty="0">
                <a:ea typeface="Calibri"/>
                <a:cs typeface="Calibri"/>
              </a:rPr>
              <a:t>omalaatuisuus</a:t>
            </a:r>
          </a:p>
        </p:txBody>
      </p:sp>
      <p:sp>
        <p:nvSpPr>
          <p:cNvPr id="11" name="Tekstiruutu 10">
            <a:extLst>
              <a:ext uri="{FF2B5EF4-FFF2-40B4-BE49-F238E27FC236}">
                <a16:creationId xmlns:a16="http://schemas.microsoft.com/office/drawing/2014/main" id="{21BC2F14-3B07-6586-3B14-9A316BDE572F}"/>
              </a:ext>
            </a:extLst>
          </p:cNvPr>
          <p:cNvSpPr txBox="1"/>
          <p:nvPr/>
        </p:nvSpPr>
        <p:spPr>
          <a:xfrm>
            <a:off x="2949677" y="6163596"/>
            <a:ext cx="2743200" cy="46166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2400" i="1" dirty="0">
                <a:ea typeface="Calibri"/>
                <a:cs typeface="Calibri"/>
              </a:rPr>
              <a:t>muistot</a:t>
            </a:r>
          </a:p>
        </p:txBody>
      </p:sp>
    </p:spTree>
    <p:extLst>
      <p:ext uri="{BB962C8B-B14F-4D97-AF65-F5344CB8AC3E}">
        <p14:creationId xmlns:p14="http://schemas.microsoft.com/office/powerpoint/2010/main" val="212462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97AB4D1A-6270-4D15-9F1C-349AF05AF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553057-9FF3-400D-90FC-4F8977343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FFAB95AE-AE0F-4D82-A957-C1FE11C53B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1A5C0E34-833A-4A81-9A27-E03E0EB2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43D5840-78C4-4DDD-A239-29FC71B8D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EA2506C-4097-4C37-AB61-12712392E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BA1AACA-257E-441B-837C-A7436CB2E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AD1D194-BF30-4E78-B2C4-860ABCD58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51373E2-E4A1-406C-AAF4-2750E933F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1F67221-E5C0-4E62-9F4D-4E6FC8E73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2">
            <a:extLst>
              <a:ext uri="{FF2B5EF4-FFF2-40B4-BE49-F238E27FC236}">
                <a16:creationId xmlns:a16="http://schemas.microsoft.com/office/drawing/2014/main" id="{5D2FE535-33D9-4D08-9B67-47CF8CC7E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
            <a:extLst>
              <a:ext uri="{FF2B5EF4-FFF2-40B4-BE49-F238E27FC236}">
                <a16:creationId xmlns:a16="http://schemas.microsoft.com/office/drawing/2014/main" id="{1CB206CF-E798-414B-B6B6-2B6E96871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8A06537E-CB60-4703-A5FF-0C413BB017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631" t="30907" r="23362" b="17441"/>
          <a:stretch/>
        </p:blipFill>
        <p:spPr>
          <a:xfrm>
            <a:off x="9573575" y="-4327"/>
            <a:ext cx="2668147" cy="2375897"/>
          </a:xfrm>
          <a:prstGeom prst="rect">
            <a:avLst/>
          </a:prstGeom>
        </p:spPr>
      </p:pic>
      <p:sp>
        <p:nvSpPr>
          <p:cNvPr id="2" name="Otsikko 1">
            <a:extLst>
              <a:ext uri="{FF2B5EF4-FFF2-40B4-BE49-F238E27FC236}">
                <a16:creationId xmlns:a16="http://schemas.microsoft.com/office/drawing/2014/main" id="{CE6B13FE-068B-F4AE-D8E8-1A8312C6FFDE}"/>
              </a:ext>
            </a:extLst>
          </p:cNvPr>
          <p:cNvSpPr>
            <a:spLocks noGrp="1"/>
          </p:cNvSpPr>
          <p:nvPr>
            <p:ph type="title"/>
          </p:nvPr>
        </p:nvSpPr>
        <p:spPr>
          <a:xfrm>
            <a:off x="2574896" y="1122363"/>
            <a:ext cx="7026869" cy="3383116"/>
          </a:xfrm>
        </p:spPr>
        <p:txBody>
          <a:bodyPr vert="horz" lIns="91440" tIns="45720" rIns="91440" bIns="45720" rtlCol="0" anchor="b">
            <a:normAutofit/>
          </a:bodyPr>
          <a:lstStyle/>
          <a:p>
            <a:pPr algn="ctr"/>
            <a:r>
              <a:rPr lang="en-US" dirty="0" err="1"/>
              <a:t>Kerro</a:t>
            </a:r>
            <a:r>
              <a:rPr lang="en-US" dirty="0"/>
              <a:t> </a:t>
            </a:r>
            <a:r>
              <a:rPr lang="en-US" dirty="0" err="1"/>
              <a:t>kartan</a:t>
            </a:r>
            <a:r>
              <a:rPr lang="en-US" dirty="0"/>
              <a:t> </a:t>
            </a:r>
            <a:r>
              <a:rPr lang="en-US" dirty="0" err="1"/>
              <a:t>avulla</a:t>
            </a:r>
            <a:r>
              <a:rPr lang="en-US" dirty="0"/>
              <a:t>, </a:t>
            </a:r>
            <a:r>
              <a:rPr lang="en-US" dirty="0" err="1"/>
              <a:t>kuka</a:t>
            </a:r>
            <a:r>
              <a:rPr lang="en-US" dirty="0"/>
              <a:t> </a:t>
            </a:r>
            <a:r>
              <a:rPr lang="en-US" dirty="0" err="1"/>
              <a:t>olet</a:t>
            </a:r>
            <a:r>
              <a:rPr lang="en-US" dirty="0"/>
              <a:t>. </a:t>
            </a:r>
            <a:br>
              <a:rPr lang="en-US" dirty="0"/>
            </a:br>
            <a:endParaRPr lang="en-US" dirty="0"/>
          </a:p>
        </p:txBody>
      </p:sp>
      <p:pic>
        <p:nvPicPr>
          <p:cNvPr id="49" name="Graphic 48">
            <a:extLst>
              <a:ext uri="{FF2B5EF4-FFF2-40B4-BE49-F238E27FC236}">
                <a16:creationId xmlns:a16="http://schemas.microsoft.com/office/drawing/2014/main" id="{7F427EE0-0478-4A7D-94D8-E51EE9ACB4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399" y="319698"/>
            <a:ext cx="2037600" cy="2037600"/>
          </a:xfrm>
          <a:prstGeom prst="rect">
            <a:avLst/>
          </a:prstGeom>
        </p:spPr>
      </p:pic>
      <p:sp>
        <p:nvSpPr>
          <p:cNvPr id="51" name="Oval 3">
            <a:extLst>
              <a:ext uri="{FF2B5EF4-FFF2-40B4-BE49-F238E27FC236}">
                <a16:creationId xmlns:a16="http://schemas.microsoft.com/office/drawing/2014/main" id="{11C1B1CF-F716-4EA9-BB3A-85AE11437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37083F91-C28A-466E-A0D2-C510356BBB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5" name="Oval 4">
            <a:extLst>
              <a:ext uri="{FF2B5EF4-FFF2-40B4-BE49-F238E27FC236}">
                <a16:creationId xmlns:a16="http://schemas.microsoft.com/office/drawing/2014/main" id="{C5A4BEDA-180D-4F05-BED0-FCA62B717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3"/>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7" name="Graphic 56">
            <a:extLst>
              <a:ext uri="{FF2B5EF4-FFF2-40B4-BE49-F238E27FC236}">
                <a16:creationId xmlns:a16="http://schemas.microsoft.com/office/drawing/2014/main" id="{2CC0D334-814F-4E8B-846F-D4001B39A7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606" t="11163" r="32354" b="30172"/>
          <a:stretch/>
        </p:blipFill>
        <p:spPr>
          <a:xfrm>
            <a:off x="9994790" y="4395253"/>
            <a:ext cx="2216879" cy="2462746"/>
          </a:xfrm>
          <a:prstGeom prst="rect">
            <a:avLst/>
          </a:prstGeom>
        </p:spPr>
      </p:pic>
    </p:spTree>
    <p:extLst>
      <p:ext uri="{BB962C8B-B14F-4D97-AF65-F5344CB8AC3E}">
        <p14:creationId xmlns:p14="http://schemas.microsoft.com/office/powerpoint/2010/main" val="104962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66"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67" name="Oval 66">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8" name="Freeform: Shape 77">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9" name="Freeform: Shape 78">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0" name="Oval 79">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83" name="Rectangle 82">
            <a:extLst>
              <a:ext uri="{FF2B5EF4-FFF2-40B4-BE49-F238E27FC236}">
                <a16:creationId xmlns:a16="http://schemas.microsoft.com/office/drawing/2014/main" id="{9D767E3F-5FD8-43EF-92CC-71463D47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326BAA-9686-4D37-B702-A459A43F9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Otsikko 1">
            <a:extLst>
              <a:ext uri="{FF2B5EF4-FFF2-40B4-BE49-F238E27FC236}">
                <a16:creationId xmlns:a16="http://schemas.microsoft.com/office/drawing/2014/main" id="{BD456058-3699-1C68-EF3F-DEF0636F4963}"/>
              </a:ext>
            </a:extLst>
          </p:cNvPr>
          <p:cNvSpPr>
            <a:spLocks noGrp="1"/>
          </p:cNvSpPr>
          <p:nvPr>
            <p:ph type="title"/>
          </p:nvPr>
        </p:nvSpPr>
        <p:spPr>
          <a:xfrm>
            <a:off x="777239" y="1122363"/>
            <a:ext cx="5047488" cy="5349566"/>
          </a:xfrm>
        </p:spPr>
        <p:txBody>
          <a:bodyPr vert="horz" lIns="91440" tIns="45720" rIns="91440" bIns="45720" rtlCol="0" anchor="b">
            <a:normAutofit fontScale="90000"/>
          </a:bodyPr>
          <a:lstStyle/>
          <a:p>
            <a:r>
              <a:rPr lang="en-US" dirty="0" err="1"/>
              <a:t>Kirjaudu</a:t>
            </a:r>
            <a:r>
              <a:rPr lang="en-US" dirty="0"/>
              <a:t> Google </a:t>
            </a:r>
            <a:r>
              <a:rPr lang="en-US" dirty="0" err="1"/>
              <a:t>Driveen</a:t>
            </a:r>
            <a:r>
              <a:rPr lang="en-US" dirty="0"/>
              <a:t> ja </a:t>
            </a:r>
            <a:r>
              <a:rPr lang="en-US" dirty="0" err="1"/>
              <a:t>lataa</a:t>
            </a:r>
            <a:r>
              <a:rPr lang="en-US" dirty="0"/>
              <a:t> </a:t>
            </a:r>
            <a:r>
              <a:rPr lang="en-US" dirty="0" err="1"/>
              <a:t>sinne</a:t>
            </a:r>
            <a:r>
              <a:rPr lang="en-US" dirty="0"/>
              <a:t> </a:t>
            </a:r>
            <a:r>
              <a:rPr lang="en-US" dirty="0" err="1"/>
              <a:t>itsellesi</a:t>
            </a:r>
            <a:r>
              <a:rPr lang="en-US" dirty="0"/>
              <a:t> Google maps.</a:t>
            </a:r>
            <a:br>
              <a:rPr lang="en-US" dirty="0"/>
            </a:br>
            <a:r>
              <a:rPr lang="en-US" dirty="0"/>
              <a:t>Voit </a:t>
            </a:r>
            <a:r>
              <a:rPr lang="en-US" dirty="0" err="1"/>
              <a:t>nimetä</a:t>
            </a:r>
            <a:r>
              <a:rPr lang="en-US" dirty="0"/>
              <a:t> </a:t>
            </a:r>
            <a:r>
              <a:rPr lang="en-US" dirty="0" err="1"/>
              <a:t>kartan</a:t>
            </a:r>
            <a:r>
              <a:rPr lang="en-US" dirty="0"/>
              <a:t> </a:t>
            </a:r>
            <a:r>
              <a:rPr lang="en-US" dirty="0" err="1"/>
              <a:t>itsellesi</a:t>
            </a:r>
            <a:r>
              <a:rPr lang="en-US" dirty="0"/>
              <a:t> </a:t>
            </a:r>
            <a:r>
              <a:rPr lang="en-US" dirty="0" err="1"/>
              <a:t>mieleisesti</a:t>
            </a:r>
            <a:r>
              <a:rPr lang="en-US" dirty="0"/>
              <a:t>. </a:t>
            </a:r>
            <a:br>
              <a:rPr lang="en-US" dirty="0"/>
            </a:br>
            <a:endParaRPr lang="en-US"/>
          </a:p>
        </p:txBody>
      </p:sp>
      <p:sp>
        <p:nvSpPr>
          <p:cNvPr id="87" name="Oval 1">
            <a:extLst>
              <a:ext uri="{FF2B5EF4-FFF2-40B4-BE49-F238E27FC236}">
                <a16:creationId xmlns:a16="http://schemas.microsoft.com/office/drawing/2014/main" id="{AB330529-CB1E-4112-8F01-435C2E299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decorative circles">
            <a:extLst>
              <a:ext uri="{FF2B5EF4-FFF2-40B4-BE49-F238E27FC236}">
                <a16:creationId xmlns:a16="http://schemas.microsoft.com/office/drawing/2014/main" id="{A6BAEEFE-5A15-4E44-B100-CFD7F5D6D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90" name="Oval 89">
              <a:extLst>
                <a:ext uri="{FF2B5EF4-FFF2-40B4-BE49-F238E27FC236}">
                  <a16:creationId xmlns:a16="http://schemas.microsoft.com/office/drawing/2014/main" id="{9F653A2A-2CD3-4B8D-B1DB-0B410110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7B14CA02-0561-4C97-8FF3-95C5A5679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5D1DCF05-9A46-4ED2-9213-6762C6975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7C2DFB0F-9C5B-42B4-A4C5-1C4308E5E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09002102-7C3F-4562-B6C9-B6662E8A2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8ABC509-D5C1-4B54-88A3-76D47A1A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9564177-4282-4F98-81F4-F758FF774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2B760430-7B8B-4E35-A89B-197E3299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Kuva 3" descr="Kuva, joka sisältää kohteen teksti, kuvakaappaus, Fontti&#10;&#10;Kuvaus luotu automaattisesti">
            <a:extLst>
              <a:ext uri="{FF2B5EF4-FFF2-40B4-BE49-F238E27FC236}">
                <a16:creationId xmlns:a16="http://schemas.microsoft.com/office/drawing/2014/main" id="{290F8B12-181A-88AB-F122-40F2721DB265}"/>
              </a:ext>
            </a:extLst>
          </p:cNvPr>
          <p:cNvPicPr>
            <a:picLocks noChangeAspect="1"/>
          </p:cNvPicPr>
          <p:nvPr/>
        </p:nvPicPr>
        <p:blipFill>
          <a:blip r:embed="rId2"/>
          <a:stretch>
            <a:fillRect/>
          </a:stretch>
        </p:blipFill>
        <p:spPr>
          <a:xfrm>
            <a:off x="7359476" y="2241274"/>
            <a:ext cx="3607206" cy="2425846"/>
          </a:xfrm>
          <a:prstGeom prst="rect">
            <a:avLst/>
          </a:prstGeom>
        </p:spPr>
      </p:pic>
    </p:spTree>
    <p:extLst>
      <p:ext uri="{BB962C8B-B14F-4D97-AF65-F5344CB8AC3E}">
        <p14:creationId xmlns:p14="http://schemas.microsoft.com/office/powerpoint/2010/main" val="285312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66"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67" name="Oval 66">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8" name="Freeform: Shape 77">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79" name="Freeform: Shape 78">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0" name="Oval 79">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83" name="Rectangle 82">
            <a:extLst>
              <a:ext uri="{FF2B5EF4-FFF2-40B4-BE49-F238E27FC236}">
                <a16:creationId xmlns:a16="http://schemas.microsoft.com/office/drawing/2014/main" id="{1FD5705B-63E0-4364-B909-EC902FEAA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B7E355D-DAEA-4421-B67A-FA13C0FBD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Otsikko 1">
            <a:extLst>
              <a:ext uri="{FF2B5EF4-FFF2-40B4-BE49-F238E27FC236}">
                <a16:creationId xmlns:a16="http://schemas.microsoft.com/office/drawing/2014/main" id="{24769BF4-847A-1249-DE56-672DCEC7112A}"/>
              </a:ext>
            </a:extLst>
          </p:cNvPr>
          <p:cNvSpPr>
            <a:spLocks noGrp="1"/>
          </p:cNvSpPr>
          <p:nvPr>
            <p:ph type="title"/>
          </p:nvPr>
        </p:nvSpPr>
        <p:spPr>
          <a:xfrm>
            <a:off x="414382" y="348269"/>
            <a:ext cx="5410345" cy="4504264"/>
          </a:xfrm>
        </p:spPr>
        <p:txBody>
          <a:bodyPr vert="horz" lIns="91440" tIns="45720" rIns="91440" bIns="45720" rtlCol="0" anchor="b">
            <a:normAutofit/>
          </a:bodyPr>
          <a:lstStyle/>
          <a:p>
            <a:r>
              <a:rPr lang="en-US" sz="3000" dirty="0" err="1"/>
              <a:t>Merkitse</a:t>
            </a:r>
            <a:r>
              <a:rPr lang="en-US" sz="3000" dirty="0"/>
              <a:t> </a:t>
            </a:r>
            <a:r>
              <a:rPr lang="en-US" sz="3000" dirty="0" err="1"/>
              <a:t>karttaasi</a:t>
            </a:r>
            <a:r>
              <a:rPr lang="en-US" sz="3000" dirty="0"/>
              <a:t> </a:t>
            </a:r>
            <a:r>
              <a:rPr lang="en-US" sz="3000" dirty="0" err="1"/>
              <a:t>ensimmäinen</a:t>
            </a:r>
            <a:r>
              <a:rPr lang="en-US" sz="3000" dirty="0"/>
              <a:t> </a:t>
            </a:r>
            <a:r>
              <a:rPr lang="en-US" sz="3000" dirty="0" err="1"/>
              <a:t>karttapiste</a:t>
            </a:r>
            <a:r>
              <a:rPr lang="en-US" sz="3000" dirty="0"/>
              <a:t>.</a:t>
            </a:r>
            <a:br>
              <a:rPr lang="en-US" sz="3000" dirty="0"/>
            </a:br>
            <a:br>
              <a:rPr lang="en-US" sz="3000" dirty="0"/>
            </a:br>
            <a:br>
              <a:rPr lang="en-US" sz="3000" dirty="0"/>
            </a:br>
            <a:r>
              <a:rPr lang="en-US" sz="3000" dirty="0" err="1"/>
              <a:t>Paina</a:t>
            </a:r>
            <a:r>
              <a:rPr lang="en-US" sz="3000" dirty="0"/>
              <a:t> </a:t>
            </a:r>
            <a:r>
              <a:rPr lang="en-US" sz="3000" dirty="0" err="1"/>
              <a:t>sinistä</a:t>
            </a:r>
            <a:r>
              <a:rPr lang="en-US" sz="3000" dirty="0"/>
              <a:t> </a:t>
            </a:r>
            <a:r>
              <a:rPr lang="en-US" sz="3000" dirty="0" err="1"/>
              <a:t>nuppineulaa</a:t>
            </a:r>
            <a:r>
              <a:rPr lang="en-US" sz="3000" dirty="0"/>
              <a:t> ja </a:t>
            </a:r>
            <a:r>
              <a:rPr lang="en-US" sz="3000" dirty="0" err="1"/>
              <a:t>kirjoita</a:t>
            </a:r>
            <a:r>
              <a:rPr lang="en-US" sz="3000" dirty="0"/>
              <a:t>, </a:t>
            </a:r>
            <a:r>
              <a:rPr lang="en-US" sz="3000" dirty="0" err="1"/>
              <a:t>mikä</a:t>
            </a:r>
            <a:r>
              <a:rPr lang="en-US" sz="3000" dirty="0"/>
              <a:t> </a:t>
            </a:r>
            <a:r>
              <a:rPr lang="en-US" sz="3000" dirty="0" err="1"/>
              <a:t>paikka</a:t>
            </a:r>
            <a:r>
              <a:rPr lang="en-US" sz="3000" dirty="0"/>
              <a:t> on ja </a:t>
            </a:r>
            <a:r>
              <a:rPr lang="en-US" sz="3000" dirty="0" err="1"/>
              <a:t>miksi</a:t>
            </a:r>
            <a:r>
              <a:rPr lang="en-US" sz="3000" dirty="0"/>
              <a:t> se on </a:t>
            </a:r>
            <a:r>
              <a:rPr lang="en-US" sz="3000" dirty="0" err="1"/>
              <a:t>sinun</a:t>
            </a:r>
            <a:r>
              <a:rPr lang="en-US" sz="3000" dirty="0"/>
              <a:t> </a:t>
            </a:r>
            <a:r>
              <a:rPr lang="en-US" sz="3000" dirty="0" err="1"/>
              <a:t>elämässäsi</a:t>
            </a:r>
            <a:r>
              <a:rPr lang="en-US" sz="3000" dirty="0"/>
              <a:t> </a:t>
            </a:r>
            <a:r>
              <a:rPr lang="en-US" sz="3000" dirty="0" err="1"/>
              <a:t>oleellinen</a:t>
            </a:r>
            <a:r>
              <a:rPr lang="en-US" sz="3000" dirty="0"/>
              <a:t>. </a:t>
            </a:r>
            <a:br>
              <a:rPr lang="en-US" sz="3000" dirty="0"/>
            </a:br>
            <a:br>
              <a:rPr lang="en-US" sz="3000" dirty="0"/>
            </a:br>
            <a:r>
              <a:rPr lang="en-US" sz="3000" dirty="0"/>
              <a:t>Voit </a:t>
            </a:r>
            <a:r>
              <a:rPr lang="en-US" sz="3000" dirty="0" err="1"/>
              <a:t>kirjoittaa</a:t>
            </a:r>
            <a:r>
              <a:rPr lang="en-US" sz="3000" dirty="0"/>
              <a:t> </a:t>
            </a:r>
            <a:r>
              <a:rPr lang="en-US" sz="3000" dirty="0" err="1"/>
              <a:t>sisältöä</a:t>
            </a:r>
            <a:r>
              <a:rPr lang="en-US" sz="3000" dirty="0"/>
              <a:t> ja </a:t>
            </a:r>
            <a:r>
              <a:rPr lang="en-US" sz="3000" dirty="0" err="1"/>
              <a:t>lisätä</a:t>
            </a:r>
            <a:r>
              <a:rPr lang="en-US" sz="3000" dirty="0"/>
              <a:t> </a:t>
            </a:r>
            <a:r>
              <a:rPr lang="en-US" sz="3000" dirty="0" err="1"/>
              <a:t>omia</a:t>
            </a:r>
            <a:r>
              <a:rPr lang="en-US" sz="3000" dirty="0"/>
              <a:t> </a:t>
            </a:r>
            <a:r>
              <a:rPr lang="en-US" sz="3000" dirty="0" err="1"/>
              <a:t>kuvia</a:t>
            </a:r>
            <a:r>
              <a:rPr lang="en-US" sz="3000" dirty="0"/>
              <a:t> ja </a:t>
            </a:r>
            <a:r>
              <a:rPr lang="en-US" sz="3000" dirty="0" err="1"/>
              <a:t>videoita</a:t>
            </a:r>
            <a:r>
              <a:rPr lang="en-US" sz="3000" dirty="0"/>
              <a:t>.</a:t>
            </a:r>
          </a:p>
        </p:txBody>
      </p:sp>
      <p:grpSp>
        <p:nvGrpSpPr>
          <p:cNvPr id="87" name="decorative circles">
            <a:extLst>
              <a:ext uri="{FF2B5EF4-FFF2-40B4-BE49-F238E27FC236}">
                <a16:creationId xmlns:a16="http://schemas.microsoft.com/office/drawing/2014/main" id="{61D9147E-6246-4344-B99C-7E58532D8C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88" name="Oval 87">
              <a:extLst>
                <a:ext uri="{FF2B5EF4-FFF2-40B4-BE49-F238E27FC236}">
                  <a16:creationId xmlns:a16="http://schemas.microsoft.com/office/drawing/2014/main" id="{B9D06285-CD49-4308-BDD4-0AF48D39B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1D4A3886-A465-4577-99CE-251AA7B92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B4A1D21-7CBB-44D9-A528-DB74C3107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73600DE0-90F9-4BD7-A084-ECB65A2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EC243907-3995-49EB-94E9-35C68C13C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629A2DC-7066-4487-A307-68F210722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D0508B2B-067E-421A-9C09-522CFF39F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889BA730-4DAE-4702-A5C5-013F9CEB0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Kuva 3" descr="Kuva, joka sisältää kohteen teksti, kuvakaappaus, Maa, luonto&#10;&#10;Kuvaus luotu automaattisesti">
            <a:extLst>
              <a:ext uri="{FF2B5EF4-FFF2-40B4-BE49-F238E27FC236}">
                <a16:creationId xmlns:a16="http://schemas.microsoft.com/office/drawing/2014/main" id="{1888219C-C4C0-3046-76B7-300483C3290A}"/>
              </a:ext>
            </a:extLst>
          </p:cNvPr>
          <p:cNvPicPr>
            <a:picLocks noChangeAspect="1"/>
          </p:cNvPicPr>
          <p:nvPr/>
        </p:nvPicPr>
        <p:blipFill rotWithShape="1">
          <a:blip r:embed="rId2"/>
          <a:srcRect r="5762" b="-2"/>
          <a:stretch/>
        </p:blipFill>
        <p:spPr>
          <a:xfrm>
            <a:off x="6306574" y="552339"/>
            <a:ext cx="3466756" cy="3466756"/>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pic>
        <p:nvPicPr>
          <p:cNvPr id="5" name="Kuva 4" descr="Kuva, joka sisältää kohteen teksti, nisäkäs, kuvakaappaus, leikkikenttä&#10;&#10;Kuvaus luotu automaattisesti">
            <a:extLst>
              <a:ext uri="{FF2B5EF4-FFF2-40B4-BE49-F238E27FC236}">
                <a16:creationId xmlns:a16="http://schemas.microsoft.com/office/drawing/2014/main" id="{37384F6E-EC98-8FF9-DE01-2B6F759627B7}"/>
              </a:ext>
            </a:extLst>
          </p:cNvPr>
          <p:cNvPicPr>
            <a:picLocks noChangeAspect="1"/>
          </p:cNvPicPr>
          <p:nvPr/>
        </p:nvPicPr>
        <p:blipFill>
          <a:blip r:embed="rId3"/>
          <a:stretch>
            <a:fillRect/>
          </a:stretch>
        </p:blipFill>
        <p:spPr>
          <a:xfrm>
            <a:off x="9161207" y="3642800"/>
            <a:ext cx="2743200" cy="2915367"/>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Käsinkirjoitus 5">
                <a:extLst>
                  <a:ext uri="{FF2B5EF4-FFF2-40B4-BE49-F238E27FC236}">
                    <a16:creationId xmlns:a16="http://schemas.microsoft.com/office/drawing/2014/main" id="{14BA1AA6-C25C-6547-AA96-DFCA7947F3E3}"/>
                  </a:ext>
                </a:extLst>
              </p14:cNvPr>
              <p14:cNvContentPartPr/>
              <p14:nvPr/>
            </p14:nvContentPartPr>
            <p14:xfrm>
              <a:off x="4934565" y="964790"/>
              <a:ext cx="1229914" cy="453006"/>
            </p14:xfrm>
          </p:contentPart>
        </mc:Choice>
        <mc:Fallback>
          <p:pic>
            <p:nvPicPr>
              <p:cNvPr id="6" name="Käsinkirjoitus 5">
                <a:extLst>
                  <a:ext uri="{FF2B5EF4-FFF2-40B4-BE49-F238E27FC236}">
                    <a16:creationId xmlns:a16="http://schemas.microsoft.com/office/drawing/2014/main" id="{14BA1AA6-C25C-6547-AA96-DFCA7947F3E3}"/>
                  </a:ext>
                </a:extLst>
              </p:cNvPr>
              <p:cNvPicPr/>
              <p:nvPr/>
            </p:nvPicPr>
            <p:blipFill>
              <a:blip r:embed="rId5"/>
              <a:stretch>
                <a:fillRect/>
              </a:stretch>
            </p:blipFill>
            <p:spPr>
              <a:xfrm>
                <a:off x="4916573" y="946814"/>
                <a:ext cx="1265538" cy="488599"/>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Käsinkirjoitus 6">
                <a:extLst>
                  <a:ext uri="{FF2B5EF4-FFF2-40B4-BE49-F238E27FC236}">
                    <a16:creationId xmlns:a16="http://schemas.microsoft.com/office/drawing/2014/main" id="{62456D5F-E0AA-ED6D-F7CA-418D77F4B5BC}"/>
                  </a:ext>
                </a:extLst>
              </p14:cNvPr>
              <p14:cNvContentPartPr/>
              <p14:nvPr/>
            </p14:nvContentPartPr>
            <p14:xfrm>
              <a:off x="5954661" y="1199138"/>
              <a:ext cx="309717" cy="331006"/>
            </p14:xfrm>
          </p:contentPart>
        </mc:Choice>
        <mc:Fallback>
          <p:pic>
            <p:nvPicPr>
              <p:cNvPr id="7" name="Käsinkirjoitus 6">
                <a:extLst>
                  <a:ext uri="{FF2B5EF4-FFF2-40B4-BE49-F238E27FC236}">
                    <a16:creationId xmlns:a16="http://schemas.microsoft.com/office/drawing/2014/main" id="{62456D5F-E0AA-ED6D-F7CA-418D77F4B5BC}"/>
                  </a:ext>
                </a:extLst>
              </p:cNvPr>
              <p:cNvPicPr/>
              <p:nvPr/>
            </p:nvPicPr>
            <p:blipFill>
              <a:blip r:embed="rId7"/>
              <a:stretch>
                <a:fillRect/>
              </a:stretch>
            </p:blipFill>
            <p:spPr>
              <a:xfrm>
                <a:off x="5936696" y="1181149"/>
                <a:ext cx="345288" cy="366625"/>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Käsinkirjoitus 10">
                <a:extLst>
                  <a:ext uri="{FF2B5EF4-FFF2-40B4-BE49-F238E27FC236}">
                    <a16:creationId xmlns:a16="http://schemas.microsoft.com/office/drawing/2014/main" id="{07553344-D9A3-82B7-D79F-B8F1FEBE0289}"/>
                  </a:ext>
                </a:extLst>
              </p14:cNvPr>
              <p14:cNvContentPartPr/>
              <p14:nvPr/>
            </p14:nvContentPartPr>
            <p14:xfrm>
              <a:off x="8425016" y="4762500"/>
              <a:ext cx="549562" cy="429073"/>
            </p14:xfrm>
          </p:contentPart>
        </mc:Choice>
        <mc:Fallback>
          <p:pic>
            <p:nvPicPr>
              <p:cNvPr id="11" name="Käsinkirjoitus 10">
                <a:extLst>
                  <a:ext uri="{FF2B5EF4-FFF2-40B4-BE49-F238E27FC236}">
                    <a16:creationId xmlns:a16="http://schemas.microsoft.com/office/drawing/2014/main" id="{07553344-D9A3-82B7-D79F-B8F1FEBE0289}"/>
                  </a:ext>
                </a:extLst>
              </p:cNvPr>
              <p:cNvPicPr/>
              <p:nvPr/>
            </p:nvPicPr>
            <p:blipFill>
              <a:blip r:embed="rId9"/>
              <a:stretch>
                <a:fillRect/>
              </a:stretch>
            </p:blipFill>
            <p:spPr>
              <a:xfrm>
                <a:off x="8407021" y="4744517"/>
                <a:ext cx="585192" cy="46467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Käsinkirjoitus 29">
                <a:extLst>
                  <a:ext uri="{FF2B5EF4-FFF2-40B4-BE49-F238E27FC236}">
                    <a16:creationId xmlns:a16="http://schemas.microsoft.com/office/drawing/2014/main" id="{5D064188-2433-4201-EAF5-4E2C575C278D}"/>
                  </a:ext>
                </a:extLst>
              </p14:cNvPr>
              <p14:cNvContentPartPr/>
              <p14:nvPr/>
            </p14:nvContentPartPr>
            <p14:xfrm>
              <a:off x="3951338" y="2292145"/>
              <a:ext cx="18435" cy="18435"/>
            </p14:xfrm>
          </p:contentPart>
        </mc:Choice>
        <mc:Fallback>
          <p:pic>
            <p:nvPicPr>
              <p:cNvPr id="30" name="Käsinkirjoitus 29">
                <a:extLst>
                  <a:ext uri="{FF2B5EF4-FFF2-40B4-BE49-F238E27FC236}">
                    <a16:creationId xmlns:a16="http://schemas.microsoft.com/office/drawing/2014/main" id="{5D064188-2433-4201-EAF5-4E2C575C278D}"/>
                  </a:ext>
                </a:extLst>
              </p:cNvPr>
              <p:cNvPicPr/>
              <p:nvPr/>
            </p:nvPicPr>
            <p:blipFill>
              <a:blip r:embed="rId11"/>
              <a:stretch>
                <a:fillRect/>
              </a:stretch>
            </p:blipFill>
            <p:spPr>
              <a:xfrm>
                <a:off x="3029588" y="1370395"/>
                <a:ext cx="1843500" cy="18435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2" name="Käsinkirjoitus 31">
                <a:extLst>
                  <a:ext uri="{FF2B5EF4-FFF2-40B4-BE49-F238E27FC236}">
                    <a16:creationId xmlns:a16="http://schemas.microsoft.com/office/drawing/2014/main" id="{A267D5BA-F38A-5F36-29AC-65FE8D9FE685}"/>
                  </a:ext>
                </a:extLst>
              </p14:cNvPr>
              <p14:cNvContentPartPr/>
              <p14:nvPr/>
            </p14:nvContentPartPr>
            <p14:xfrm>
              <a:off x="4135693" y="2353060"/>
              <a:ext cx="2776247" cy="111656"/>
            </p14:xfrm>
          </p:contentPart>
        </mc:Choice>
        <mc:Fallback>
          <p:pic>
            <p:nvPicPr>
              <p:cNvPr id="32" name="Käsinkirjoitus 31">
                <a:extLst>
                  <a:ext uri="{FF2B5EF4-FFF2-40B4-BE49-F238E27FC236}">
                    <a16:creationId xmlns:a16="http://schemas.microsoft.com/office/drawing/2014/main" id="{A267D5BA-F38A-5F36-29AC-65FE8D9FE685}"/>
                  </a:ext>
                </a:extLst>
              </p:cNvPr>
              <p:cNvPicPr/>
              <p:nvPr/>
            </p:nvPicPr>
            <p:blipFill>
              <a:blip r:embed="rId13"/>
              <a:stretch>
                <a:fillRect/>
              </a:stretch>
            </p:blipFill>
            <p:spPr>
              <a:xfrm>
                <a:off x="4117696" y="2335109"/>
                <a:ext cx="2811881" cy="147199"/>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Käsinkirjoitus 41">
                <a:extLst>
                  <a:ext uri="{FF2B5EF4-FFF2-40B4-BE49-F238E27FC236}">
                    <a16:creationId xmlns:a16="http://schemas.microsoft.com/office/drawing/2014/main" id="{25D9451F-8679-A817-0B5D-D8186745CF4F}"/>
                  </a:ext>
                </a:extLst>
              </p14:cNvPr>
              <p14:cNvContentPartPr/>
              <p14:nvPr/>
            </p14:nvContentPartPr>
            <p14:xfrm>
              <a:off x="6814984" y="2206113"/>
              <a:ext cx="245476" cy="288760"/>
            </p14:xfrm>
          </p:contentPart>
        </mc:Choice>
        <mc:Fallback>
          <p:pic>
            <p:nvPicPr>
              <p:cNvPr id="42" name="Käsinkirjoitus 41">
                <a:extLst>
                  <a:ext uri="{FF2B5EF4-FFF2-40B4-BE49-F238E27FC236}">
                    <a16:creationId xmlns:a16="http://schemas.microsoft.com/office/drawing/2014/main" id="{25D9451F-8679-A817-0B5D-D8186745CF4F}"/>
                  </a:ext>
                </a:extLst>
              </p:cNvPr>
              <p:cNvPicPr/>
              <p:nvPr/>
            </p:nvPicPr>
            <p:blipFill>
              <a:blip r:embed="rId15"/>
              <a:stretch>
                <a:fillRect/>
              </a:stretch>
            </p:blipFill>
            <p:spPr>
              <a:xfrm>
                <a:off x="6797014" y="2188133"/>
                <a:ext cx="281057" cy="32436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Käsinkirjoitus 47">
                <a:extLst>
                  <a:ext uri="{FF2B5EF4-FFF2-40B4-BE49-F238E27FC236}">
                    <a16:creationId xmlns:a16="http://schemas.microsoft.com/office/drawing/2014/main" id="{2EFF20AA-109B-442C-0AA8-674429B8F745}"/>
                  </a:ext>
                </a:extLst>
              </p14:cNvPr>
              <p14:cNvContentPartPr/>
              <p14:nvPr/>
            </p14:nvContentPartPr>
            <p14:xfrm>
              <a:off x="4686905" y="4874381"/>
              <a:ext cx="3873754" cy="388832"/>
            </p14:xfrm>
          </p:contentPart>
        </mc:Choice>
        <mc:Fallback>
          <p:pic>
            <p:nvPicPr>
              <p:cNvPr id="48" name="Käsinkirjoitus 47">
                <a:extLst>
                  <a:ext uri="{FF2B5EF4-FFF2-40B4-BE49-F238E27FC236}">
                    <a16:creationId xmlns:a16="http://schemas.microsoft.com/office/drawing/2014/main" id="{2EFF20AA-109B-442C-0AA8-674429B8F745}"/>
                  </a:ext>
                </a:extLst>
              </p:cNvPr>
              <p:cNvPicPr/>
              <p:nvPr/>
            </p:nvPicPr>
            <p:blipFill>
              <a:blip r:embed="rId17"/>
              <a:stretch>
                <a:fillRect/>
              </a:stretch>
            </p:blipFill>
            <p:spPr>
              <a:xfrm>
                <a:off x="4668906" y="4856396"/>
                <a:ext cx="3909392" cy="424442"/>
              </a:xfrm>
              <a:prstGeom prst="rect">
                <a:avLst/>
              </a:prstGeom>
            </p:spPr>
          </p:pic>
        </mc:Fallback>
      </mc:AlternateContent>
    </p:spTree>
    <p:extLst>
      <p:ext uri="{BB962C8B-B14F-4D97-AF65-F5344CB8AC3E}">
        <p14:creationId xmlns:p14="http://schemas.microsoft.com/office/powerpoint/2010/main" val="5057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97AB4D1A-6270-4D15-9F1C-349AF05AF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553057-9FF3-400D-90FC-4F8977343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FFAB95AE-AE0F-4D82-A957-C1FE11C53B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1A5C0E34-833A-4A81-9A27-E03E0EB2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43D5840-78C4-4DDD-A239-29FC71B8D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EA2506C-4097-4C37-AB61-12712392E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BA1AACA-257E-441B-837C-A7436CB2E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AD1D194-BF30-4E78-B2C4-860ABCD58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51373E2-E4A1-406C-AAF4-2750E933F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1F67221-E5C0-4E62-9F4D-4E6FC8E73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2">
            <a:extLst>
              <a:ext uri="{FF2B5EF4-FFF2-40B4-BE49-F238E27FC236}">
                <a16:creationId xmlns:a16="http://schemas.microsoft.com/office/drawing/2014/main" id="{5D2FE535-33D9-4D08-9B67-47CF8CC7E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
            <a:extLst>
              <a:ext uri="{FF2B5EF4-FFF2-40B4-BE49-F238E27FC236}">
                <a16:creationId xmlns:a16="http://schemas.microsoft.com/office/drawing/2014/main" id="{1CB206CF-E798-414B-B6B6-2B6E96871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8A06537E-CB60-4703-A5FF-0C413BB017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631" t="30907" r="23362" b="17441"/>
          <a:stretch/>
        </p:blipFill>
        <p:spPr>
          <a:xfrm>
            <a:off x="9573575" y="-4327"/>
            <a:ext cx="2668147" cy="2375897"/>
          </a:xfrm>
          <a:prstGeom prst="rect">
            <a:avLst/>
          </a:prstGeom>
        </p:spPr>
      </p:pic>
      <p:sp>
        <p:nvSpPr>
          <p:cNvPr id="2" name="Otsikko 1">
            <a:extLst>
              <a:ext uri="{FF2B5EF4-FFF2-40B4-BE49-F238E27FC236}">
                <a16:creationId xmlns:a16="http://schemas.microsoft.com/office/drawing/2014/main" id="{6A275046-F197-70F3-3ABD-6CB21A092897}"/>
              </a:ext>
            </a:extLst>
          </p:cNvPr>
          <p:cNvSpPr>
            <a:spLocks noGrp="1"/>
          </p:cNvSpPr>
          <p:nvPr>
            <p:ph type="title"/>
          </p:nvPr>
        </p:nvSpPr>
        <p:spPr>
          <a:xfrm>
            <a:off x="2139272" y="1122363"/>
            <a:ext cx="8757072" cy="5000170"/>
          </a:xfrm>
        </p:spPr>
        <p:txBody>
          <a:bodyPr vert="horz" lIns="91440" tIns="45720" rIns="91440" bIns="45720" rtlCol="0" anchor="b">
            <a:noAutofit/>
          </a:bodyPr>
          <a:lstStyle/>
          <a:p>
            <a:r>
              <a:rPr lang="en-US" sz="3400" dirty="0"/>
              <a:t>Tee </a:t>
            </a:r>
            <a:r>
              <a:rPr lang="en-US" sz="3400" dirty="0" err="1"/>
              <a:t>kartaasi</a:t>
            </a:r>
            <a:r>
              <a:rPr lang="en-US" sz="3400" dirty="0"/>
              <a:t> </a:t>
            </a:r>
            <a:r>
              <a:rPr lang="en-US" sz="3400" dirty="0" err="1"/>
              <a:t>ainakin</a:t>
            </a:r>
            <a:r>
              <a:rPr lang="en-US" sz="3400" dirty="0"/>
              <a:t> 10 </a:t>
            </a:r>
            <a:r>
              <a:rPr lang="en-US" sz="3400" dirty="0" err="1"/>
              <a:t>karttamerkintää</a:t>
            </a:r>
            <a:r>
              <a:rPr lang="en-US" sz="3400" dirty="0"/>
              <a:t>. </a:t>
            </a:r>
            <a:br>
              <a:rPr lang="en-US" sz="3400" dirty="0"/>
            </a:br>
            <a:br>
              <a:rPr lang="en-US" sz="3400" dirty="0"/>
            </a:br>
            <a:r>
              <a:rPr lang="en-US" sz="3400" dirty="0" err="1"/>
              <a:t>Pyri</a:t>
            </a:r>
            <a:r>
              <a:rPr lang="en-US" sz="3400" dirty="0"/>
              <a:t> </a:t>
            </a:r>
            <a:r>
              <a:rPr lang="en-US" sz="3400" dirty="0" err="1"/>
              <a:t>kertomaan</a:t>
            </a:r>
            <a:r>
              <a:rPr lang="en-US" sz="3400" dirty="0"/>
              <a:t> </a:t>
            </a:r>
            <a:r>
              <a:rPr lang="en-US" sz="3400" dirty="0" err="1"/>
              <a:t>kartan</a:t>
            </a:r>
            <a:r>
              <a:rPr lang="en-US" sz="3400" dirty="0"/>
              <a:t> </a:t>
            </a:r>
            <a:r>
              <a:rPr lang="en-US" sz="3400" dirty="0" err="1"/>
              <a:t>avulla</a:t>
            </a:r>
            <a:r>
              <a:rPr lang="en-US" sz="3400" dirty="0"/>
              <a:t>, </a:t>
            </a:r>
            <a:r>
              <a:rPr lang="en-US" sz="3400" dirty="0" err="1"/>
              <a:t>kuka</a:t>
            </a:r>
            <a:r>
              <a:rPr lang="en-US" sz="3400" dirty="0"/>
              <a:t> </a:t>
            </a:r>
            <a:r>
              <a:rPr lang="en-US" sz="3400" dirty="0" err="1"/>
              <a:t>sinä</a:t>
            </a:r>
            <a:r>
              <a:rPr lang="en-US" sz="3400" dirty="0"/>
              <a:t> </a:t>
            </a:r>
            <a:r>
              <a:rPr lang="en-US" sz="3400" dirty="0" err="1"/>
              <a:t>olet</a:t>
            </a:r>
            <a:r>
              <a:rPr lang="en-US" sz="3400" dirty="0"/>
              <a:t> ja </a:t>
            </a:r>
            <a:r>
              <a:rPr lang="en-US" sz="3400" dirty="0" err="1"/>
              <a:t>miten</a:t>
            </a:r>
            <a:r>
              <a:rPr lang="en-US" sz="3400" dirty="0"/>
              <a:t> </a:t>
            </a:r>
            <a:r>
              <a:rPr lang="en-US" sz="3400" dirty="0" err="1"/>
              <a:t>sinusta</a:t>
            </a:r>
            <a:r>
              <a:rPr lang="en-US" sz="3400" dirty="0"/>
              <a:t> on </a:t>
            </a:r>
            <a:r>
              <a:rPr lang="en-US" sz="3400" dirty="0" err="1"/>
              <a:t>tullut</a:t>
            </a:r>
            <a:r>
              <a:rPr lang="en-US" sz="3400" dirty="0"/>
              <a:t> </a:t>
            </a:r>
            <a:r>
              <a:rPr lang="en-US" sz="3400" dirty="0" err="1"/>
              <a:t>sinä</a:t>
            </a:r>
            <a:r>
              <a:rPr lang="en-US" sz="3400" dirty="0"/>
              <a:t>. </a:t>
            </a:r>
            <a:br>
              <a:rPr lang="en-US" sz="3400" dirty="0"/>
            </a:br>
            <a:br>
              <a:rPr lang="en-US" sz="3400" dirty="0"/>
            </a:br>
            <a:r>
              <a:rPr lang="en-US" sz="3400" dirty="0" err="1"/>
              <a:t>Karttapisteet</a:t>
            </a:r>
            <a:r>
              <a:rPr lang="en-US" sz="3400" dirty="0"/>
              <a:t> </a:t>
            </a:r>
            <a:r>
              <a:rPr lang="en-US" sz="3400" dirty="0" err="1"/>
              <a:t>voivat</a:t>
            </a:r>
            <a:r>
              <a:rPr lang="en-US" sz="3400" dirty="0"/>
              <a:t> </a:t>
            </a:r>
            <a:r>
              <a:rPr lang="en-US" sz="3400" dirty="0" err="1"/>
              <a:t>liittyä</a:t>
            </a:r>
            <a:r>
              <a:rPr lang="en-US" sz="3400" dirty="0"/>
              <a:t> </a:t>
            </a:r>
            <a:r>
              <a:rPr lang="en-US" sz="3400" dirty="0" err="1"/>
              <a:t>henkilöhistoriaasi</a:t>
            </a:r>
            <a:r>
              <a:rPr lang="en-US" sz="3400" dirty="0"/>
              <a:t>, </a:t>
            </a:r>
            <a:r>
              <a:rPr lang="en-US" sz="3400" dirty="0" err="1"/>
              <a:t>perheesi</a:t>
            </a:r>
            <a:r>
              <a:rPr lang="en-US" sz="3400" dirty="0"/>
              <a:t> </a:t>
            </a:r>
            <a:r>
              <a:rPr lang="en-US" sz="3400" dirty="0" err="1"/>
              <a:t>historiaan</a:t>
            </a:r>
            <a:r>
              <a:rPr lang="en-US" sz="3400" dirty="0"/>
              <a:t> ja </a:t>
            </a:r>
            <a:r>
              <a:rPr lang="en-US" sz="3400" dirty="0" err="1"/>
              <a:t>sukujuuriin</a:t>
            </a:r>
            <a:r>
              <a:rPr lang="en-US" sz="3400" dirty="0"/>
              <a:t>, </a:t>
            </a:r>
            <a:r>
              <a:rPr lang="en-US" sz="3400" dirty="0" err="1"/>
              <a:t>harrastuksiisi</a:t>
            </a:r>
            <a:r>
              <a:rPr lang="en-US" sz="3400" dirty="0"/>
              <a:t>, </a:t>
            </a:r>
            <a:r>
              <a:rPr lang="en-US" sz="3400" dirty="0" err="1"/>
              <a:t>muistoihin</a:t>
            </a:r>
            <a:r>
              <a:rPr lang="en-US" sz="3400" dirty="0"/>
              <a:t>, </a:t>
            </a:r>
            <a:r>
              <a:rPr lang="en-US" sz="3400" dirty="0" err="1"/>
              <a:t>ystäviin</a:t>
            </a:r>
            <a:r>
              <a:rPr lang="en-US" sz="3400" dirty="0"/>
              <a:t> ja </a:t>
            </a:r>
            <a:r>
              <a:rPr lang="en-US" sz="3400" dirty="0" err="1"/>
              <a:t>rakkauksiin</a:t>
            </a:r>
            <a:r>
              <a:rPr lang="en-US" sz="3400" dirty="0"/>
              <a:t>, </a:t>
            </a:r>
            <a:r>
              <a:rPr lang="en-US" sz="3400" dirty="0" err="1"/>
              <a:t>kulttuuriin</a:t>
            </a:r>
            <a:r>
              <a:rPr lang="en-US" sz="3400" dirty="0"/>
              <a:t> </a:t>
            </a:r>
            <a:br>
              <a:rPr lang="en-US" sz="3400" dirty="0"/>
            </a:br>
            <a:r>
              <a:rPr lang="en-US" sz="3400" dirty="0"/>
              <a:t>tai </a:t>
            </a:r>
            <a:r>
              <a:rPr lang="en-US" sz="3400" dirty="0" err="1"/>
              <a:t>muuhun</a:t>
            </a:r>
            <a:r>
              <a:rPr lang="en-US" sz="3400" dirty="0"/>
              <a:t> </a:t>
            </a:r>
            <a:r>
              <a:rPr lang="en-US" sz="3400" dirty="0" err="1"/>
              <a:t>sinulle</a:t>
            </a:r>
            <a:r>
              <a:rPr lang="en-US" sz="3400" dirty="0"/>
              <a:t> </a:t>
            </a:r>
            <a:r>
              <a:rPr lang="en-US" sz="3400" dirty="0" err="1"/>
              <a:t>tarkeään</a:t>
            </a:r>
            <a:r>
              <a:rPr lang="en-US" sz="3400" dirty="0"/>
              <a:t> </a:t>
            </a:r>
            <a:r>
              <a:rPr lang="en-US" sz="3400" dirty="0" err="1"/>
              <a:t>elämäntapaan</a:t>
            </a:r>
            <a:br>
              <a:rPr lang="en-US" sz="3400" dirty="0"/>
            </a:br>
            <a:r>
              <a:rPr lang="en-US" sz="3400" dirty="0"/>
              <a:t> tai  -</a:t>
            </a:r>
            <a:r>
              <a:rPr lang="en-US" sz="3400" dirty="0" err="1"/>
              <a:t>vaiheeseen</a:t>
            </a:r>
            <a:r>
              <a:rPr lang="en-US" sz="3400" dirty="0"/>
              <a:t>.</a:t>
            </a:r>
          </a:p>
        </p:txBody>
      </p:sp>
      <p:pic>
        <p:nvPicPr>
          <p:cNvPr id="49" name="Graphic 48">
            <a:extLst>
              <a:ext uri="{FF2B5EF4-FFF2-40B4-BE49-F238E27FC236}">
                <a16:creationId xmlns:a16="http://schemas.microsoft.com/office/drawing/2014/main" id="{7F427EE0-0478-4A7D-94D8-E51EE9ACB4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399" y="319698"/>
            <a:ext cx="2037600" cy="2037600"/>
          </a:xfrm>
          <a:prstGeom prst="rect">
            <a:avLst/>
          </a:prstGeom>
        </p:spPr>
      </p:pic>
      <p:sp>
        <p:nvSpPr>
          <p:cNvPr id="51" name="Oval 3">
            <a:extLst>
              <a:ext uri="{FF2B5EF4-FFF2-40B4-BE49-F238E27FC236}">
                <a16:creationId xmlns:a16="http://schemas.microsoft.com/office/drawing/2014/main" id="{11C1B1CF-F716-4EA9-BB3A-85AE11437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37083F91-C28A-466E-A0D2-C510356BBB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5" name="Oval 4">
            <a:extLst>
              <a:ext uri="{FF2B5EF4-FFF2-40B4-BE49-F238E27FC236}">
                <a16:creationId xmlns:a16="http://schemas.microsoft.com/office/drawing/2014/main" id="{C5A4BEDA-180D-4F05-BED0-FCA62B717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3"/>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7" name="Graphic 56">
            <a:extLst>
              <a:ext uri="{FF2B5EF4-FFF2-40B4-BE49-F238E27FC236}">
                <a16:creationId xmlns:a16="http://schemas.microsoft.com/office/drawing/2014/main" id="{2CC0D334-814F-4E8B-846F-D4001B39A7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606" t="11163" r="32354" b="30172"/>
          <a:stretch/>
        </p:blipFill>
        <p:spPr>
          <a:xfrm>
            <a:off x="9994790" y="4395253"/>
            <a:ext cx="2216879" cy="2462746"/>
          </a:xfrm>
          <a:prstGeom prst="rect">
            <a:avLst/>
          </a:prstGeom>
        </p:spPr>
      </p:pic>
    </p:spTree>
    <p:extLst>
      <p:ext uri="{BB962C8B-B14F-4D97-AF65-F5344CB8AC3E}">
        <p14:creationId xmlns:p14="http://schemas.microsoft.com/office/powerpoint/2010/main" val="349501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2"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3" name="Oval 12">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4" name="Freeform: Shape 23">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Oval 25">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29" name="Rectangle 28">
            <a:extLst>
              <a:ext uri="{FF2B5EF4-FFF2-40B4-BE49-F238E27FC236}">
                <a16:creationId xmlns:a16="http://schemas.microsoft.com/office/drawing/2014/main" id="{97AB4D1A-6270-4D15-9F1C-349AF05AF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553057-9FF3-400D-90FC-4F8977343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3" name="Decorative Circles">
            <a:extLst>
              <a:ext uri="{FF2B5EF4-FFF2-40B4-BE49-F238E27FC236}">
                <a16:creationId xmlns:a16="http://schemas.microsoft.com/office/drawing/2014/main" id="{FFAB95AE-AE0F-4D82-A957-C1FE11C53B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484" y="236341"/>
            <a:ext cx="10677791" cy="4262956"/>
            <a:chOff x="767484" y="236341"/>
            <a:chExt cx="10677791" cy="4262956"/>
          </a:xfrm>
        </p:grpSpPr>
        <p:sp>
          <p:nvSpPr>
            <p:cNvPr id="34" name="Oval 33">
              <a:extLst>
                <a:ext uri="{FF2B5EF4-FFF2-40B4-BE49-F238E27FC236}">
                  <a16:creationId xmlns:a16="http://schemas.microsoft.com/office/drawing/2014/main" id="{1A5C0E34-833A-4A81-9A27-E03E0EB21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9767" y="3283228"/>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43D5840-78C4-4DDD-A239-29FC71B8D0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13359" y="38613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EA2506C-4097-4C37-AB61-12712392E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90699"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3BA1AACA-257E-441B-837C-A7436CB2E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7484" y="2755518"/>
              <a:ext cx="466441" cy="466441"/>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AD1D194-BF30-4E78-B2C4-860ABCD58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31908" y="381325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51373E2-E4A1-406C-AAF4-2750E933F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5095" y="3592374"/>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71F67221-E5C0-4E62-9F4D-4E6FC8E73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4104" y="438593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2">
            <a:extLst>
              <a:ext uri="{FF2B5EF4-FFF2-40B4-BE49-F238E27FC236}">
                <a16:creationId xmlns:a16="http://schemas.microsoft.com/office/drawing/2014/main" id="{5D2FE535-33D9-4D08-9B67-47CF8CC7E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474" y="305966"/>
            <a:ext cx="2051331" cy="2051331"/>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
            <a:extLst>
              <a:ext uri="{FF2B5EF4-FFF2-40B4-BE49-F238E27FC236}">
                <a16:creationId xmlns:a16="http://schemas.microsoft.com/office/drawing/2014/main" id="{1CB206CF-E798-414B-B6B6-2B6E96871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8580" y="0"/>
            <a:ext cx="2733089" cy="2357297"/>
          </a:xfrm>
          <a:custGeom>
            <a:avLst/>
            <a:gdLst>
              <a:gd name="connsiteX0" fmla="*/ 288659 w 3192131"/>
              <a:gd name="connsiteY0" fmla="*/ 0 h 2753222"/>
              <a:gd name="connsiteX1" fmla="*/ 3192131 w 3192131"/>
              <a:gd name="connsiteY1" fmla="*/ 0 h 2753222"/>
              <a:gd name="connsiteX2" fmla="*/ 3192131 w 3192131"/>
              <a:gd name="connsiteY2" fmla="*/ 2058956 h 2753222"/>
              <a:gd name="connsiteX3" fmla="*/ 3158043 w 3192131"/>
              <a:gd name="connsiteY3" fmla="*/ 2104541 h 2753222"/>
              <a:gd name="connsiteX4" fmla="*/ 1782545 w 3192131"/>
              <a:gd name="connsiteY4" fmla="*/ 2753222 h 2753222"/>
              <a:gd name="connsiteX5" fmla="*/ 0 w 3192131"/>
              <a:gd name="connsiteY5" fmla="*/ 970677 h 2753222"/>
              <a:gd name="connsiteX6" fmla="*/ 215144 w 3192131"/>
              <a:gd name="connsiteY6" fmla="*/ 121011 h 27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131" h="2753222">
                <a:moveTo>
                  <a:pt x="288659" y="0"/>
                </a:moveTo>
                <a:lnTo>
                  <a:pt x="3192131" y="0"/>
                </a:lnTo>
                <a:lnTo>
                  <a:pt x="3192131" y="2058956"/>
                </a:lnTo>
                <a:lnTo>
                  <a:pt x="3158043" y="2104541"/>
                </a:lnTo>
                <a:cubicBezTo>
                  <a:pt x="2831098" y="2500707"/>
                  <a:pt x="2336311" y="2753222"/>
                  <a:pt x="1782545" y="2753222"/>
                </a:cubicBezTo>
                <a:cubicBezTo>
                  <a:pt x="798073" y="2753222"/>
                  <a:pt x="0" y="1955149"/>
                  <a:pt x="0" y="970677"/>
                </a:cubicBezTo>
                <a:cubicBezTo>
                  <a:pt x="0" y="663030"/>
                  <a:pt x="77937" y="373585"/>
                  <a:pt x="215144" y="12101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a:extLst>
              <a:ext uri="{FF2B5EF4-FFF2-40B4-BE49-F238E27FC236}">
                <a16:creationId xmlns:a16="http://schemas.microsoft.com/office/drawing/2014/main" id="{8A06537E-CB60-4703-A5FF-0C413BB017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l="18631" t="30907" r="23362" b="17441"/>
          <a:stretch/>
        </p:blipFill>
        <p:spPr>
          <a:xfrm>
            <a:off x="9573575" y="-4327"/>
            <a:ext cx="2668147" cy="2375897"/>
          </a:xfrm>
          <a:prstGeom prst="rect">
            <a:avLst/>
          </a:prstGeom>
        </p:spPr>
      </p:pic>
      <p:sp>
        <p:nvSpPr>
          <p:cNvPr id="2" name="Otsikko 1">
            <a:extLst>
              <a:ext uri="{FF2B5EF4-FFF2-40B4-BE49-F238E27FC236}">
                <a16:creationId xmlns:a16="http://schemas.microsoft.com/office/drawing/2014/main" id="{6A275046-F197-70F3-3ABD-6CB21A092897}"/>
              </a:ext>
            </a:extLst>
          </p:cNvPr>
          <p:cNvSpPr>
            <a:spLocks noGrp="1"/>
          </p:cNvSpPr>
          <p:nvPr>
            <p:ph type="title"/>
          </p:nvPr>
        </p:nvSpPr>
        <p:spPr>
          <a:xfrm>
            <a:off x="2490034" y="783697"/>
            <a:ext cx="8757071" cy="5350932"/>
          </a:xfrm>
        </p:spPr>
        <p:txBody>
          <a:bodyPr vert="horz" lIns="91440" tIns="45720" rIns="91440" bIns="45720" rtlCol="0" anchor="b">
            <a:noAutofit/>
          </a:bodyPr>
          <a:lstStyle/>
          <a:p>
            <a:r>
              <a:rPr lang="en-US" sz="3400" dirty="0" err="1"/>
              <a:t>Kirjoita</a:t>
            </a:r>
            <a:r>
              <a:rPr lang="en-US" sz="3400" dirty="0"/>
              <a:t> </a:t>
            </a:r>
            <a:r>
              <a:rPr lang="en-US" sz="3400" dirty="0" err="1"/>
              <a:t>erilliselle</a:t>
            </a:r>
            <a:r>
              <a:rPr lang="en-US" sz="3400" dirty="0"/>
              <a:t> Word-</a:t>
            </a:r>
            <a:r>
              <a:rPr lang="en-US" sz="3400" dirty="0" err="1"/>
              <a:t>tiedostolle</a:t>
            </a:r>
            <a:r>
              <a:rPr lang="en-US" sz="3400" dirty="0"/>
              <a:t> </a:t>
            </a:r>
            <a:r>
              <a:rPr lang="en-US" sz="3400" dirty="0" err="1"/>
              <a:t>laajemmin</a:t>
            </a:r>
            <a:r>
              <a:rPr lang="en-US" sz="3400" dirty="0"/>
              <a:t> </a:t>
            </a:r>
            <a:r>
              <a:rPr lang="en-US" sz="3400" dirty="0" err="1"/>
              <a:t>karttapisteistäsi</a:t>
            </a:r>
            <a:r>
              <a:rPr lang="en-US" sz="3400" dirty="0"/>
              <a:t>. Kokoa </a:t>
            </a:r>
            <a:r>
              <a:rPr lang="en-US" sz="3400" dirty="0" err="1"/>
              <a:t>siis</a:t>
            </a:r>
            <a:r>
              <a:rPr lang="en-US" sz="3400" dirty="0"/>
              <a:t> </a:t>
            </a:r>
            <a:r>
              <a:rPr lang="en-US" sz="3400" dirty="0" err="1"/>
              <a:t>kaikki</a:t>
            </a:r>
            <a:r>
              <a:rPr lang="en-US" sz="3400" dirty="0"/>
              <a:t> </a:t>
            </a:r>
            <a:r>
              <a:rPr lang="en-US" sz="3400" dirty="0" err="1"/>
              <a:t>kirjoittamasi</a:t>
            </a:r>
            <a:r>
              <a:rPr lang="en-US" sz="3400" dirty="0"/>
              <a:t> </a:t>
            </a:r>
            <a:r>
              <a:rPr lang="en-US" sz="3400" dirty="0" err="1"/>
              <a:t>kuvaukset</a:t>
            </a:r>
            <a:r>
              <a:rPr lang="en-US" sz="3400" dirty="0"/>
              <a:t> </a:t>
            </a:r>
            <a:r>
              <a:rPr lang="en-US" sz="3400" dirty="0" err="1"/>
              <a:t>samalle</a:t>
            </a:r>
            <a:r>
              <a:rPr lang="en-US" sz="3400" dirty="0"/>
              <a:t> </a:t>
            </a:r>
            <a:r>
              <a:rPr lang="en-US" sz="3400" dirty="0" err="1"/>
              <a:t>tiedostolle</a:t>
            </a:r>
            <a:r>
              <a:rPr lang="en-US" sz="3400" dirty="0"/>
              <a:t>.</a:t>
            </a:r>
            <a:br>
              <a:rPr lang="en-US" sz="3400" dirty="0"/>
            </a:br>
            <a:br>
              <a:rPr lang="en-US" sz="3400" dirty="0"/>
            </a:br>
            <a:r>
              <a:rPr lang="en-US" sz="3400" dirty="0" err="1"/>
              <a:t>Jokaisen</a:t>
            </a:r>
            <a:r>
              <a:rPr lang="en-US" sz="3400" dirty="0"/>
              <a:t> </a:t>
            </a:r>
            <a:r>
              <a:rPr lang="en-US" sz="3400" dirty="0" err="1"/>
              <a:t>karttapisteen</a:t>
            </a:r>
            <a:r>
              <a:rPr lang="en-US" sz="3400" dirty="0"/>
              <a:t> </a:t>
            </a:r>
            <a:r>
              <a:rPr lang="en-US" sz="3400" dirty="0" err="1"/>
              <a:t>kohdalla</a:t>
            </a:r>
            <a:r>
              <a:rPr lang="en-US" sz="3400" dirty="0"/>
              <a:t> </a:t>
            </a:r>
            <a:r>
              <a:rPr lang="en-US" sz="3400" dirty="0" err="1"/>
              <a:t>avaa</a:t>
            </a:r>
            <a:r>
              <a:rPr lang="en-US" sz="3400" dirty="0"/>
              <a:t> </a:t>
            </a:r>
            <a:r>
              <a:rPr lang="en-US" sz="3400" dirty="0" err="1"/>
              <a:t>karttapisteen</a:t>
            </a:r>
            <a:r>
              <a:rPr lang="en-US" sz="3400" dirty="0"/>
              <a:t> </a:t>
            </a:r>
            <a:r>
              <a:rPr lang="en-US" sz="3400" dirty="0" err="1"/>
              <a:t>merkitystä</a:t>
            </a:r>
            <a:r>
              <a:rPr lang="en-US" sz="3400" dirty="0"/>
              <a:t> </a:t>
            </a:r>
            <a:r>
              <a:rPr lang="en-US" sz="3400" dirty="0" err="1"/>
              <a:t>noin</a:t>
            </a:r>
            <a:r>
              <a:rPr lang="en-US" sz="3400" dirty="0"/>
              <a:t> 50 </a:t>
            </a:r>
            <a:r>
              <a:rPr lang="en-US" sz="3400" dirty="0" err="1"/>
              <a:t>sanalla</a:t>
            </a:r>
            <a:r>
              <a:rPr lang="en-US" sz="3400" dirty="0"/>
              <a:t>. </a:t>
            </a:r>
            <a:r>
              <a:rPr lang="en-US" sz="3400" dirty="0" err="1"/>
              <a:t>Palauta</a:t>
            </a:r>
            <a:r>
              <a:rPr lang="en-US" sz="3400" dirty="0"/>
              <a:t> </a:t>
            </a:r>
            <a:r>
              <a:rPr lang="en-US" sz="3400" dirty="0" err="1"/>
              <a:t>tämä</a:t>
            </a:r>
            <a:r>
              <a:rPr lang="en-US" sz="3400" dirty="0"/>
              <a:t> </a:t>
            </a:r>
            <a:r>
              <a:rPr lang="en-US" sz="3400" dirty="0" err="1"/>
              <a:t>tiedosto</a:t>
            </a:r>
            <a:r>
              <a:rPr lang="en-US" sz="3400" dirty="0"/>
              <a:t> </a:t>
            </a:r>
            <a:r>
              <a:rPr lang="en-US" sz="3400" dirty="0" err="1"/>
              <a:t>yhdessä</a:t>
            </a:r>
            <a:r>
              <a:rPr lang="en-US" sz="3400" dirty="0"/>
              <a:t> </a:t>
            </a:r>
            <a:r>
              <a:rPr lang="en-US" sz="3400" dirty="0" err="1"/>
              <a:t>karttamerkintöjesi</a:t>
            </a:r>
            <a:r>
              <a:rPr lang="en-US" sz="3400" dirty="0"/>
              <a:t> </a:t>
            </a:r>
            <a:r>
              <a:rPr lang="en-US" sz="3400" dirty="0" err="1"/>
              <a:t>kanssa</a:t>
            </a:r>
            <a:r>
              <a:rPr lang="en-US" sz="3400" dirty="0"/>
              <a:t>. </a:t>
            </a:r>
            <a:r>
              <a:rPr lang="en-US" sz="3400" dirty="0" err="1"/>
              <a:t>Pääset</a:t>
            </a:r>
            <a:r>
              <a:rPr lang="en-US" sz="3400" dirty="0"/>
              <a:t> </a:t>
            </a:r>
            <a:r>
              <a:rPr lang="en-US" sz="3400" dirty="0" err="1"/>
              <a:t>jakamaan</a:t>
            </a:r>
            <a:r>
              <a:rPr lang="en-US" sz="3400" dirty="0"/>
              <a:t> </a:t>
            </a:r>
            <a:r>
              <a:rPr lang="en-US" sz="3400" dirty="0" err="1"/>
              <a:t>karttasi</a:t>
            </a:r>
            <a:r>
              <a:rPr lang="en-US" sz="3400" dirty="0"/>
              <a:t> </a:t>
            </a:r>
            <a:r>
              <a:rPr lang="en-US" sz="3400" dirty="0" err="1"/>
              <a:t>opettajalle</a:t>
            </a:r>
            <a:r>
              <a:rPr lang="en-US" sz="3400" dirty="0"/>
              <a:t> (</a:t>
            </a:r>
            <a:r>
              <a:rPr lang="en-US" sz="3400"/>
              <a:t>muillekin!</a:t>
            </a:r>
            <a:r>
              <a:rPr lang="en-US" sz="3400" dirty="0"/>
              <a:t>) </a:t>
            </a:r>
            <a:r>
              <a:rPr lang="en-US" sz="3400" dirty="0" err="1"/>
              <a:t>Drivessa</a:t>
            </a:r>
            <a:r>
              <a:rPr lang="en-US" sz="3400" dirty="0"/>
              <a:t>. </a:t>
            </a:r>
            <a:br>
              <a:rPr lang="en-US" sz="3400" dirty="0"/>
            </a:br>
            <a:br>
              <a:rPr lang="en-US" sz="3400" dirty="0"/>
            </a:br>
            <a:r>
              <a:rPr lang="en-US" sz="3400" dirty="0"/>
              <a:t>Open </a:t>
            </a:r>
            <a:r>
              <a:rPr lang="en-US" sz="3400" dirty="0" err="1"/>
              <a:t>sähköposti</a:t>
            </a:r>
            <a:r>
              <a:rPr lang="en-US" sz="3400" dirty="0"/>
              <a:t> </a:t>
            </a:r>
            <a:r>
              <a:rPr lang="en-US" sz="3400" dirty="0" err="1"/>
              <a:t>kartaa</a:t>
            </a:r>
            <a:r>
              <a:rPr lang="en-US" sz="3400" dirty="0"/>
              <a:t> </a:t>
            </a:r>
            <a:r>
              <a:rPr lang="en-US" sz="3400" dirty="0" err="1"/>
              <a:t>varten</a:t>
            </a:r>
            <a:r>
              <a:rPr lang="en-US" sz="3400" dirty="0"/>
              <a:t> on leea-maaret.aho@tiedenorssi.fi  </a:t>
            </a:r>
          </a:p>
        </p:txBody>
      </p:sp>
      <p:pic>
        <p:nvPicPr>
          <p:cNvPr id="49" name="Graphic 48">
            <a:extLst>
              <a:ext uri="{FF2B5EF4-FFF2-40B4-BE49-F238E27FC236}">
                <a16:creationId xmlns:a16="http://schemas.microsoft.com/office/drawing/2014/main" id="{7F427EE0-0478-4A7D-94D8-E51EE9ACB4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399" y="319698"/>
            <a:ext cx="2037600" cy="2037600"/>
          </a:xfrm>
          <a:prstGeom prst="rect">
            <a:avLst/>
          </a:prstGeom>
        </p:spPr>
      </p:pic>
      <p:sp>
        <p:nvSpPr>
          <p:cNvPr id="51" name="Oval 3">
            <a:extLst>
              <a:ext uri="{FF2B5EF4-FFF2-40B4-BE49-F238E27FC236}">
                <a16:creationId xmlns:a16="http://schemas.microsoft.com/office/drawing/2014/main" id="{11C1B1CF-F716-4EA9-BB3A-85AE11437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rot="16200000">
            <a:off x="-639576" y="4068576"/>
            <a:ext cx="2914772" cy="1635620"/>
          </a:xfrm>
          <a:custGeom>
            <a:avLst/>
            <a:gdLst>
              <a:gd name="connsiteX0" fmla="*/ 18128 w 4408870"/>
              <a:gd name="connsiteY0" fmla="*/ 0 h 2474031"/>
              <a:gd name="connsiteX1" fmla="*/ 4390742 w 4408870"/>
              <a:gd name="connsiteY1" fmla="*/ 0 h 2474031"/>
              <a:gd name="connsiteX2" fmla="*/ 4397489 w 4408870"/>
              <a:gd name="connsiteY2" fmla="*/ 44205 h 2474031"/>
              <a:gd name="connsiteX3" fmla="*/ 4408870 w 4408870"/>
              <a:gd name="connsiteY3" fmla="*/ 269596 h 2474031"/>
              <a:gd name="connsiteX4" fmla="*/ 2204435 w 4408870"/>
              <a:gd name="connsiteY4" fmla="*/ 2474031 h 2474031"/>
              <a:gd name="connsiteX5" fmla="*/ 0 w 4408870"/>
              <a:gd name="connsiteY5" fmla="*/ 269596 h 2474031"/>
              <a:gd name="connsiteX6" fmla="*/ 11381 w 4408870"/>
              <a:gd name="connsiteY6" fmla="*/ 44205 h 247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8870" h="2474031">
                <a:moveTo>
                  <a:pt x="18128" y="0"/>
                </a:moveTo>
                <a:lnTo>
                  <a:pt x="4390742" y="0"/>
                </a:lnTo>
                <a:lnTo>
                  <a:pt x="4397489" y="44205"/>
                </a:lnTo>
                <a:cubicBezTo>
                  <a:pt x="4405015" y="118312"/>
                  <a:pt x="4408870" y="193504"/>
                  <a:pt x="4408870" y="269596"/>
                </a:cubicBezTo>
                <a:cubicBezTo>
                  <a:pt x="4408870" y="1487072"/>
                  <a:pt x="3421911" y="2474031"/>
                  <a:pt x="2204435" y="2474031"/>
                </a:cubicBezTo>
                <a:cubicBezTo>
                  <a:pt x="986959" y="2474031"/>
                  <a:pt x="0" y="1487072"/>
                  <a:pt x="0" y="269596"/>
                </a:cubicBezTo>
                <a:cubicBezTo>
                  <a:pt x="0" y="193504"/>
                  <a:pt x="3855" y="118312"/>
                  <a:pt x="11381" y="44205"/>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37083F91-C28A-466E-A0D2-C510356BBB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7"/>
              </a:ext>
            </a:extLst>
          </a:blip>
          <a:srcRect l="45737" t="12146" r="12288" b="12942"/>
          <a:stretch/>
        </p:blipFill>
        <p:spPr>
          <a:xfrm>
            <a:off x="0" y="3409035"/>
            <a:ext cx="1633210" cy="2914772"/>
          </a:xfrm>
          <a:prstGeom prst="rect">
            <a:avLst/>
          </a:prstGeom>
        </p:spPr>
      </p:pic>
      <p:sp>
        <p:nvSpPr>
          <p:cNvPr id="55" name="Oval 4">
            <a:extLst>
              <a:ext uri="{FF2B5EF4-FFF2-40B4-BE49-F238E27FC236}">
                <a16:creationId xmlns:a16="http://schemas.microsoft.com/office/drawing/2014/main" id="{C5A4BEDA-180D-4F05-BED0-FCA62B717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9994790" y="4395253"/>
            <a:ext cx="2216879" cy="2462747"/>
          </a:xfrm>
          <a:custGeom>
            <a:avLst/>
            <a:gdLst>
              <a:gd name="connsiteX0" fmla="*/ 2133985 w 3086667"/>
              <a:gd name="connsiteY0" fmla="*/ 0 h 3429000"/>
              <a:gd name="connsiteX1" fmla="*/ 2964628 w 3086667"/>
              <a:gd name="connsiteY1" fmla="*/ 167699 h 3429000"/>
              <a:gd name="connsiteX2" fmla="*/ 3086667 w 3086667"/>
              <a:gd name="connsiteY2" fmla="*/ 226489 h 3429000"/>
              <a:gd name="connsiteX3" fmla="*/ 3086667 w 3086667"/>
              <a:gd name="connsiteY3" fmla="*/ 3429000 h 3429000"/>
              <a:gd name="connsiteX4" fmla="*/ 440639 w 3086667"/>
              <a:gd name="connsiteY4" fmla="*/ 3429000 h 3429000"/>
              <a:gd name="connsiteX5" fmla="*/ 364451 w 3086667"/>
              <a:gd name="connsiteY5" fmla="*/ 3327116 h 3429000"/>
              <a:gd name="connsiteX6" fmla="*/ 0 w 3086667"/>
              <a:gd name="connsiteY6" fmla="*/ 2133985 h 3429000"/>
              <a:gd name="connsiteX7" fmla="*/ 2133985 w 3086667"/>
              <a:gd name="connsiteY7"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6667" h="3429000">
                <a:moveTo>
                  <a:pt x="2133985" y="0"/>
                </a:moveTo>
                <a:cubicBezTo>
                  <a:pt x="2428627" y="0"/>
                  <a:pt x="2709322" y="59714"/>
                  <a:pt x="2964628" y="167699"/>
                </a:cubicBezTo>
                <a:lnTo>
                  <a:pt x="3086667" y="226489"/>
                </a:lnTo>
                <a:lnTo>
                  <a:pt x="3086667" y="3429000"/>
                </a:lnTo>
                <a:lnTo>
                  <a:pt x="440639" y="3429000"/>
                </a:lnTo>
                <a:lnTo>
                  <a:pt x="364451" y="3327116"/>
                </a:lnTo>
                <a:cubicBezTo>
                  <a:pt x="134356" y="2986530"/>
                  <a:pt x="0" y="2575948"/>
                  <a:pt x="0" y="2133985"/>
                </a:cubicBezTo>
                <a:cubicBezTo>
                  <a:pt x="0" y="955418"/>
                  <a:pt x="955418" y="0"/>
                  <a:pt x="2133985" y="0"/>
                </a:cubicBez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bg1"/>
              </a:solidFill>
              <a:latin typeface="+mj-lt"/>
            </a:endParaRPr>
          </a:p>
        </p:txBody>
      </p:sp>
      <p:pic>
        <p:nvPicPr>
          <p:cNvPr id="57" name="Graphic 56">
            <a:extLst>
              <a:ext uri="{FF2B5EF4-FFF2-40B4-BE49-F238E27FC236}">
                <a16:creationId xmlns:a16="http://schemas.microsoft.com/office/drawing/2014/main" id="{2CC0D334-814F-4E8B-846F-D4001B39A7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8">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rcRect l="12606" t="11163" r="32354" b="30172"/>
          <a:stretch/>
        </p:blipFill>
        <p:spPr>
          <a:xfrm>
            <a:off x="9994790" y="4395253"/>
            <a:ext cx="2216879" cy="2462746"/>
          </a:xfrm>
          <a:prstGeom prst="rect">
            <a:avLst/>
          </a:prstGeom>
        </p:spPr>
      </p:pic>
    </p:spTree>
    <p:extLst>
      <p:ext uri="{BB962C8B-B14F-4D97-AF65-F5344CB8AC3E}">
        <p14:creationId xmlns:p14="http://schemas.microsoft.com/office/powerpoint/2010/main" val="843685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929A8B-B16C-E9F9-27F1-B2A37A2C32B6}"/>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F1488B68-AA10-5314-7B2A-71B06D0CD170}"/>
              </a:ext>
            </a:extLst>
          </p:cNvPr>
          <p:cNvSpPr>
            <a:spLocks noGrp="1"/>
          </p:cNvSpPr>
          <p:nvPr>
            <p:ph idx="1"/>
          </p:nvPr>
        </p:nvSpPr>
        <p:spPr/>
        <p:txBody>
          <a:bodyPr/>
          <a:lstStyle/>
          <a:p>
            <a:endParaRPr lang="fi-FI"/>
          </a:p>
        </p:txBody>
      </p:sp>
    </p:spTree>
    <p:extLst>
      <p:ext uri="{BB962C8B-B14F-4D97-AF65-F5344CB8AC3E}">
        <p14:creationId xmlns:p14="http://schemas.microsoft.com/office/powerpoint/2010/main" val="25868204"/>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Laajakuva</PresentationFormat>
  <Paragraphs>0</Paragraphs>
  <Slides>8</Slides>
  <Notes>0</Notes>
  <HiddenSlides>0</HiddenSlides>
  <MMClips>0</MMClips>
  <ScaleCrop>false</ScaleCrop>
  <HeadingPairs>
    <vt:vector size="4" baseType="variant">
      <vt:variant>
        <vt:lpstr>Teema</vt:lpstr>
      </vt:variant>
      <vt:variant>
        <vt:i4>1</vt:i4>
      </vt:variant>
      <vt:variant>
        <vt:lpstr>Dian otsikot</vt:lpstr>
      </vt:variant>
      <vt:variant>
        <vt:i4>8</vt:i4>
      </vt:variant>
    </vt:vector>
  </HeadingPairs>
  <TitlesOfParts>
    <vt:vector size="9" baseType="lpstr">
      <vt:lpstr>ConfettiVTI</vt:lpstr>
      <vt:lpstr>Kartta minusta</vt:lpstr>
      <vt:lpstr>65°01′N, 25°28′E</vt:lpstr>
      <vt:lpstr>Kerro kartan avulla, kuka olet.  </vt:lpstr>
      <vt:lpstr>Kirjaudu Google Driveen ja lataa sinne itsellesi Google maps. Voit nimetä kartan itsellesi mieleisesti.  </vt:lpstr>
      <vt:lpstr>Merkitse karttaasi ensimmäinen karttapiste.   Paina sinistä nuppineulaa ja kirjoita, mikä paikka on ja miksi se on sinun elämässäsi oleellinen.   Voit kirjoittaa sisältöä ja lisätä omia kuvia ja videoita.</vt:lpstr>
      <vt:lpstr>Tee kartaasi ainakin 10 karttamerkintää.   Pyri kertomaan kartan avulla, kuka sinä olet ja miten sinusta on tullut sinä.   Karttapisteet voivat liittyä henkilöhistoriaasi, perheesi historiaan ja sukujuuriin, harrastuksiisi, muistoihin, ystäviin ja rakkauksiin, kulttuuriin  tai muuhun sinulle tarkeään elämäntapaan  tai  -vaiheeseen.</vt:lpstr>
      <vt:lpstr>Kirjoita erilliselle Word-tiedostolle laajemmin karttapisteistäsi. Kokoa siis kaikki kirjoittamasi kuvaukset samalle tiedostolle.  Jokaisen karttapisteen kohdalla avaa karttapisteen merkitystä noin 50 sanalla. Palauta tämä tiedosto yhdessä karttamerkintöjesi kanssa. Pääset jakamaan karttasi opettajalle (muillekin!) Drivessa.   Open sähköposti kartaa varten on leea-maaret.aho@tiedenorssi.fi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
  <cp:lastModifiedBy/>
  <cp:revision>258</cp:revision>
  <dcterms:created xsi:type="dcterms:W3CDTF">2023-09-28T15:21:27Z</dcterms:created>
  <dcterms:modified xsi:type="dcterms:W3CDTF">2023-10-11T12:30:39Z</dcterms:modified>
</cp:coreProperties>
</file>