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sldIdLst>
    <p:sldId id="256" r:id="rId2"/>
    <p:sldId id="259" r:id="rId3"/>
    <p:sldId id="258" r:id="rId4"/>
    <p:sldId id="268" r:id="rId5"/>
    <p:sldId id="271" r:id="rId6"/>
    <p:sldId id="269" r:id="rId7"/>
    <p:sldId id="270" r:id="rId8"/>
    <p:sldId id="263" r:id="rId9"/>
    <p:sldId id="264" r:id="rId10"/>
    <p:sldId id="266" r:id="rId11"/>
    <p:sldId id="257" r:id="rId12"/>
    <p:sldId id="261" r:id="rId13"/>
    <p:sldId id="265" r:id="rId14"/>
    <p:sldId id="260" r:id="rId15"/>
    <p:sldId id="267" r:id="rId16"/>
    <p:sldId id="275" r:id="rId17"/>
    <p:sldId id="272" r:id="rId18"/>
    <p:sldId id="276" r:id="rId1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1E7"/>
    <a:srgbClr val="FAB964"/>
    <a:srgbClr val="FFCF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0D2ACF-B0DE-1A76-37F3-BE601577EA9B}" v="14" dt="2025-03-20T15:13:56.5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ia Tarvonen" userId="S::ttarvone21@student.oulu.fi::b9c4220a-94e6-4404-9435-35fd012da046" providerId="AD" clId="Web-{1D019086-3BD5-6130-307E-2660BABE1E01}"/>
    <pc:docChg chg="modSld">
      <pc:chgData name="Tiia Tarvonen" userId="S::ttarvone21@student.oulu.fi::b9c4220a-94e6-4404-9435-35fd012da046" providerId="AD" clId="Web-{1D019086-3BD5-6130-307E-2660BABE1E01}" dt="2025-02-16T22:32:24.465" v="44" actId="1076"/>
      <pc:docMkLst>
        <pc:docMk/>
      </pc:docMkLst>
      <pc:sldChg chg="addSp modSp mod setBg addAnim">
        <pc:chgData name="Tiia Tarvonen" userId="S::ttarvone21@student.oulu.fi::b9c4220a-94e6-4404-9435-35fd012da046" providerId="AD" clId="Web-{1D019086-3BD5-6130-307E-2660BABE1E01}" dt="2025-02-16T22:29:45.900" v="12"/>
        <pc:sldMkLst>
          <pc:docMk/>
          <pc:sldMk cId="2286140716" sldId="260"/>
        </pc:sldMkLst>
        <pc:spChg chg="mod">
          <ac:chgData name="Tiia Tarvonen" userId="S::ttarvone21@student.oulu.fi::b9c4220a-94e6-4404-9435-35fd012da046" providerId="AD" clId="Web-{1D019086-3BD5-6130-307E-2660BABE1E01}" dt="2025-02-16T22:29:22.102" v="7"/>
          <ac:spMkLst>
            <pc:docMk/>
            <pc:sldMk cId="2286140716" sldId="260"/>
            <ac:spMk id="2" creationId="{11B4217D-A4E8-C4C1-5596-2429F9679D04}"/>
          </ac:spMkLst>
        </pc:spChg>
        <pc:spChg chg="mod">
          <ac:chgData name="Tiia Tarvonen" userId="S::ttarvone21@student.oulu.fi::b9c4220a-94e6-4404-9435-35fd012da046" providerId="AD" clId="Web-{1D019086-3BD5-6130-307E-2660BABE1E01}" dt="2025-02-16T22:29:30.181" v="10" actId="14100"/>
          <ac:spMkLst>
            <pc:docMk/>
            <pc:sldMk cId="2286140716" sldId="260"/>
            <ac:spMk id="3" creationId="{D1F3CB6F-CDF3-5E54-CF13-BC4F44772B10}"/>
          </ac:spMkLst>
        </pc:spChg>
        <pc:spChg chg="add">
          <ac:chgData name="Tiia Tarvonen" userId="S::ttarvone21@student.oulu.fi::b9c4220a-94e6-4404-9435-35fd012da046" providerId="AD" clId="Web-{1D019086-3BD5-6130-307E-2660BABE1E01}" dt="2025-02-16T22:29:22.102" v="7"/>
          <ac:spMkLst>
            <pc:docMk/>
            <pc:sldMk cId="2286140716" sldId="260"/>
            <ac:spMk id="8" creationId="{100EDD19-6802-4EC3-95CE-CFFAB042CFD6}"/>
          </ac:spMkLst>
        </pc:spChg>
        <pc:spChg chg="add">
          <ac:chgData name="Tiia Tarvonen" userId="S::ttarvone21@student.oulu.fi::b9c4220a-94e6-4404-9435-35fd012da046" providerId="AD" clId="Web-{1D019086-3BD5-6130-307E-2660BABE1E01}" dt="2025-02-16T22:29:22.102" v="7"/>
          <ac:spMkLst>
            <pc:docMk/>
            <pc:sldMk cId="2286140716" sldId="260"/>
            <ac:spMk id="10" creationId="{DB17E863-922E-4C26-BD64-E8FD41D28661}"/>
          </ac:spMkLst>
        </pc:spChg>
      </pc:sldChg>
      <pc:sldChg chg="modSp addAnim">
        <pc:chgData name="Tiia Tarvonen" userId="S::ttarvone21@student.oulu.fi::b9c4220a-94e6-4404-9435-35fd012da046" providerId="AD" clId="Web-{1D019086-3BD5-6130-307E-2660BABE1E01}" dt="2025-02-16T22:30:41.151" v="20" actId="20577"/>
        <pc:sldMkLst>
          <pc:docMk/>
          <pc:sldMk cId="2616818190" sldId="267"/>
        </pc:sldMkLst>
        <pc:spChg chg="mod">
          <ac:chgData name="Tiia Tarvonen" userId="S::ttarvone21@student.oulu.fi::b9c4220a-94e6-4404-9435-35fd012da046" providerId="AD" clId="Web-{1D019086-3BD5-6130-307E-2660BABE1E01}" dt="2025-02-16T22:30:41.151" v="20" actId="20577"/>
          <ac:spMkLst>
            <pc:docMk/>
            <pc:sldMk cId="2616818190" sldId="267"/>
            <ac:spMk id="3" creationId="{061C3BB8-C30C-D230-ABC3-F3085E4602A8}"/>
          </ac:spMkLst>
        </pc:spChg>
      </pc:sldChg>
      <pc:sldChg chg="modSp addAnim">
        <pc:chgData name="Tiia Tarvonen" userId="S::ttarvone21@student.oulu.fi::b9c4220a-94e6-4404-9435-35fd012da046" providerId="AD" clId="Web-{1D019086-3BD5-6130-307E-2660BABE1E01}" dt="2025-02-16T22:32:24.465" v="44" actId="1076"/>
        <pc:sldMkLst>
          <pc:docMk/>
          <pc:sldMk cId="1518842071" sldId="275"/>
        </pc:sldMkLst>
        <pc:spChg chg="mod">
          <ac:chgData name="Tiia Tarvonen" userId="S::ttarvone21@student.oulu.fi::b9c4220a-94e6-4404-9435-35fd012da046" providerId="AD" clId="Web-{1D019086-3BD5-6130-307E-2660BABE1E01}" dt="2025-02-16T22:30:56.838" v="29" actId="20577"/>
          <ac:spMkLst>
            <pc:docMk/>
            <pc:sldMk cId="1518842071" sldId="275"/>
            <ac:spMk id="2" creationId="{B062BFA2-9B91-42C6-2A75-24AAA18E3000}"/>
          </ac:spMkLst>
        </pc:spChg>
        <pc:spChg chg="mod">
          <ac:chgData name="Tiia Tarvonen" userId="S::ttarvone21@student.oulu.fi::b9c4220a-94e6-4404-9435-35fd012da046" providerId="AD" clId="Web-{1D019086-3BD5-6130-307E-2660BABE1E01}" dt="2025-02-16T22:31:45.730" v="42" actId="20577"/>
          <ac:spMkLst>
            <pc:docMk/>
            <pc:sldMk cId="1518842071" sldId="275"/>
            <ac:spMk id="3" creationId="{B3181783-E73E-F112-DF05-A8380E9DCE50}"/>
          </ac:spMkLst>
        </pc:spChg>
        <pc:picChg chg="mod">
          <ac:chgData name="Tiia Tarvonen" userId="S::ttarvone21@student.oulu.fi::b9c4220a-94e6-4404-9435-35fd012da046" providerId="AD" clId="Web-{1D019086-3BD5-6130-307E-2660BABE1E01}" dt="2025-02-16T22:31:59.090" v="43" actId="1076"/>
          <ac:picMkLst>
            <pc:docMk/>
            <pc:sldMk cId="1518842071" sldId="275"/>
            <ac:picMk id="4" creationId="{E24DD141-882E-4F64-2EB0-7F1E8DA60D1C}"/>
          </ac:picMkLst>
        </pc:picChg>
        <pc:picChg chg="mod">
          <ac:chgData name="Tiia Tarvonen" userId="S::ttarvone21@student.oulu.fi::b9c4220a-94e6-4404-9435-35fd012da046" providerId="AD" clId="Web-{1D019086-3BD5-6130-307E-2660BABE1E01}" dt="2025-02-16T22:32:24.465" v="44" actId="1076"/>
          <ac:picMkLst>
            <pc:docMk/>
            <pc:sldMk cId="1518842071" sldId="275"/>
            <ac:picMk id="5" creationId="{A28727E8-C504-C32C-C9FB-541E58F0F75A}"/>
          </ac:picMkLst>
        </pc:picChg>
        <pc:picChg chg="mod">
          <ac:chgData name="Tiia Tarvonen" userId="S::ttarvone21@student.oulu.fi::b9c4220a-94e6-4404-9435-35fd012da046" providerId="AD" clId="Web-{1D019086-3BD5-6130-307E-2660BABE1E01}" dt="2025-02-16T22:31:14.401" v="33" actId="1076"/>
          <ac:picMkLst>
            <pc:docMk/>
            <pc:sldMk cId="1518842071" sldId="275"/>
            <ac:picMk id="6" creationId="{4A35BD34-8D10-F833-ED27-AE9DF9B70F5B}"/>
          </ac:picMkLst>
        </pc:picChg>
        <pc:picChg chg="mod">
          <ac:chgData name="Tiia Tarvonen" userId="S::ttarvone21@student.oulu.fi::b9c4220a-94e6-4404-9435-35fd012da046" providerId="AD" clId="Web-{1D019086-3BD5-6130-307E-2660BABE1E01}" dt="2025-02-16T22:31:09.870" v="31" actId="14100"/>
          <ac:picMkLst>
            <pc:docMk/>
            <pc:sldMk cId="1518842071" sldId="275"/>
            <ac:picMk id="7" creationId="{497B151F-A34F-3D19-BE3D-F52A8994DD4E}"/>
          </ac:picMkLst>
        </pc:picChg>
      </pc:sldChg>
      <pc:sldChg chg="addSp delSp modSp">
        <pc:chgData name="Tiia Tarvonen" userId="S::ttarvone21@student.oulu.fi::b9c4220a-94e6-4404-9435-35fd012da046" providerId="AD" clId="Web-{1D019086-3BD5-6130-307E-2660BABE1E01}" dt="2025-02-16T22:25:43.533" v="6" actId="1076"/>
        <pc:sldMkLst>
          <pc:docMk/>
          <pc:sldMk cId="3532728336" sldId="276"/>
        </pc:sldMkLst>
        <pc:spChg chg="mod">
          <ac:chgData name="Tiia Tarvonen" userId="S::ttarvone21@student.oulu.fi::b9c4220a-94e6-4404-9435-35fd012da046" providerId="AD" clId="Web-{1D019086-3BD5-6130-307E-2660BABE1E01}" dt="2025-02-16T22:25:28.642" v="1"/>
          <ac:spMkLst>
            <pc:docMk/>
            <pc:sldMk cId="3532728336" sldId="276"/>
            <ac:spMk id="2" creationId="{65F7151D-4650-3768-731D-8A73770A0E76}"/>
          </ac:spMkLst>
        </pc:spChg>
        <pc:spChg chg="mod">
          <ac:chgData name="Tiia Tarvonen" userId="S::ttarvone21@student.oulu.fi::b9c4220a-94e6-4404-9435-35fd012da046" providerId="AD" clId="Web-{1D019086-3BD5-6130-307E-2660BABE1E01}" dt="2025-02-16T22:25:28.642" v="1"/>
          <ac:spMkLst>
            <pc:docMk/>
            <pc:sldMk cId="3532728336" sldId="276"/>
            <ac:spMk id="3" creationId="{70076E4E-1232-AD16-A0B3-6D3D4C7FD085}"/>
          </ac:spMkLst>
        </pc:spChg>
        <pc:spChg chg="del">
          <ac:chgData name="Tiia Tarvonen" userId="S::ttarvone21@student.oulu.fi::b9c4220a-94e6-4404-9435-35fd012da046" providerId="AD" clId="Web-{1D019086-3BD5-6130-307E-2660BABE1E01}" dt="2025-02-16T22:25:28.642" v="1"/>
          <ac:spMkLst>
            <pc:docMk/>
            <pc:sldMk cId="3532728336" sldId="276"/>
            <ac:spMk id="8" creationId="{100EDD19-6802-4EC3-95CE-CFFAB042CFD6}"/>
          </ac:spMkLst>
        </pc:spChg>
        <pc:spChg chg="del">
          <ac:chgData name="Tiia Tarvonen" userId="S::ttarvone21@student.oulu.fi::b9c4220a-94e6-4404-9435-35fd012da046" providerId="AD" clId="Web-{1D019086-3BD5-6130-307E-2660BABE1E01}" dt="2025-02-16T22:25:28.642" v="1"/>
          <ac:spMkLst>
            <pc:docMk/>
            <pc:sldMk cId="3532728336" sldId="276"/>
            <ac:spMk id="10" creationId="{DB17E863-922E-4C26-BD64-E8FD41D28661}"/>
          </ac:spMkLst>
        </pc:spChg>
        <pc:spChg chg="add">
          <ac:chgData name="Tiia Tarvonen" userId="S::ttarvone21@student.oulu.fi::b9c4220a-94e6-4404-9435-35fd012da046" providerId="AD" clId="Web-{1D019086-3BD5-6130-307E-2660BABE1E01}" dt="2025-02-16T22:25:28.642" v="1"/>
          <ac:spMkLst>
            <pc:docMk/>
            <pc:sldMk cId="3532728336" sldId="276"/>
            <ac:spMk id="15" creationId="{45D37F4E-DDB4-456B-97E0-9937730A039F}"/>
          </ac:spMkLst>
        </pc:spChg>
        <pc:spChg chg="add">
          <ac:chgData name="Tiia Tarvonen" userId="S::ttarvone21@student.oulu.fi::b9c4220a-94e6-4404-9435-35fd012da046" providerId="AD" clId="Web-{1D019086-3BD5-6130-307E-2660BABE1E01}" dt="2025-02-16T22:25:28.642" v="1"/>
          <ac:spMkLst>
            <pc:docMk/>
            <pc:sldMk cId="3532728336" sldId="276"/>
            <ac:spMk id="17" creationId="{3CE8AF5E-D374-4CF1-90CC-35CF73B81C3E}"/>
          </ac:spMkLst>
        </pc:spChg>
        <pc:picChg chg="add mod">
          <ac:chgData name="Tiia Tarvonen" userId="S::ttarvone21@student.oulu.fi::b9c4220a-94e6-4404-9435-35fd012da046" providerId="AD" clId="Web-{1D019086-3BD5-6130-307E-2660BABE1E01}" dt="2025-02-16T22:25:43.533" v="6" actId="1076"/>
          <ac:picMkLst>
            <pc:docMk/>
            <pc:sldMk cId="3532728336" sldId="276"/>
            <ac:picMk id="4" creationId="{18B97B60-063B-8167-F091-3535C5AFF82A}"/>
          </ac:picMkLst>
        </pc:picChg>
      </pc:sldChg>
    </pc:docChg>
  </pc:docChgLst>
  <pc:docChgLst>
    <pc:chgData name="Tiia Tarvonen" userId="S::ttarvone21@student.oulu.fi::b9c4220a-94e6-4404-9435-35fd012da046" providerId="AD" clId="Web-{3C641973-BFE6-ADB8-4AC4-CAB1BF3D3C9C}"/>
    <pc:docChg chg="addSld modSld sldOrd">
      <pc:chgData name="Tiia Tarvonen" userId="S::ttarvone21@student.oulu.fi::b9c4220a-94e6-4404-9435-35fd012da046" providerId="AD" clId="Web-{3C641973-BFE6-ADB8-4AC4-CAB1BF3D3C9C}" dt="2025-02-11T16:12:12.337" v="2143" actId="20577"/>
      <pc:docMkLst>
        <pc:docMk/>
      </pc:docMkLst>
      <pc:sldChg chg="modSp">
        <pc:chgData name="Tiia Tarvonen" userId="S::ttarvone21@student.oulu.fi::b9c4220a-94e6-4404-9435-35fd012da046" providerId="AD" clId="Web-{3C641973-BFE6-ADB8-4AC4-CAB1BF3D3C9C}" dt="2025-02-11T12:50:36.646" v="2065" actId="20577"/>
        <pc:sldMkLst>
          <pc:docMk/>
          <pc:sldMk cId="3674846283" sldId="257"/>
        </pc:sldMkLst>
        <pc:spChg chg="mod">
          <ac:chgData name="Tiia Tarvonen" userId="S::ttarvone21@student.oulu.fi::b9c4220a-94e6-4404-9435-35fd012da046" providerId="AD" clId="Web-{3C641973-BFE6-ADB8-4AC4-CAB1BF3D3C9C}" dt="2025-02-11T12:20:10.837" v="1588" actId="20577"/>
          <ac:spMkLst>
            <pc:docMk/>
            <pc:sldMk cId="3674846283" sldId="257"/>
            <ac:spMk id="2" creationId="{052F135D-D36C-A256-1351-46E01D19F489}"/>
          </ac:spMkLst>
        </pc:spChg>
        <pc:spChg chg="mod">
          <ac:chgData name="Tiia Tarvonen" userId="S::ttarvone21@student.oulu.fi::b9c4220a-94e6-4404-9435-35fd012da046" providerId="AD" clId="Web-{3C641973-BFE6-ADB8-4AC4-CAB1BF3D3C9C}" dt="2025-02-11T12:50:36.646" v="2065" actId="20577"/>
          <ac:spMkLst>
            <pc:docMk/>
            <pc:sldMk cId="3674846283" sldId="257"/>
            <ac:spMk id="3" creationId="{F1C87D27-BB23-F988-B03B-D6D9EA4094C3}"/>
          </ac:spMkLst>
        </pc:spChg>
      </pc:sldChg>
      <pc:sldChg chg="modSp addAnim modAnim">
        <pc:chgData name="Tiia Tarvonen" userId="S::ttarvone21@student.oulu.fi::b9c4220a-94e6-4404-9435-35fd012da046" providerId="AD" clId="Web-{3C641973-BFE6-ADB8-4AC4-CAB1BF3D3C9C}" dt="2025-02-11T16:08:06.488" v="2104"/>
        <pc:sldMkLst>
          <pc:docMk/>
          <pc:sldMk cId="1086571539" sldId="258"/>
        </pc:sldMkLst>
        <pc:spChg chg="mod">
          <ac:chgData name="Tiia Tarvonen" userId="S::ttarvone21@student.oulu.fi::b9c4220a-94e6-4404-9435-35fd012da046" providerId="AD" clId="Web-{3C641973-BFE6-ADB8-4AC4-CAB1BF3D3C9C}" dt="2025-02-10T16:10:25.458" v="306" actId="20577"/>
          <ac:spMkLst>
            <pc:docMk/>
            <pc:sldMk cId="1086571539" sldId="258"/>
            <ac:spMk id="3" creationId="{F95B6705-9AF9-0AFF-BDAB-6D46DF1F6E64}"/>
          </ac:spMkLst>
        </pc:spChg>
        <pc:spChg chg="ord">
          <ac:chgData name="Tiia Tarvonen" userId="S::ttarvone21@student.oulu.fi::b9c4220a-94e6-4404-9435-35fd012da046" providerId="AD" clId="Web-{3C641973-BFE6-ADB8-4AC4-CAB1BF3D3C9C}" dt="2025-02-11T16:07:59.348" v="2103"/>
          <ac:spMkLst>
            <pc:docMk/>
            <pc:sldMk cId="1086571539" sldId="258"/>
            <ac:spMk id="6" creationId="{ED4C0876-5BE3-B3FE-F47B-7E518DE75425}"/>
          </ac:spMkLst>
        </pc:spChg>
      </pc:sldChg>
      <pc:sldChg chg="addAnim">
        <pc:chgData name="Tiia Tarvonen" userId="S::ttarvone21@student.oulu.fi::b9c4220a-94e6-4404-9435-35fd012da046" providerId="AD" clId="Web-{3C641973-BFE6-ADB8-4AC4-CAB1BF3D3C9C}" dt="2025-02-11T16:08:26.473" v="2105"/>
        <pc:sldMkLst>
          <pc:docMk/>
          <pc:sldMk cId="73905153" sldId="259"/>
        </pc:sldMkLst>
      </pc:sldChg>
      <pc:sldChg chg="addSp delSp modSp mod ord setBg">
        <pc:chgData name="Tiia Tarvonen" userId="S::ttarvone21@student.oulu.fi::b9c4220a-94e6-4404-9435-35fd012da046" providerId="AD" clId="Web-{3C641973-BFE6-ADB8-4AC4-CAB1BF3D3C9C}" dt="2025-02-11T12:42:46.959" v="1859" actId="20577"/>
        <pc:sldMkLst>
          <pc:docMk/>
          <pc:sldMk cId="2818791716" sldId="261"/>
        </pc:sldMkLst>
        <pc:spChg chg="mod">
          <ac:chgData name="Tiia Tarvonen" userId="S::ttarvone21@student.oulu.fi::b9c4220a-94e6-4404-9435-35fd012da046" providerId="AD" clId="Web-{3C641973-BFE6-ADB8-4AC4-CAB1BF3D3C9C}" dt="2025-02-11T12:04:49.447" v="879" actId="20577"/>
          <ac:spMkLst>
            <pc:docMk/>
            <pc:sldMk cId="2818791716" sldId="261"/>
            <ac:spMk id="2" creationId="{93F9B606-10CB-9B9C-BB74-185DC628F835}"/>
          </ac:spMkLst>
        </pc:spChg>
        <pc:spChg chg="add mod">
          <ac:chgData name="Tiia Tarvonen" userId="S::ttarvone21@student.oulu.fi::b9c4220a-94e6-4404-9435-35fd012da046" providerId="AD" clId="Web-{3C641973-BFE6-ADB8-4AC4-CAB1BF3D3C9C}" dt="2025-02-11T12:42:46.959" v="1859" actId="20577"/>
          <ac:spMkLst>
            <pc:docMk/>
            <pc:sldMk cId="2818791716" sldId="261"/>
            <ac:spMk id="8" creationId="{F3E2F290-B5C5-2407-9240-317B3084BA75}"/>
          </ac:spMkLst>
        </pc:spChg>
        <pc:picChg chg="add mod ord">
          <ac:chgData name="Tiia Tarvonen" userId="S::ttarvone21@student.oulu.fi::b9c4220a-94e6-4404-9435-35fd012da046" providerId="AD" clId="Web-{3C641973-BFE6-ADB8-4AC4-CAB1BF3D3C9C}" dt="2025-02-11T12:14:21.544" v="1325" actId="1076"/>
          <ac:picMkLst>
            <pc:docMk/>
            <pc:sldMk cId="2818791716" sldId="261"/>
            <ac:picMk id="4" creationId="{89D1B780-2970-06E7-25B0-B5A29680E55C}"/>
          </ac:picMkLst>
        </pc:picChg>
      </pc:sldChg>
      <pc:sldChg chg="modSp">
        <pc:chgData name="Tiia Tarvonen" userId="S::ttarvone21@student.oulu.fi::b9c4220a-94e6-4404-9435-35fd012da046" providerId="AD" clId="Web-{3C641973-BFE6-ADB8-4AC4-CAB1BF3D3C9C}" dt="2025-02-10T16:33:14.118" v="795" actId="1076"/>
        <pc:sldMkLst>
          <pc:docMk/>
          <pc:sldMk cId="2226360811" sldId="262"/>
        </pc:sldMkLst>
      </pc:sldChg>
      <pc:sldChg chg="addSp delSp modSp ord">
        <pc:chgData name="Tiia Tarvonen" userId="S::ttarvone21@student.oulu.fi::b9c4220a-94e6-4404-9435-35fd012da046" providerId="AD" clId="Web-{3C641973-BFE6-ADB8-4AC4-CAB1BF3D3C9C}" dt="2025-02-10T16:33:30.322" v="797"/>
        <pc:sldMkLst>
          <pc:docMk/>
          <pc:sldMk cId="1182544073" sldId="263"/>
        </pc:sldMkLst>
        <pc:spChg chg="add mod">
          <ac:chgData name="Tiia Tarvonen" userId="S::ttarvone21@student.oulu.fi::b9c4220a-94e6-4404-9435-35fd012da046" providerId="AD" clId="Web-{3C641973-BFE6-ADB8-4AC4-CAB1BF3D3C9C}" dt="2025-02-10T15:51:35.067" v="184" actId="20577"/>
          <ac:spMkLst>
            <pc:docMk/>
            <pc:sldMk cId="1182544073" sldId="263"/>
            <ac:spMk id="3" creationId="{E5F22CBA-895E-5373-FAF8-699A438BFC22}"/>
          </ac:spMkLst>
        </pc:spChg>
      </pc:sldChg>
      <pc:sldChg chg="addSp delSp modSp mod modClrScheme chgLayout">
        <pc:chgData name="Tiia Tarvonen" userId="S::ttarvone21@student.oulu.fi::b9c4220a-94e6-4404-9435-35fd012da046" providerId="AD" clId="Web-{3C641973-BFE6-ADB8-4AC4-CAB1BF3D3C9C}" dt="2025-02-10T16:34:50.620" v="800" actId="1076"/>
        <pc:sldMkLst>
          <pc:docMk/>
          <pc:sldMk cId="3045106035" sldId="264"/>
        </pc:sldMkLst>
        <pc:spChg chg="mod">
          <ac:chgData name="Tiia Tarvonen" userId="S::ttarvone21@student.oulu.fi::b9c4220a-94e6-4404-9435-35fd012da046" providerId="AD" clId="Web-{3C641973-BFE6-ADB8-4AC4-CAB1BF3D3C9C}" dt="2025-02-10T16:22:46.265" v="595" actId="14100"/>
          <ac:spMkLst>
            <pc:docMk/>
            <pc:sldMk cId="3045106035" sldId="264"/>
            <ac:spMk id="2" creationId="{E5906356-BA63-F077-1694-9451F9FEE62C}"/>
          </ac:spMkLst>
        </pc:spChg>
        <pc:spChg chg="mod">
          <ac:chgData name="Tiia Tarvonen" userId="S::ttarvone21@student.oulu.fi::b9c4220a-94e6-4404-9435-35fd012da046" providerId="AD" clId="Web-{3C641973-BFE6-ADB8-4AC4-CAB1BF3D3C9C}" dt="2025-02-10T16:25:02.627" v="751" actId="20577"/>
          <ac:spMkLst>
            <pc:docMk/>
            <pc:sldMk cId="3045106035" sldId="264"/>
            <ac:spMk id="5" creationId="{E115CF14-716C-E6DA-3DA4-10E44109F07C}"/>
          </ac:spMkLst>
        </pc:spChg>
        <pc:spChg chg="mod">
          <ac:chgData name="Tiia Tarvonen" userId="S::ttarvone21@student.oulu.fi::b9c4220a-94e6-4404-9435-35fd012da046" providerId="AD" clId="Web-{3C641973-BFE6-ADB8-4AC4-CAB1BF3D3C9C}" dt="2025-02-10T16:34:50.620" v="800" actId="1076"/>
          <ac:spMkLst>
            <pc:docMk/>
            <pc:sldMk cId="3045106035" sldId="264"/>
            <ac:spMk id="11" creationId="{0D23D1AA-B12E-8044-B2AD-B8DD3AAFBDFD}"/>
          </ac:spMkLst>
        </pc:spChg>
        <pc:spChg chg="mod">
          <ac:chgData name="Tiia Tarvonen" userId="S::ttarvone21@student.oulu.fi::b9c4220a-94e6-4404-9435-35fd012da046" providerId="AD" clId="Web-{3C641973-BFE6-ADB8-4AC4-CAB1BF3D3C9C}" dt="2025-02-10T16:24:55.955" v="747" actId="20577"/>
          <ac:spMkLst>
            <pc:docMk/>
            <pc:sldMk cId="3045106035" sldId="264"/>
            <ac:spMk id="13" creationId="{9959DAEE-2115-08A0-2F59-00B9421DBFEA}"/>
          </ac:spMkLst>
        </pc:spChg>
      </pc:sldChg>
      <pc:sldChg chg="modSp">
        <pc:chgData name="Tiia Tarvonen" userId="S::ttarvone21@student.oulu.fi::b9c4220a-94e6-4404-9435-35fd012da046" providerId="AD" clId="Web-{3C641973-BFE6-ADB8-4AC4-CAB1BF3D3C9C}" dt="2025-02-11T11:25:47.451" v="875" actId="20577"/>
        <pc:sldMkLst>
          <pc:docMk/>
          <pc:sldMk cId="667569080" sldId="265"/>
        </pc:sldMkLst>
        <pc:spChg chg="mod">
          <ac:chgData name="Tiia Tarvonen" userId="S::ttarvone21@student.oulu.fi::b9c4220a-94e6-4404-9435-35fd012da046" providerId="AD" clId="Web-{3C641973-BFE6-ADB8-4AC4-CAB1BF3D3C9C}" dt="2025-02-11T11:25:47.451" v="875" actId="20577"/>
          <ac:spMkLst>
            <pc:docMk/>
            <pc:sldMk cId="667569080" sldId="265"/>
            <ac:spMk id="3" creationId="{181AF396-E4C3-303E-B9E1-D0F7127011E7}"/>
          </ac:spMkLst>
        </pc:spChg>
      </pc:sldChg>
      <pc:sldChg chg="modSp">
        <pc:chgData name="Tiia Tarvonen" userId="S::ttarvone21@student.oulu.fi::b9c4220a-94e6-4404-9435-35fd012da046" providerId="AD" clId="Web-{3C641973-BFE6-ADB8-4AC4-CAB1BF3D3C9C}" dt="2025-02-10T16:35:07.839" v="801" actId="1076"/>
        <pc:sldMkLst>
          <pc:docMk/>
          <pc:sldMk cId="4063525542" sldId="266"/>
        </pc:sldMkLst>
        <pc:spChg chg="mod">
          <ac:chgData name="Tiia Tarvonen" userId="S::ttarvone21@student.oulu.fi::b9c4220a-94e6-4404-9435-35fd012da046" providerId="AD" clId="Web-{3C641973-BFE6-ADB8-4AC4-CAB1BF3D3C9C}" dt="2025-02-10T16:35:07.839" v="801" actId="1076"/>
          <ac:spMkLst>
            <pc:docMk/>
            <pc:sldMk cId="4063525542" sldId="266"/>
            <ac:spMk id="2" creationId="{F25D3258-E071-0F3F-33CA-0EE955EB5EB3}"/>
          </ac:spMkLst>
        </pc:spChg>
        <pc:spChg chg="mod">
          <ac:chgData name="Tiia Tarvonen" userId="S::ttarvone21@student.oulu.fi::b9c4220a-94e6-4404-9435-35fd012da046" providerId="AD" clId="Web-{3C641973-BFE6-ADB8-4AC4-CAB1BF3D3C9C}" dt="2025-02-10T16:00:02.433" v="193" actId="20577"/>
          <ac:spMkLst>
            <pc:docMk/>
            <pc:sldMk cId="4063525542" sldId="266"/>
            <ac:spMk id="3" creationId="{FBA54EC0-10DE-210B-286A-8A737860FE44}"/>
          </ac:spMkLst>
        </pc:spChg>
      </pc:sldChg>
      <pc:sldChg chg="modSp">
        <pc:chgData name="Tiia Tarvonen" userId="S::ttarvone21@student.oulu.fi::b9c4220a-94e6-4404-9435-35fd012da046" providerId="AD" clId="Web-{3C641973-BFE6-ADB8-4AC4-CAB1BF3D3C9C}" dt="2025-02-11T16:12:12.337" v="2143" actId="20577"/>
        <pc:sldMkLst>
          <pc:docMk/>
          <pc:sldMk cId="3640003579" sldId="268"/>
        </pc:sldMkLst>
        <pc:spChg chg="mod">
          <ac:chgData name="Tiia Tarvonen" userId="S::ttarvone21@student.oulu.fi::b9c4220a-94e6-4404-9435-35fd012da046" providerId="AD" clId="Web-{3C641973-BFE6-ADB8-4AC4-CAB1BF3D3C9C}" dt="2025-02-11T16:12:12.337" v="2143" actId="20577"/>
          <ac:spMkLst>
            <pc:docMk/>
            <pc:sldMk cId="3640003579" sldId="268"/>
            <ac:spMk id="2" creationId="{E01700F2-AEE9-A2D1-2553-18A2793ACE16}"/>
          </ac:spMkLst>
        </pc:spChg>
        <pc:spChg chg="mod">
          <ac:chgData name="Tiia Tarvonen" userId="S::ttarvone21@student.oulu.fi::b9c4220a-94e6-4404-9435-35fd012da046" providerId="AD" clId="Web-{3C641973-BFE6-ADB8-4AC4-CAB1BF3D3C9C}" dt="2025-02-11T16:11:26.946" v="2121" actId="14100"/>
          <ac:spMkLst>
            <pc:docMk/>
            <pc:sldMk cId="3640003579" sldId="268"/>
            <ac:spMk id="3" creationId="{4981DC66-591E-60EB-593C-0BCF6406823E}"/>
          </ac:spMkLst>
        </pc:spChg>
      </pc:sldChg>
      <pc:sldChg chg="addSp delSp modSp new mod setBg">
        <pc:chgData name="Tiia Tarvonen" userId="S::ttarvone21@student.oulu.fi::b9c4220a-94e6-4404-9435-35fd012da046" providerId="AD" clId="Web-{3C641973-BFE6-ADB8-4AC4-CAB1BF3D3C9C}" dt="2025-02-11T15:42:47.412" v="2098" actId="1076"/>
        <pc:sldMkLst>
          <pc:docMk/>
          <pc:sldMk cId="2157074823" sldId="269"/>
        </pc:sldMkLst>
        <pc:spChg chg="add">
          <ac:chgData name="Tiia Tarvonen" userId="S::ttarvone21@student.oulu.fi::b9c4220a-94e6-4404-9435-35fd012da046" providerId="AD" clId="Web-{3C641973-BFE6-ADB8-4AC4-CAB1BF3D3C9C}" dt="2025-02-11T15:42:19.098" v="2070"/>
          <ac:spMkLst>
            <pc:docMk/>
            <pc:sldMk cId="2157074823" sldId="269"/>
            <ac:spMk id="11" creationId="{0671A8AE-40A1-4631-A6B8-581AFF065482}"/>
          </ac:spMkLst>
        </pc:spChg>
        <pc:spChg chg="add">
          <ac:chgData name="Tiia Tarvonen" userId="S::ttarvone21@student.oulu.fi::b9c4220a-94e6-4404-9435-35fd012da046" providerId="AD" clId="Web-{3C641973-BFE6-ADB8-4AC4-CAB1BF3D3C9C}" dt="2025-02-11T15:42:19.098" v="2070"/>
          <ac:spMkLst>
            <pc:docMk/>
            <pc:sldMk cId="2157074823" sldId="269"/>
            <ac:spMk id="12" creationId="{DA381740-063A-41A4-836D-85D14980EEF0}"/>
          </ac:spMkLst>
        </pc:spChg>
        <pc:spChg chg="add">
          <ac:chgData name="Tiia Tarvonen" userId="S::ttarvone21@student.oulu.fi::b9c4220a-94e6-4404-9435-35fd012da046" providerId="AD" clId="Web-{3C641973-BFE6-ADB8-4AC4-CAB1BF3D3C9C}" dt="2025-02-11T15:42:19.098" v="2070"/>
          <ac:spMkLst>
            <pc:docMk/>
            <pc:sldMk cId="2157074823" sldId="269"/>
            <ac:spMk id="13" creationId="{A44CD100-6267-4E62-AA64-2182A3A6A1C0}"/>
          </ac:spMkLst>
        </pc:spChg>
        <pc:spChg chg="add mod">
          <ac:chgData name="Tiia Tarvonen" userId="S::ttarvone21@student.oulu.fi::b9c4220a-94e6-4404-9435-35fd012da046" providerId="AD" clId="Web-{3C641973-BFE6-ADB8-4AC4-CAB1BF3D3C9C}" dt="2025-02-11T15:42:47.412" v="2098" actId="1076"/>
          <ac:spMkLst>
            <pc:docMk/>
            <pc:sldMk cId="2157074823" sldId="269"/>
            <ac:spMk id="14" creationId="{F24F0C5E-329F-BA33-6975-CD9C0C0D1762}"/>
          </ac:spMkLst>
        </pc:spChg>
        <pc:picChg chg="add mod ord">
          <ac:chgData name="Tiia Tarvonen" userId="S::ttarvone21@student.oulu.fi::b9c4220a-94e6-4404-9435-35fd012da046" providerId="AD" clId="Web-{3C641973-BFE6-ADB8-4AC4-CAB1BF3D3C9C}" dt="2025-02-11T15:42:19.098" v="2070"/>
          <ac:picMkLst>
            <pc:docMk/>
            <pc:sldMk cId="2157074823" sldId="269"/>
            <ac:picMk id="4" creationId="{904D3595-92D9-42B3-02F5-CF83E1AA0B76}"/>
          </ac:picMkLst>
        </pc:picChg>
      </pc:sldChg>
    </pc:docChg>
  </pc:docChgLst>
  <pc:docChgLst>
    <pc:chgData name="Tiia Tarvonen" userId="S::ttarvone21@student.oulu.fi::b9c4220a-94e6-4404-9435-35fd012da046" providerId="AD" clId="Web-{2CE78E96-82EA-C04A-D4BD-54CFF45C65B6}"/>
    <pc:docChg chg="modSld">
      <pc:chgData name="Tiia Tarvonen" userId="S::ttarvone21@student.oulu.fi::b9c4220a-94e6-4404-9435-35fd012da046" providerId="AD" clId="Web-{2CE78E96-82EA-C04A-D4BD-54CFF45C65B6}" dt="2025-02-12T16:19:27.692" v="451" actId="1076"/>
      <pc:docMkLst>
        <pc:docMk/>
      </pc:docMkLst>
      <pc:sldChg chg="modSp">
        <pc:chgData name="Tiia Tarvonen" userId="S::ttarvone21@student.oulu.fi::b9c4220a-94e6-4404-9435-35fd012da046" providerId="AD" clId="Web-{2CE78E96-82EA-C04A-D4BD-54CFF45C65B6}" dt="2025-02-12T16:08:37.538" v="378" actId="20577"/>
        <pc:sldMkLst>
          <pc:docMk/>
          <pc:sldMk cId="3674846283" sldId="257"/>
        </pc:sldMkLst>
        <pc:spChg chg="mod">
          <ac:chgData name="Tiia Tarvonen" userId="S::ttarvone21@student.oulu.fi::b9c4220a-94e6-4404-9435-35fd012da046" providerId="AD" clId="Web-{2CE78E96-82EA-C04A-D4BD-54CFF45C65B6}" dt="2025-02-12T16:08:37.538" v="378" actId="20577"/>
          <ac:spMkLst>
            <pc:docMk/>
            <pc:sldMk cId="3674846283" sldId="257"/>
            <ac:spMk id="3" creationId="{F1C87D27-BB23-F988-B03B-D6D9EA4094C3}"/>
          </ac:spMkLst>
        </pc:spChg>
      </pc:sldChg>
      <pc:sldChg chg="modSp">
        <pc:chgData name="Tiia Tarvonen" userId="S::ttarvone21@student.oulu.fi::b9c4220a-94e6-4404-9435-35fd012da046" providerId="AD" clId="Web-{2CE78E96-82EA-C04A-D4BD-54CFF45C65B6}" dt="2025-02-12T14:37:30.401" v="185" actId="20577"/>
        <pc:sldMkLst>
          <pc:docMk/>
          <pc:sldMk cId="1086571539" sldId="258"/>
        </pc:sldMkLst>
        <pc:spChg chg="mod">
          <ac:chgData name="Tiia Tarvonen" userId="S::ttarvone21@student.oulu.fi::b9c4220a-94e6-4404-9435-35fd012da046" providerId="AD" clId="Web-{2CE78E96-82EA-C04A-D4BD-54CFF45C65B6}" dt="2025-02-12T14:37:30.401" v="185" actId="20577"/>
          <ac:spMkLst>
            <pc:docMk/>
            <pc:sldMk cId="1086571539" sldId="258"/>
            <ac:spMk id="3" creationId="{F95B6705-9AF9-0AFF-BDAB-6D46DF1F6E64}"/>
          </ac:spMkLst>
        </pc:spChg>
      </pc:sldChg>
      <pc:sldChg chg="addSp delSp modSp mod setClrOvrMap">
        <pc:chgData name="Tiia Tarvonen" userId="S::ttarvone21@student.oulu.fi::b9c4220a-94e6-4404-9435-35fd012da046" providerId="AD" clId="Web-{2CE78E96-82EA-C04A-D4BD-54CFF45C65B6}" dt="2025-02-12T16:19:27.692" v="451" actId="1076"/>
        <pc:sldMkLst>
          <pc:docMk/>
          <pc:sldMk cId="2818791716" sldId="261"/>
        </pc:sldMkLst>
        <pc:spChg chg="mod">
          <ac:chgData name="Tiia Tarvonen" userId="S::ttarvone21@student.oulu.fi::b9c4220a-94e6-4404-9435-35fd012da046" providerId="AD" clId="Web-{2CE78E96-82EA-C04A-D4BD-54CFF45C65B6}" dt="2025-02-12T14:15:51.108" v="44"/>
          <ac:spMkLst>
            <pc:docMk/>
            <pc:sldMk cId="2818791716" sldId="261"/>
            <ac:spMk id="2" creationId="{93F9B606-10CB-9B9C-BB74-185DC628F835}"/>
          </ac:spMkLst>
        </pc:spChg>
        <pc:spChg chg="mod ord">
          <ac:chgData name="Tiia Tarvonen" userId="S::ttarvone21@student.oulu.fi::b9c4220a-94e6-4404-9435-35fd012da046" providerId="AD" clId="Web-{2CE78E96-82EA-C04A-D4BD-54CFF45C65B6}" dt="2025-02-12T16:19:21.989" v="450" actId="1076"/>
          <ac:spMkLst>
            <pc:docMk/>
            <pc:sldMk cId="2818791716" sldId="261"/>
            <ac:spMk id="8" creationId="{F3E2F290-B5C5-2407-9240-317B3084BA75}"/>
          </ac:spMkLst>
        </pc:spChg>
        <pc:spChg chg="add">
          <ac:chgData name="Tiia Tarvonen" userId="S::ttarvone21@student.oulu.fi::b9c4220a-94e6-4404-9435-35fd012da046" providerId="AD" clId="Web-{2CE78E96-82EA-C04A-D4BD-54CFF45C65B6}" dt="2025-02-12T14:15:51.108" v="44"/>
          <ac:spMkLst>
            <pc:docMk/>
            <pc:sldMk cId="2818791716" sldId="261"/>
            <ac:spMk id="39" creationId="{A6D37EE4-EA1B-46EE-A54B-5233C63C9695}"/>
          </ac:spMkLst>
        </pc:spChg>
        <pc:spChg chg="add">
          <ac:chgData name="Tiia Tarvonen" userId="S::ttarvone21@student.oulu.fi::b9c4220a-94e6-4404-9435-35fd012da046" providerId="AD" clId="Web-{2CE78E96-82EA-C04A-D4BD-54CFF45C65B6}" dt="2025-02-12T14:15:51.108" v="44"/>
          <ac:spMkLst>
            <pc:docMk/>
            <pc:sldMk cId="2818791716" sldId="261"/>
            <ac:spMk id="41" creationId="{3CE8AF5E-D374-4CF1-90CC-35CF73B81C3E}"/>
          </ac:spMkLst>
        </pc:spChg>
        <pc:picChg chg="mod">
          <ac:chgData name="Tiia Tarvonen" userId="S::ttarvone21@student.oulu.fi::b9c4220a-94e6-4404-9435-35fd012da046" providerId="AD" clId="Web-{2CE78E96-82EA-C04A-D4BD-54CFF45C65B6}" dt="2025-02-12T16:19:27.692" v="451" actId="1076"/>
          <ac:picMkLst>
            <pc:docMk/>
            <pc:sldMk cId="2818791716" sldId="261"/>
            <ac:picMk id="4" creationId="{89D1B780-2970-06E7-25B0-B5A29680E55C}"/>
          </ac:picMkLst>
        </pc:picChg>
      </pc:sldChg>
      <pc:sldChg chg="modSp addAnim">
        <pc:chgData name="Tiia Tarvonen" userId="S::ttarvone21@student.oulu.fi::b9c4220a-94e6-4404-9435-35fd012da046" providerId="AD" clId="Web-{2CE78E96-82EA-C04A-D4BD-54CFF45C65B6}" dt="2025-02-12T15:23:20.199" v="269" actId="20577"/>
        <pc:sldMkLst>
          <pc:docMk/>
          <pc:sldMk cId="667569080" sldId="265"/>
        </pc:sldMkLst>
        <pc:spChg chg="mod">
          <ac:chgData name="Tiia Tarvonen" userId="S::ttarvone21@student.oulu.fi::b9c4220a-94e6-4404-9435-35fd012da046" providerId="AD" clId="Web-{2CE78E96-82EA-C04A-D4BD-54CFF45C65B6}" dt="2025-02-12T15:23:20.199" v="269" actId="20577"/>
          <ac:spMkLst>
            <pc:docMk/>
            <pc:sldMk cId="667569080" sldId="265"/>
            <ac:spMk id="3" creationId="{181AF396-E4C3-303E-B9E1-D0F7127011E7}"/>
          </ac:spMkLst>
        </pc:spChg>
      </pc:sldChg>
      <pc:sldChg chg="modSp addAnim">
        <pc:chgData name="Tiia Tarvonen" userId="S::ttarvone21@student.oulu.fi::b9c4220a-94e6-4404-9435-35fd012da046" providerId="AD" clId="Web-{2CE78E96-82EA-C04A-D4BD-54CFF45C65B6}" dt="2025-02-12T15:19:20.590" v="216" actId="20577"/>
        <pc:sldMkLst>
          <pc:docMk/>
          <pc:sldMk cId="4063525542" sldId="266"/>
        </pc:sldMkLst>
        <pc:spChg chg="mod">
          <ac:chgData name="Tiia Tarvonen" userId="S::ttarvone21@student.oulu.fi::b9c4220a-94e6-4404-9435-35fd012da046" providerId="AD" clId="Web-{2CE78E96-82EA-C04A-D4BD-54CFF45C65B6}" dt="2025-02-12T15:19:20.590" v="216" actId="20577"/>
          <ac:spMkLst>
            <pc:docMk/>
            <pc:sldMk cId="4063525542" sldId="266"/>
            <ac:spMk id="3" creationId="{FBA54EC0-10DE-210B-286A-8A737860FE44}"/>
          </ac:spMkLst>
        </pc:spChg>
        <pc:picChg chg="mod">
          <ac:chgData name="Tiia Tarvonen" userId="S::ttarvone21@student.oulu.fi::b9c4220a-94e6-4404-9435-35fd012da046" providerId="AD" clId="Web-{2CE78E96-82EA-C04A-D4BD-54CFF45C65B6}" dt="2025-02-12T14:17:49.407" v="63" actId="14100"/>
          <ac:picMkLst>
            <pc:docMk/>
            <pc:sldMk cId="4063525542" sldId="266"/>
            <ac:picMk id="4" creationId="{F48CA750-ADC3-92CF-92A7-67EE4BFC5501}"/>
          </ac:picMkLst>
        </pc:picChg>
      </pc:sldChg>
      <pc:sldChg chg="modSp">
        <pc:chgData name="Tiia Tarvonen" userId="S::ttarvone21@student.oulu.fi::b9c4220a-94e6-4404-9435-35fd012da046" providerId="AD" clId="Web-{2CE78E96-82EA-C04A-D4BD-54CFF45C65B6}" dt="2025-02-12T14:27:54.607" v="129" actId="1076"/>
        <pc:sldMkLst>
          <pc:docMk/>
          <pc:sldMk cId="3640003579" sldId="268"/>
        </pc:sldMkLst>
        <pc:spChg chg="mod">
          <ac:chgData name="Tiia Tarvonen" userId="S::ttarvone21@student.oulu.fi::b9c4220a-94e6-4404-9435-35fd012da046" providerId="AD" clId="Web-{2CE78E96-82EA-C04A-D4BD-54CFF45C65B6}" dt="2025-02-12T14:27:54.607" v="129" actId="1076"/>
          <ac:spMkLst>
            <pc:docMk/>
            <pc:sldMk cId="3640003579" sldId="268"/>
            <ac:spMk id="3" creationId="{4981DC66-591E-60EB-593C-0BCF6406823E}"/>
          </ac:spMkLst>
        </pc:spChg>
      </pc:sldChg>
    </pc:docChg>
  </pc:docChgLst>
  <pc:docChgLst>
    <pc:chgData name="Tiia Tarvonen" userId="S::ttarvone21@student.oulu.fi::b9c4220a-94e6-4404-9435-35fd012da046" providerId="AD" clId="Web-{4F1A17F3-C869-AA5A-C5E5-82B4C5255534}"/>
    <pc:docChg chg="modSld">
      <pc:chgData name="Tiia Tarvonen" userId="S::ttarvone21@student.oulu.fi::b9c4220a-94e6-4404-9435-35fd012da046" providerId="AD" clId="Web-{4F1A17F3-C869-AA5A-C5E5-82B4C5255534}" dt="2025-03-16T14:06:55.144" v="46" actId="20577"/>
      <pc:docMkLst>
        <pc:docMk/>
      </pc:docMkLst>
      <pc:sldChg chg="modSp">
        <pc:chgData name="Tiia Tarvonen" userId="S::ttarvone21@student.oulu.fi::b9c4220a-94e6-4404-9435-35fd012da046" providerId="AD" clId="Web-{4F1A17F3-C869-AA5A-C5E5-82B4C5255534}" dt="2025-03-16T14:03:43.506" v="2" actId="20577"/>
        <pc:sldMkLst>
          <pc:docMk/>
          <pc:sldMk cId="1086571539" sldId="258"/>
        </pc:sldMkLst>
        <pc:spChg chg="mod">
          <ac:chgData name="Tiia Tarvonen" userId="S::ttarvone21@student.oulu.fi::b9c4220a-94e6-4404-9435-35fd012da046" providerId="AD" clId="Web-{4F1A17F3-C869-AA5A-C5E5-82B4C5255534}" dt="2025-03-16T14:03:43.506" v="2" actId="20577"/>
          <ac:spMkLst>
            <pc:docMk/>
            <pc:sldMk cId="1086571539" sldId="258"/>
            <ac:spMk id="3" creationId="{F95B6705-9AF9-0AFF-BDAB-6D46DF1F6E64}"/>
          </ac:spMkLst>
        </pc:spChg>
      </pc:sldChg>
      <pc:sldChg chg="modSp">
        <pc:chgData name="Tiia Tarvonen" userId="S::ttarvone21@student.oulu.fi::b9c4220a-94e6-4404-9435-35fd012da046" providerId="AD" clId="Web-{4F1A17F3-C869-AA5A-C5E5-82B4C5255534}" dt="2025-03-16T14:06:55.144" v="46" actId="20577"/>
        <pc:sldMkLst>
          <pc:docMk/>
          <pc:sldMk cId="2616818190" sldId="267"/>
        </pc:sldMkLst>
        <pc:spChg chg="mod">
          <ac:chgData name="Tiia Tarvonen" userId="S::ttarvone21@student.oulu.fi::b9c4220a-94e6-4404-9435-35fd012da046" providerId="AD" clId="Web-{4F1A17F3-C869-AA5A-C5E5-82B4C5255534}" dt="2025-03-16T14:06:55.144" v="46" actId="20577"/>
          <ac:spMkLst>
            <pc:docMk/>
            <pc:sldMk cId="2616818190" sldId="267"/>
            <ac:spMk id="3" creationId="{061C3BB8-C30C-D230-ABC3-F3085E4602A8}"/>
          </ac:spMkLst>
        </pc:spChg>
      </pc:sldChg>
      <pc:sldChg chg="modSp">
        <pc:chgData name="Tiia Tarvonen" userId="S::ttarvone21@student.oulu.fi::b9c4220a-94e6-4404-9435-35fd012da046" providerId="AD" clId="Web-{4F1A17F3-C869-AA5A-C5E5-82B4C5255534}" dt="2025-03-16T14:04:42.836" v="30" actId="20577"/>
        <pc:sldMkLst>
          <pc:docMk/>
          <pc:sldMk cId="3640003579" sldId="268"/>
        </pc:sldMkLst>
        <pc:spChg chg="mod">
          <ac:chgData name="Tiia Tarvonen" userId="S::ttarvone21@student.oulu.fi::b9c4220a-94e6-4404-9435-35fd012da046" providerId="AD" clId="Web-{4F1A17F3-C869-AA5A-C5E5-82B4C5255534}" dt="2025-03-16T14:04:42.836" v="30" actId="20577"/>
          <ac:spMkLst>
            <pc:docMk/>
            <pc:sldMk cId="3640003579" sldId="268"/>
            <ac:spMk id="3" creationId="{4981DC66-591E-60EB-593C-0BCF6406823E}"/>
          </ac:spMkLst>
        </pc:spChg>
      </pc:sldChg>
      <pc:sldChg chg="modSp">
        <pc:chgData name="Tiia Tarvonen" userId="S::ttarvone21@student.oulu.fi::b9c4220a-94e6-4404-9435-35fd012da046" providerId="AD" clId="Web-{4F1A17F3-C869-AA5A-C5E5-82B4C5255534}" dt="2025-03-16T14:05:55.532" v="37" actId="20577"/>
        <pc:sldMkLst>
          <pc:docMk/>
          <pc:sldMk cId="1518842071" sldId="275"/>
        </pc:sldMkLst>
        <pc:spChg chg="mod">
          <ac:chgData name="Tiia Tarvonen" userId="S::ttarvone21@student.oulu.fi::b9c4220a-94e6-4404-9435-35fd012da046" providerId="AD" clId="Web-{4F1A17F3-C869-AA5A-C5E5-82B4C5255534}" dt="2025-03-16T14:05:55.532" v="37" actId="20577"/>
          <ac:spMkLst>
            <pc:docMk/>
            <pc:sldMk cId="1518842071" sldId="275"/>
            <ac:spMk id="3" creationId="{B3181783-E73E-F112-DF05-A8380E9DCE50}"/>
          </ac:spMkLst>
        </pc:spChg>
      </pc:sldChg>
    </pc:docChg>
  </pc:docChgLst>
  <pc:docChgLst>
    <pc:chgData name="Tiia Tarvonen" userId="S::ttarvone21@student.oulu.fi::b9c4220a-94e6-4404-9435-35fd012da046" providerId="AD" clId="Web-{2850AB25-CE88-1554-D2C0-712BD5327827}"/>
    <pc:docChg chg="modSld">
      <pc:chgData name="Tiia Tarvonen" userId="S::ttarvone21@student.oulu.fi::b9c4220a-94e6-4404-9435-35fd012da046" providerId="AD" clId="Web-{2850AB25-CE88-1554-D2C0-712BD5327827}" dt="2025-02-13T09:32:19.761" v="6" actId="20577"/>
      <pc:docMkLst>
        <pc:docMk/>
      </pc:docMkLst>
      <pc:sldChg chg="modSp">
        <pc:chgData name="Tiia Tarvonen" userId="S::ttarvone21@student.oulu.fi::b9c4220a-94e6-4404-9435-35fd012da046" providerId="AD" clId="Web-{2850AB25-CE88-1554-D2C0-712BD5327827}" dt="2025-02-13T09:32:19.761" v="6" actId="20577"/>
        <pc:sldMkLst>
          <pc:docMk/>
          <pc:sldMk cId="3640003579" sldId="268"/>
        </pc:sldMkLst>
        <pc:spChg chg="mod">
          <ac:chgData name="Tiia Tarvonen" userId="S::ttarvone21@student.oulu.fi::b9c4220a-94e6-4404-9435-35fd012da046" providerId="AD" clId="Web-{2850AB25-CE88-1554-D2C0-712BD5327827}" dt="2025-02-13T09:32:19.761" v="6" actId="20577"/>
          <ac:spMkLst>
            <pc:docMk/>
            <pc:sldMk cId="3640003579" sldId="268"/>
            <ac:spMk id="3" creationId="{4981DC66-591E-60EB-593C-0BCF6406823E}"/>
          </ac:spMkLst>
        </pc:spChg>
      </pc:sldChg>
    </pc:docChg>
  </pc:docChgLst>
  <pc:docChgLst>
    <pc:chgData name="Tiia Tarvonen" userId="S::ttarvone21@student.oulu.fi::b9c4220a-94e6-4404-9435-35fd012da046" providerId="AD" clId="Web-{D6904245-0261-9E35-7B4B-E876D18A4BF8}"/>
    <pc:docChg chg="addSld delSld modSld sldOrd">
      <pc:chgData name="Tiia Tarvonen" userId="S::ttarvone21@student.oulu.fi::b9c4220a-94e6-4404-9435-35fd012da046" providerId="AD" clId="Web-{D6904245-0261-9E35-7B4B-E876D18A4BF8}" dt="2025-02-08T18:14:07.019" v="898" actId="20577"/>
      <pc:docMkLst>
        <pc:docMk/>
      </pc:docMkLst>
      <pc:sldChg chg="modSp">
        <pc:chgData name="Tiia Tarvonen" userId="S::ttarvone21@student.oulu.fi::b9c4220a-94e6-4404-9435-35fd012da046" providerId="AD" clId="Web-{D6904245-0261-9E35-7B4B-E876D18A4BF8}" dt="2025-02-08T17:51:36.053" v="828" actId="20577"/>
        <pc:sldMkLst>
          <pc:docMk/>
          <pc:sldMk cId="782385677" sldId="256"/>
        </pc:sldMkLst>
        <pc:spChg chg="mod">
          <ac:chgData name="Tiia Tarvonen" userId="S::ttarvone21@student.oulu.fi::b9c4220a-94e6-4404-9435-35fd012da046" providerId="AD" clId="Web-{D6904245-0261-9E35-7B4B-E876D18A4BF8}" dt="2025-02-08T17:51:36.053" v="828" actId="20577"/>
          <ac:spMkLst>
            <pc:docMk/>
            <pc:sldMk cId="782385677" sldId="256"/>
            <ac:spMk id="3" creationId="{00000000-0000-0000-0000-000000000000}"/>
          </ac:spMkLst>
        </pc:spChg>
      </pc:sldChg>
      <pc:sldChg chg="addSp modSp mod setBg setClrOvrMap">
        <pc:chgData name="Tiia Tarvonen" userId="S::ttarvone21@student.oulu.fi::b9c4220a-94e6-4404-9435-35fd012da046" providerId="AD" clId="Web-{D6904245-0261-9E35-7B4B-E876D18A4BF8}" dt="2025-02-08T17:44:38.838" v="781" actId="20577"/>
        <pc:sldMkLst>
          <pc:docMk/>
          <pc:sldMk cId="3674846283" sldId="257"/>
        </pc:sldMkLst>
        <pc:spChg chg="mod">
          <ac:chgData name="Tiia Tarvonen" userId="S::ttarvone21@student.oulu.fi::b9c4220a-94e6-4404-9435-35fd012da046" providerId="AD" clId="Web-{D6904245-0261-9E35-7B4B-E876D18A4BF8}" dt="2025-02-08T17:44:09.116" v="779"/>
          <ac:spMkLst>
            <pc:docMk/>
            <pc:sldMk cId="3674846283" sldId="257"/>
            <ac:spMk id="2" creationId="{052F135D-D36C-A256-1351-46E01D19F489}"/>
          </ac:spMkLst>
        </pc:spChg>
        <pc:spChg chg="mod">
          <ac:chgData name="Tiia Tarvonen" userId="S::ttarvone21@student.oulu.fi::b9c4220a-94e6-4404-9435-35fd012da046" providerId="AD" clId="Web-{D6904245-0261-9E35-7B4B-E876D18A4BF8}" dt="2025-02-08T17:44:38.838" v="781" actId="20577"/>
          <ac:spMkLst>
            <pc:docMk/>
            <pc:sldMk cId="3674846283" sldId="257"/>
            <ac:spMk id="3" creationId="{F1C87D27-BB23-F988-B03B-D6D9EA4094C3}"/>
          </ac:spMkLst>
        </pc:spChg>
        <pc:spChg chg="add">
          <ac:chgData name="Tiia Tarvonen" userId="S::ttarvone21@student.oulu.fi::b9c4220a-94e6-4404-9435-35fd012da046" providerId="AD" clId="Web-{D6904245-0261-9E35-7B4B-E876D18A4BF8}" dt="2025-02-08T17:44:09.116" v="779"/>
          <ac:spMkLst>
            <pc:docMk/>
            <pc:sldMk cId="3674846283" sldId="257"/>
            <ac:spMk id="9" creationId="{1A9F7B4E-B03D-4F64-BE33-00D074458D45}"/>
          </ac:spMkLst>
        </pc:spChg>
        <pc:spChg chg="add">
          <ac:chgData name="Tiia Tarvonen" userId="S::ttarvone21@student.oulu.fi::b9c4220a-94e6-4404-9435-35fd012da046" providerId="AD" clId="Web-{D6904245-0261-9E35-7B4B-E876D18A4BF8}" dt="2025-02-08T17:44:09.116" v="779"/>
          <ac:spMkLst>
            <pc:docMk/>
            <pc:sldMk cId="3674846283" sldId="257"/>
            <ac:spMk id="11" creationId="{1CA8A97F-67F0-4D5F-A850-0C30727D1CE3}"/>
          </ac:spMkLst>
        </pc:spChg>
        <pc:picChg chg="add mod ord">
          <ac:chgData name="Tiia Tarvonen" userId="S::ttarvone21@student.oulu.fi::b9c4220a-94e6-4404-9435-35fd012da046" providerId="AD" clId="Web-{D6904245-0261-9E35-7B4B-E876D18A4BF8}" dt="2025-02-08T17:44:09.116" v="779"/>
          <ac:picMkLst>
            <pc:docMk/>
            <pc:sldMk cId="3674846283" sldId="257"/>
            <ac:picMk id="4" creationId="{731CBB16-FF10-1BA5-A041-086197164C9A}"/>
          </ac:picMkLst>
        </pc:picChg>
      </pc:sldChg>
      <pc:sldChg chg="modSp new">
        <pc:chgData name="Tiia Tarvonen" userId="S::ttarvone21@student.oulu.fi::b9c4220a-94e6-4404-9435-35fd012da046" providerId="AD" clId="Web-{D6904245-0261-9E35-7B4B-E876D18A4BF8}" dt="2025-02-08T18:14:07.019" v="898" actId="20577"/>
        <pc:sldMkLst>
          <pc:docMk/>
          <pc:sldMk cId="667569080" sldId="265"/>
        </pc:sldMkLst>
        <pc:spChg chg="mod">
          <ac:chgData name="Tiia Tarvonen" userId="S::ttarvone21@student.oulu.fi::b9c4220a-94e6-4404-9435-35fd012da046" providerId="AD" clId="Web-{D6904245-0261-9E35-7B4B-E876D18A4BF8}" dt="2025-02-08T15:21:03.157" v="212" actId="20577"/>
          <ac:spMkLst>
            <pc:docMk/>
            <pc:sldMk cId="667569080" sldId="265"/>
            <ac:spMk id="2" creationId="{DBBBF5D9-872C-2710-44A8-8B520E04DF96}"/>
          </ac:spMkLst>
        </pc:spChg>
        <pc:spChg chg="mod">
          <ac:chgData name="Tiia Tarvonen" userId="S::ttarvone21@student.oulu.fi::b9c4220a-94e6-4404-9435-35fd012da046" providerId="AD" clId="Web-{D6904245-0261-9E35-7B4B-E876D18A4BF8}" dt="2025-02-08T18:14:07.019" v="898" actId="20577"/>
          <ac:spMkLst>
            <pc:docMk/>
            <pc:sldMk cId="667569080" sldId="265"/>
            <ac:spMk id="3" creationId="{181AF396-E4C3-303E-B9E1-D0F7127011E7}"/>
          </ac:spMkLst>
        </pc:spChg>
      </pc:sldChg>
      <pc:sldChg chg="new del">
        <pc:chgData name="Tiia Tarvonen" userId="S::ttarvone21@student.oulu.fi::b9c4220a-94e6-4404-9435-35fd012da046" providerId="AD" clId="Web-{D6904245-0261-9E35-7B4B-E876D18A4BF8}" dt="2025-02-08T15:32:12.214" v="450"/>
        <pc:sldMkLst>
          <pc:docMk/>
          <pc:sldMk cId="502454401" sldId="266"/>
        </pc:sldMkLst>
      </pc:sldChg>
      <pc:sldChg chg="addSp delSp modSp new mod ord setBg setClrOvrMap">
        <pc:chgData name="Tiia Tarvonen" userId="S::ttarvone21@student.oulu.fi::b9c4220a-94e6-4404-9435-35fd012da046" providerId="AD" clId="Web-{D6904245-0261-9E35-7B4B-E876D18A4BF8}" dt="2025-02-08T17:50:10.144" v="814" actId="1076"/>
        <pc:sldMkLst>
          <pc:docMk/>
          <pc:sldMk cId="4063525542" sldId="266"/>
        </pc:sldMkLst>
        <pc:spChg chg="mod">
          <ac:chgData name="Tiia Tarvonen" userId="S::ttarvone21@student.oulu.fi::b9c4220a-94e6-4404-9435-35fd012da046" providerId="AD" clId="Web-{D6904245-0261-9E35-7B4B-E876D18A4BF8}" dt="2025-02-08T17:50:10.144" v="814" actId="1076"/>
          <ac:spMkLst>
            <pc:docMk/>
            <pc:sldMk cId="4063525542" sldId="266"/>
            <ac:spMk id="2" creationId="{F25D3258-E071-0F3F-33CA-0EE955EB5EB3}"/>
          </ac:spMkLst>
        </pc:spChg>
        <pc:spChg chg="mod">
          <ac:chgData name="Tiia Tarvonen" userId="S::ttarvone21@student.oulu.fi::b9c4220a-94e6-4404-9435-35fd012da046" providerId="AD" clId="Web-{D6904245-0261-9E35-7B4B-E876D18A4BF8}" dt="2025-02-08T17:49:51.378" v="812" actId="20577"/>
          <ac:spMkLst>
            <pc:docMk/>
            <pc:sldMk cId="4063525542" sldId="266"/>
            <ac:spMk id="3" creationId="{FBA54EC0-10DE-210B-286A-8A737860FE44}"/>
          </ac:spMkLst>
        </pc:spChg>
        <pc:spChg chg="add">
          <ac:chgData name="Tiia Tarvonen" userId="S::ttarvone21@student.oulu.fi::b9c4220a-94e6-4404-9435-35fd012da046" providerId="AD" clId="Web-{D6904245-0261-9E35-7B4B-E876D18A4BF8}" dt="2025-02-08T17:48:13.876" v="791"/>
          <ac:spMkLst>
            <pc:docMk/>
            <pc:sldMk cId="4063525542" sldId="266"/>
            <ac:spMk id="30" creationId="{2C61293E-6EBE-43EF-A52C-9BEBFD7679D4}"/>
          </ac:spMkLst>
        </pc:spChg>
        <pc:spChg chg="add">
          <ac:chgData name="Tiia Tarvonen" userId="S::ttarvone21@student.oulu.fi::b9c4220a-94e6-4404-9435-35fd012da046" providerId="AD" clId="Web-{D6904245-0261-9E35-7B4B-E876D18A4BF8}" dt="2025-02-08T17:48:13.876" v="791"/>
          <ac:spMkLst>
            <pc:docMk/>
            <pc:sldMk cId="4063525542" sldId="266"/>
            <ac:spMk id="31" creationId="{3FCFB1DE-0B7E-48CC-BA90-B2AB0889F9D6}"/>
          </ac:spMkLst>
        </pc:spChg>
        <pc:picChg chg="add mod ord">
          <ac:chgData name="Tiia Tarvonen" userId="S::ttarvone21@student.oulu.fi::b9c4220a-94e6-4404-9435-35fd012da046" providerId="AD" clId="Web-{D6904245-0261-9E35-7B4B-E876D18A4BF8}" dt="2025-02-08T17:49:25.862" v="808" actId="14100"/>
          <ac:picMkLst>
            <pc:docMk/>
            <pc:sldMk cId="4063525542" sldId="266"/>
            <ac:picMk id="4" creationId="{F48CA750-ADC3-92CF-92A7-67EE4BFC5501}"/>
          </ac:picMkLst>
        </pc:picChg>
      </pc:sldChg>
      <pc:sldChg chg="modSp new">
        <pc:chgData name="Tiia Tarvonen" userId="S::ttarvone21@student.oulu.fi::b9c4220a-94e6-4404-9435-35fd012da046" providerId="AD" clId="Web-{D6904245-0261-9E35-7B4B-E876D18A4BF8}" dt="2025-02-08T15:54:05.366" v="775" actId="20577"/>
        <pc:sldMkLst>
          <pc:docMk/>
          <pc:sldMk cId="2616818190" sldId="267"/>
        </pc:sldMkLst>
        <pc:spChg chg="mod">
          <ac:chgData name="Tiia Tarvonen" userId="S::ttarvone21@student.oulu.fi::b9c4220a-94e6-4404-9435-35fd012da046" providerId="AD" clId="Web-{D6904245-0261-9E35-7B4B-E876D18A4BF8}" dt="2025-02-08T15:54:05.366" v="775" actId="20577"/>
          <ac:spMkLst>
            <pc:docMk/>
            <pc:sldMk cId="2616818190" sldId="267"/>
            <ac:spMk id="2" creationId="{20CB91F4-17E5-ACBF-3A2F-634E21FABF9D}"/>
          </ac:spMkLst>
        </pc:spChg>
      </pc:sldChg>
    </pc:docChg>
  </pc:docChgLst>
  <pc:docChgLst>
    <pc:chgData clId="Web-{F58B3973-9B64-262E-0D78-973D472D0C2A}"/>
    <pc:docChg chg="modSld">
      <pc:chgData name="" userId="" providerId="" clId="Web-{F58B3973-9B64-262E-0D78-973D472D0C2A}" dt="2025-02-04T13:36:41.236" v="14" actId="20577"/>
      <pc:docMkLst>
        <pc:docMk/>
      </pc:docMkLst>
      <pc:sldChg chg="modSp">
        <pc:chgData name="" userId="" providerId="" clId="Web-{F58B3973-9B64-262E-0D78-973D472D0C2A}" dt="2025-02-04T13:36:41.236" v="14" actId="20577"/>
        <pc:sldMkLst>
          <pc:docMk/>
          <pc:sldMk cId="782385677" sldId="256"/>
        </pc:sldMkLst>
        <pc:spChg chg="mod">
          <ac:chgData name="" userId="" providerId="" clId="Web-{F58B3973-9B64-262E-0D78-973D472D0C2A}" dt="2025-02-04T13:36:41.236" v="14" actId="20577"/>
          <ac:spMkLst>
            <pc:docMk/>
            <pc:sldMk cId="782385677" sldId="256"/>
            <ac:spMk id="2" creationId="{00000000-0000-0000-0000-000000000000}"/>
          </ac:spMkLst>
        </pc:spChg>
      </pc:sldChg>
    </pc:docChg>
  </pc:docChgLst>
  <pc:docChgLst>
    <pc:chgData name="Tiia Tarvonen" userId="S::ttarvone21@student.oulu.fi::b9c4220a-94e6-4404-9435-35fd012da046" providerId="AD" clId="Web-{F58B3973-9B64-262E-0D78-973D472D0C2A}"/>
    <pc:docChg chg="addSld modSld sldOrd addMainMaster delMainMaster">
      <pc:chgData name="Tiia Tarvonen" userId="S::ttarvone21@student.oulu.fi::b9c4220a-94e6-4404-9435-35fd012da046" providerId="AD" clId="Web-{F58B3973-9B64-262E-0D78-973D472D0C2A}" dt="2025-02-04T13:48:05.401" v="51" actId="20577"/>
      <pc:docMkLst>
        <pc:docMk/>
      </pc:docMkLst>
      <pc:sldChg chg="addSp modSp mod setBg modClrScheme setClrOvrMap chgLayout">
        <pc:chgData name="Tiia Tarvonen" userId="S::ttarvone21@student.oulu.fi::b9c4220a-94e6-4404-9435-35fd012da046" providerId="AD" clId="Web-{F58B3973-9B64-262E-0D78-973D472D0C2A}" dt="2025-02-04T13:36:49.158" v="1"/>
        <pc:sldMkLst>
          <pc:docMk/>
          <pc:sldMk cId="782385677" sldId="256"/>
        </pc:sldMkLst>
        <pc:spChg chg="mod">
          <ac:chgData name="Tiia Tarvonen" userId="S::ttarvone21@student.oulu.fi::b9c4220a-94e6-4404-9435-35fd012da046" providerId="AD" clId="Web-{F58B3973-9B64-262E-0D78-973D472D0C2A}" dt="2025-02-04T13:36:49.158" v="1"/>
          <ac:spMkLst>
            <pc:docMk/>
            <pc:sldMk cId="782385677" sldId="256"/>
            <ac:spMk id="2" creationId="{00000000-0000-0000-0000-000000000000}"/>
          </ac:spMkLst>
        </pc:spChg>
        <pc:spChg chg="mod">
          <ac:chgData name="Tiia Tarvonen" userId="S::ttarvone21@student.oulu.fi::b9c4220a-94e6-4404-9435-35fd012da046" providerId="AD" clId="Web-{F58B3973-9B64-262E-0D78-973D472D0C2A}" dt="2025-02-04T13:36:49.158" v="1"/>
          <ac:spMkLst>
            <pc:docMk/>
            <pc:sldMk cId="782385677" sldId="256"/>
            <ac:spMk id="3" creationId="{00000000-0000-0000-0000-000000000000}"/>
          </ac:spMkLst>
        </pc:spChg>
        <pc:spChg chg="add">
          <ac:chgData name="Tiia Tarvonen" userId="S::ttarvone21@student.oulu.fi::b9c4220a-94e6-4404-9435-35fd012da046" providerId="AD" clId="Web-{F58B3973-9B64-262E-0D78-973D472D0C2A}" dt="2025-02-04T13:36:49.158" v="1"/>
          <ac:spMkLst>
            <pc:docMk/>
            <pc:sldMk cId="782385677" sldId="256"/>
            <ac:spMk id="9" creationId="{CFA5B9DB-0BF9-4260-A97B-936524F9668F}"/>
          </ac:spMkLst>
        </pc:spChg>
        <pc:spChg chg="add">
          <ac:chgData name="Tiia Tarvonen" userId="S::ttarvone21@student.oulu.fi::b9c4220a-94e6-4404-9435-35fd012da046" providerId="AD" clId="Web-{F58B3973-9B64-262E-0D78-973D472D0C2A}" dt="2025-02-04T13:36:49.158" v="1"/>
          <ac:spMkLst>
            <pc:docMk/>
            <pc:sldMk cId="782385677" sldId="256"/>
            <ac:spMk id="11" creationId="{59824785-89B4-4433-955A-F2C847B1534D}"/>
          </ac:spMkLst>
        </pc:spChg>
        <pc:spChg chg="add">
          <ac:chgData name="Tiia Tarvonen" userId="S::ttarvone21@student.oulu.fi::b9c4220a-94e6-4404-9435-35fd012da046" providerId="AD" clId="Web-{F58B3973-9B64-262E-0D78-973D472D0C2A}" dt="2025-02-04T13:36:49.158" v="1"/>
          <ac:spMkLst>
            <pc:docMk/>
            <pc:sldMk cId="782385677" sldId="256"/>
            <ac:spMk id="13" creationId="{CB2E64D6-3AEB-4AFF-9475-E210F85E0AA7}"/>
          </ac:spMkLst>
        </pc:spChg>
        <pc:picChg chg="add">
          <ac:chgData name="Tiia Tarvonen" userId="S::ttarvone21@student.oulu.fi::b9c4220a-94e6-4404-9435-35fd012da046" providerId="AD" clId="Web-{F58B3973-9B64-262E-0D78-973D472D0C2A}" dt="2025-02-04T13:36:49.158" v="1"/>
          <ac:picMkLst>
            <pc:docMk/>
            <pc:sldMk cId="782385677" sldId="256"/>
            <ac:picMk id="4" creationId="{5C51C20D-0F56-6A3E-2587-CE5500BDEB0F}"/>
          </ac:picMkLst>
        </pc:picChg>
      </pc:sldChg>
      <pc:sldChg chg="modSp new">
        <pc:chgData name="Tiia Tarvonen" userId="S::ttarvone21@student.oulu.fi::b9c4220a-94e6-4404-9435-35fd012da046" providerId="AD" clId="Web-{F58B3973-9B64-262E-0D78-973D472D0C2A}" dt="2025-02-04T13:38:51.914" v="20" actId="20577"/>
        <pc:sldMkLst>
          <pc:docMk/>
          <pc:sldMk cId="3674846283" sldId="257"/>
        </pc:sldMkLst>
        <pc:spChg chg="mod">
          <ac:chgData name="Tiia Tarvonen" userId="S::ttarvone21@student.oulu.fi::b9c4220a-94e6-4404-9435-35fd012da046" providerId="AD" clId="Web-{F58B3973-9B64-262E-0D78-973D472D0C2A}" dt="2025-02-04T13:38:51.914" v="20" actId="20577"/>
          <ac:spMkLst>
            <pc:docMk/>
            <pc:sldMk cId="3674846283" sldId="257"/>
            <ac:spMk id="2" creationId="{052F135D-D36C-A256-1351-46E01D19F489}"/>
          </ac:spMkLst>
        </pc:spChg>
      </pc:sldChg>
      <pc:sldChg chg="modSp new ord">
        <pc:chgData name="Tiia Tarvonen" userId="S::ttarvone21@student.oulu.fi::b9c4220a-94e6-4404-9435-35fd012da046" providerId="AD" clId="Web-{F58B3973-9B64-262E-0D78-973D472D0C2A}" dt="2025-02-04T13:48:05.401" v="51" actId="20577"/>
        <pc:sldMkLst>
          <pc:docMk/>
          <pc:sldMk cId="1086571539" sldId="258"/>
        </pc:sldMkLst>
        <pc:spChg chg="mod">
          <ac:chgData name="Tiia Tarvonen" userId="S::ttarvone21@student.oulu.fi::b9c4220a-94e6-4404-9435-35fd012da046" providerId="AD" clId="Web-{F58B3973-9B64-262E-0D78-973D472D0C2A}" dt="2025-02-04T13:40:23.431" v="37" actId="20577"/>
          <ac:spMkLst>
            <pc:docMk/>
            <pc:sldMk cId="1086571539" sldId="258"/>
            <ac:spMk id="2" creationId="{D41C2FA8-DD0D-711B-3DFF-A986F4E78FE2}"/>
          </ac:spMkLst>
        </pc:spChg>
        <pc:spChg chg="mod">
          <ac:chgData name="Tiia Tarvonen" userId="S::ttarvone21@student.oulu.fi::b9c4220a-94e6-4404-9435-35fd012da046" providerId="AD" clId="Web-{F58B3973-9B64-262E-0D78-973D472D0C2A}" dt="2025-02-04T13:48:05.401" v="51" actId="20577"/>
          <ac:spMkLst>
            <pc:docMk/>
            <pc:sldMk cId="1086571539" sldId="258"/>
            <ac:spMk id="3" creationId="{F95B6705-9AF9-0AFF-BDAB-6D46DF1F6E64}"/>
          </ac:spMkLst>
        </pc:spChg>
      </pc:sldChg>
      <pc:sldMasterChg chg="del delSldLayout">
        <pc:chgData name="Tiia Tarvonen" userId="S::ttarvone21@student.oulu.fi::b9c4220a-94e6-4404-9435-35fd012da046" providerId="AD" clId="Web-{F58B3973-9B64-262E-0D78-973D472D0C2A}" dt="2025-02-04T13:36:49.158" v="1"/>
        <pc:sldMasterMkLst>
          <pc:docMk/>
          <pc:sldMasterMk cId="1034520112" sldId="2147483648"/>
        </pc:sldMasterMkLst>
        <pc:sldLayoutChg chg="del">
          <pc:chgData name="Tiia Tarvonen" userId="S::ttarvone21@student.oulu.fi::b9c4220a-94e6-4404-9435-35fd012da046" providerId="AD" clId="Web-{F58B3973-9B64-262E-0D78-973D472D0C2A}" dt="2025-02-04T13:36:49.158" v="1"/>
          <pc:sldLayoutMkLst>
            <pc:docMk/>
            <pc:sldMasterMk cId="1034520112" sldId="2147483648"/>
            <pc:sldLayoutMk cId="2822443542" sldId="2147483649"/>
          </pc:sldLayoutMkLst>
        </pc:sldLayoutChg>
        <pc:sldLayoutChg chg="del">
          <pc:chgData name="Tiia Tarvonen" userId="S::ttarvone21@student.oulu.fi::b9c4220a-94e6-4404-9435-35fd012da046" providerId="AD" clId="Web-{F58B3973-9B64-262E-0D78-973D472D0C2A}" dt="2025-02-04T13:36:49.158" v="1"/>
          <pc:sldLayoutMkLst>
            <pc:docMk/>
            <pc:sldMasterMk cId="1034520112" sldId="2147483648"/>
            <pc:sldLayoutMk cId="191875738" sldId="2147483650"/>
          </pc:sldLayoutMkLst>
        </pc:sldLayoutChg>
        <pc:sldLayoutChg chg="del">
          <pc:chgData name="Tiia Tarvonen" userId="S::ttarvone21@student.oulu.fi::b9c4220a-94e6-4404-9435-35fd012da046" providerId="AD" clId="Web-{F58B3973-9B64-262E-0D78-973D472D0C2A}" dt="2025-02-04T13:36:49.158" v="1"/>
          <pc:sldLayoutMkLst>
            <pc:docMk/>
            <pc:sldMasterMk cId="1034520112" sldId="2147483648"/>
            <pc:sldLayoutMk cId="625772058" sldId="2147483651"/>
          </pc:sldLayoutMkLst>
        </pc:sldLayoutChg>
        <pc:sldLayoutChg chg="del">
          <pc:chgData name="Tiia Tarvonen" userId="S::ttarvone21@student.oulu.fi::b9c4220a-94e6-4404-9435-35fd012da046" providerId="AD" clId="Web-{F58B3973-9B64-262E-0D78-973D472D0C2A}" dt="2025-02-04T13:36:49.158" v="1"/>
          <pc:sldLayoutMkLst>
            <pc:docMk/>
            <pc:sldMasterMk cId="1034520112" sldId="2147483648"/>
            <pc:sldLayoutMk cId="1368371511" sldId="2147483652"/>
          </pc:sldLayoutMkLst>
        </pc:sldLayoutChg>
        <pc:sldLayoutChg chg="del">
          <pc:chgData name="Tiia Tarvonen" userId="S::ttarvone21@student.oulu.fi::b9c4220a-94e6-4404-9435-35fd012da046" providerId="AD" clId="Web-{F58B3973-9B64-262E-0D78-973D472D0C2A}" dt="2025-02-04T13:36:49.158" v="1"/>
          <pc:sldLayoutMkLst>
            <pc:docMk/>
            <pc:sldMasterMk cId="1034520112" sldId="2147483648"/>
            <pc:sldLayoutMk cId="4234365057" sldId="2147483653"/>
          </pc:sldLayoutMkLst>
        </pc:sldLayoutChg>
        <pc:sldLayoutChg chg="del">
          <pc:chgData name="Tiia Tarvonen" userId="S::ttarvone21@student.oulu.fi::b9c4220a-94e6-4404-9435-35fd012da046" providerId="AD" clId="Web-{F58B3973-9B64-262E-0D78-973D472D0C2A}" dt="2025-02-04T13:36:49.158" v="1"/>
          <pc:sldLayoutMkLst>
            <pc:docMk/>
            <pc:sldMasterMk cId="1034520112" sldId="2147483648"/>
            <pc:sldLayoutMk cId="323876409" sldId="2147483654"/>
          </pc:sldLayoutMkLst>
        </pc:sldLayoutChg>
        <pc:sldLayoutChg chg="del">
          <pc:chgData name="Tiia Tarvonen" userId="S::ttarvone21@student.oulu.fi::b9c4220a-94e6-4404-9435-35fd012da046" providerId="AD" clId="Web-{F58B3973-9B64-262E-0D78-973D472D0C2A}" dt="2025-02-04T13:36:49.158" v="1"/>
          <pc:sldLayoutMkLst>
            <pc:docMk/>
            <pc:sldMasterMk cId="1034520112" sldId="2147483648"/>
            <pc:sldLayoutMk cId="1583615748" sldId="2147483655"/>
          </pc:sldLayoutMkLst>
        </pc:sldLayoutChg>
        <pc:sldLayoutChg chg="del">
          <pc:chgData name="Tiia Tarvonen" userId="S::ttarvone21@student.oulu.fi::b9c4220a-94e6-4404-9435-35fd012da046" providerId="AD" clId="Web-{F58B3973-9B64-262E-0D78-973D472D0C2A}" dt="2025-02-04T13:36:49.158" v="1"/>
          <pc:sldLayoutMkLst>
            <pc:docMk/>
            <pc:sldMasterMk cId="1034520112" sldId="2147483648"/>
            <pc:sldLayoutMk cId="3827074677" sldId="2147483656"/>
          </pc:sldLayoutMkLst>
        </pc:sldLayoutChg>
        <pc:sldLayoutChg chg="del">
          <pc:chgData name="Tiia Tarvonen" userId="S::ttarvone21@student.oulu.fi::b9c4220a-94e6-4404-9435-35fd012da046" providerId="AD" clId="Web-{F58B3973-9B64-262E-0D78-973D472D0C2A}" dt="2025-02-04T13:36:49.158" v="1"/>
          <pc:sldLayoutMkLst>
            <pc:docMk/>
            <pc:sldMasterMk cId="1034520112" sldId="2147483648"/>
            <pc:sldLayoutMk cId="3139981579" sldId="2147483657"/>
          </pc:sldLayoutMkLst>
        </pc:sldLayoutChg>
        <pc:sldLayoutChg chg="del">
          <pc:chgData name="Tiia Tarvonen" userId="S::ttarvone21@student.oulu.fi::b9c4220a-94e6-4404-9435-35fd012da046" providerId="AD" clId="Web-{F58B3973-9B64-262E-0D78-973D472D0C2A}" dt="2025-02-04T13:36:49.158" v="1"/>
          <pc:sldLayoutMkLst>
            <pc:docMk/>
            <pc:sldMasterMk cId="1034520112" sldId="2147483648"/>
            <pc:sldLayoutMk cId="1012034331" sldId="2147483658"/>
          </pc:sldLayoutMkLst>
        </pc:sldLayoutChg>
        <pc:sldLayoutChg chg="del">
          <pc:chgData name="Tiia Tarvonen" userId="S::ttarvone21@student.oulu.fi::b9c4220a-94e6-4404-9435-35fd012da046" providerId="AD" clId="Web-{F58B3973-9B64-262E-0D78-973D472D0C2A}" dt="2025-02-04T13:36:49.158" v="1"/>
          <pc:sldLayoutMkLst>
            <pc:docMk/>
            <pc:sldMasterMk cId="1034520112" sldId="2147483648"/>
            <pc:sldLayoutMk cId="3406455356" sldId="2147483659"/>
          </pc:sldLayoutMkLst>
        </pc:sldLayoutChg>
      </pc:sldMasterChg>
      <pc:sldMasterChg chg="add addSldLayout">
        <pc:chgData name="Tiia Tarvonen" userId="S::ttarvone21@student.oulu.fi::b9c4220a-94e6-4404-9435-35fd012da046" providerId="AD" clId="Web-{F58B3973-9B64-262E-0D78-973D472D0C2A}" dt="2025-02-04T13:36:49.158" v="1"/>
        <pc:sldMasterMkLst>
          <pc:docMk/>
          <pc:sldMasterMk cId="1569192461" sldId="2147483722"/>
        </pc:sldMasterMkLst>
        <pc:sldLayoutChg chg="add">
          <pc:chgData name="Tiia Tarvonen" userId="S::ttarvone21@student.oulu.fi::b9c4220a-94e6-4404-9435-35fd012da046" providerId="AD" clId="Web-{F58B3973-9B64-262E-0D78-973D472D0C2A}" dt="2025-02-04T13:36:49.158" v="1"/>
          <pc:sldLayoutMkLst>
            <pc:docMk/>
            <pc:sldMasterMk cId="1569192461" sldId="2147483722"/>
            <pc:sldLayoutMk cId="18710685" sldId="2147483711"/>
          </pc:sldLayoutMkLst>
        </pc:sldLayoutChg>
        <pc:sldLayoutChg chg="add">
          <pc:chgData name="Tiia Tarvonen" userId="S::ttarvone21@student.oulu.fi::b9c4220a-94e6-4404-9435-35fd012da046" providerId="AD" clId="Web-{F58B3973-9B64-262E-0D78-973D472D0C2A}" dt="2025-02-04T13:36:49.158" v="1"/>
          <pc:sldLayoutMkLst>
            <pc:docMk/>
            <pc:sldMasterMk cId="1569192461" sldId="2147483722"/>
            <pc:sldLayoutMk cId="4112920807" sldId="2147483712"/>
          </pc:sldLayoutMkLst>
        </pc:sldLayoutChg>
        <pc:sldLayoutChg chg="add">
          <pc:chgData name="Tiia Tarvonen" userId="S::ttarvone21@student.oulu.fi::b9c4220a-94e6-4404-9435-35fd012da046" providerId="AD" clId="Web-{F58B3973-9B64-262E-0D78-973D472D0C2A}" dt="2025-02-04T13:36:49.158" v="1"/>
          <pc:sldLayoutMkLst>
            <pc:docMk/>
            <pc:sldMasterMk cId="1569192461" sldId="2147483722"/>
            <pc:sldLayoutMk cId="2249357037" sldId="2147483713"/>
          </pc:sldLayoutMkLst>
        </pc:sldLayoutChg>
        <pc:sldLayoutChg chg="add">
          <pc:chgData name="Tiia Tarvonen" userId="S::ttarvone21@student.oulu.fi::b9c4220a-94e6-4404-9435-35fd012da046" providerId="AD" clId="Web-{F58B3973-9B64-262E-0D78-973D472D0C2A}" dt="2025-02-04T13:36:49.158" v="1"/>
          <pc:sldLayoutMkLst>
            <pc:docMk/>
            <pc:sldMasterMk cId="1569192461" sldId="2147483722"/>
            <pc:sldLayoutMk cId="516441024" sldId="2147483714"/>
          </pc:sldLayoutMkLst>
        </pc:sldLayoutChg>
        <pc:sldLayoutChg chg="add">
          <pc:chgData name="Tiia Tarvonen" userId="S::ttarvone21@student.oulu.fi::b9c4220a-94e6-4404-9435-35fd012da046" providerId="AD" clId="Web-{F58B3973-9B64-262E-0D78-973D472D0C2A}" dt="2025-02-04T13:36:49.158" v="1"/>
          <pc:sldLayoutMkLst>
            <pc:docMk/>
            <pc:sldMasterMk cId="1569192461" sldId="2147483722"/>
            <pc:sldLayoutMk cId="3274583707" sldId="2147483715"/>
          </pc:sldLayoutMkLst>
        </pc:sldLayoutChg>
        <pc:sldLayoutChg chg="add">
          <pc:chgData name="Tiia Tarvonen" userId="S::ttarvone21@student.oulu.fi::b9c4220a-94e6-4404-9435-35fd012da046" providerId="AD" clId="Web-{F58B3973-9B64-262E-0D78-973D472D0C2A}" dt="2025-02-04T13:36:49.158" v="1"/>
          <pc:sldLayoutMkLst>
            <pc:docMk/>
            <pc:sldMasterMk cId="1569192461" sldId="2147483722"/>
            <pc:sldLayoutMk cId="606633155" sldId="2147483716"/>
          </pc:sldLayoutMkLst>
        </pc:sldLayoutChg>
        <pc:sldLayoutChg chg="add">
          <pc:chgData name="Tiia Tarvonen" userId="S::ttarvone21@student.oulu.fi::b9c4220a-94e6-4404-9435-35fd012da046" providerId="AD" clId="Web-{F58B3973-9B64-262E-0D78-973D472D0C2A}" dt="2025-02-04T13:36:49.158" v="1"/>
          <pc:sldLayoutMkLst>
            <pc:docMk/>
            <pc:sldMasterMk cId="1569192461" sldId="2147483722"/>
            <pc:sldLayoutMk cId="1550673768" sldId="2147483717"/>
          </pc:sldLayoutMkLst>
        </pc:sldLayoutChg>
        <pc:sldLayoutChg chg="add">
          <pc:chgData name="Tiia Tarvonen" userId="S::ttarvone21@student.oulu.fi::b9c4220a-94e6-4404-9435-35fd012da046" providerId="AD" clId="Web-{F58B3973-9B64-262E-0D78-973D472D0C2A}" dt="2025-02-04T13:36:49.158" v="1"/>
          <pc:sldLayoutMkLst>
            <pc:docMk/>
            <pc:sldMasterMk cId="1569192461" sldId="2147483722"/>
            <pc:sldLayoutMk cId="3467491295" sldId="2147483718"/>
          </pc:sldLayoutMkLst>
        </pc:sldLayoutChg>
        <pc:sldLayoutChg chg="add">
          <pc:chgData name="Tiia Tarvonen" userId="S::ttarvone21@student.oulu.fi::b9c4220a-94e6-4404-9435-35fd012da046" providerId="AD" clId="Web-{F58B3973-9B64-262E-0D78-973D472D0C2A}" dt="2025-02-04T13:36:49.158" v="1"/>
          <pc:sldLayoutMkLst>
            <pc:docMk/>
            <pc:sldMasterMk cId="1569192461" sldId="2147483722"/>
            <pc:sldLayoutMk cId="3016821437" sldId="2147483719"/>
          </pc:sldLayoutMkLst>
        </pc:sldLayoutChg>
        <pc:sldLayoutChg chg="add">
          <pc:chgData name="Tiia Tarvonen" userId="S::ttarvone21@student.oulu.fi::b9c4220a-94e6-4404-9435-35fd012da046" providerId="AD" clId="Web-{F58B3973-9B64-262E-0D78-973D472D0C2A}" dt="2025-02-04T13:36:49.158" v="1"/>
          <pc:sldLayoutMkLst>
            <pc:docMk/>
            <pc:sldMasterMk cId="1569192461" sldId="2147483722"/>
            <pc:sldLayoutMk cId="1057308091" sldId="2147483720"/>
          </pc:sldLayoutMkLst>
        </pc:sldLayoutChg>
        <pc:sldLayoutChg chg="add">
          <pc:chgData name="Tiia Tarvonen" userId="S::ttarvone21@student.oulu.fi::b9c4220a-94e6-4404-9435-35fd012da046" providerId="AD" clId="Web-{F58B3973-9B64-262E-0D78-973D472D0C2A}" dt="2025-02-04T13:36:49.158" v="1"/>
          <pc:sldLayoutMkLst>
            <pc:docMk/>
            <pc:sldMasterMk cId="1569192461" sldId="2147483722"/>
            <pc:sldLayoutMk cId="3999831760" sldId="2147483721"/>
          </pc:sldLayoutMkLst>
        </pc:sldLayoutChg>
      </pc:sldMasterChg>
    </pc:docChg>
  </pc:docChgLst>
  <pc:docChgLst>
    <pc:chgData name="Tiia Tarvonen" userId="S::ttarvone21@student.oulu.fi::b9c4220a-94e6-4404-9435-35fd012da046" providerId="AD" clId="Web-{CF9EB7CB-6659-8902-70EE-1099D6D99848}"/>
    <pc:docChg chg="addSld delSld modSld sldOrd">
      <pc:chgData name="Tiia Tarvonen" userId="S::ttarvone21@student.oulu.fi::b9c4220a-94e6-4404-9435-35fd012da046" providerId="AD" clId="Web-{CF9EB7CB-6659-8902-70EE-1099D6D99848}" dt="2025-02-12T14:11:30.824" v="1725" actId="1076"/>
      <pc:docMkLst>
        <pc:docMk/>
      </pc:docMkLst>
      <pc:sldChg chg="modSp">
        <pc:chgData name="Tiia Tarvonen" userId="S::ttarvone21@student.oulu.fi::b9c4220a-94e6-4404-9435-35fd012da046" providerId="AD" clId="Web-{CF9EB7CB-6659-8902-70EE-1099D6D99848}" dt="2025-02-12T13:08:50.159" v="1485" actId="20577"/>
        <pc:sldMkLst>
          <pc:docMk/>
          <pc:sldMk cId="782385677" sldId="256"/>
        </pc:sldMkLst>
        <pc:spChg chg="mod">
          <ac:chgData name="Tiia Tarvonen" userId="S::ttarvone21@student.oulu.fi::b9c4220a-94e6-4404-9435-35fd012da046" providerId="AD" clId="Web-{CF9EB7CB-6659-8902-70EE-1099D6D99848}" dt="2025-02-11T16:14:17.061" v="0" actId="20577"/>
          <ac:spMkLst>
            <pc:docMk/>
            <pc:sldMk cId="782385677" sldId="256"/>
            <ac:spMk id="2" creationId="{00000000-0000-0000-0000-000000000000}"/>
          </ac:spMkLst>
        </pc:spChg>
        <pc:spChg chg="mod">
          <ac:chgData name="Tiia Tarvonen" userId="S::ttarvone21@student.oulu.fi::b9c4220a-94e6-4404-9435-35fd012da046" providerId="AD" clId="Web-{CF9EB7CB-6659-8902-70EE-1099D6D99848}" dt="2025-02-12T13:08:50.159" v="1485" actId="20577"/>
          <ac:spMkLst>
            <pc:docMk/>
            <pc:sldMk cId="782385677" sldId="256"/>
            <ac:spMk id="3" creationId="{00000000-0000-0000-0000-000000000000}"/>
          </ac:spMkLst>
        </pc:spChg>
      </pc:sldChg>
      <pc:sldChg chg="addSp delSp modSp ord addAnim">
        <pc:chgData name="Tiia Tarvonen" userId="S::ttarvone21@student.oulu.fi::b9c4220a-94e6-4404-9435-35fd012da046" providerId="AD" clId="Web-{CF9EB7CB-6659-8902-70EE-1099D6D99848}" dt="2025-02-12T11:51:33.864" v="1257"/>
        <pc:sldMkLst>
          <pc:docMk/>
          <pc:sldMk cId="3674846283" sldId="257"/>
        </pc:sldMkLst>
        <pc:spChg chg="mod">
          <ac:chgData name="Tiia Tarvonen" userId="S::ttarvone21@student.oulu.fi::b9c4220a-94e6-4404-9435-35fd012da046" providerId="AD" clId="Web-{CF9EB7CB-6659-8902-70EE-1099D6D99848}" dt="2025-02-12T11:49:37.003" v="1255" actId="20577"/>
          <ac:spMkLst>
            <pc:docMk/>
            <pc:sldMk cId="3674846283" sldId="257"/>
            <ac:spMk id="3" creationId="{F1C87D27-BB23-F988-B03B-D6D9EA4094C3}"/>
          </ac:spMkLst>
        </pc:spChg>
        <pc:spChg chg="add mod">
          <ac:chgData name="Tiia Tarvonen" userId="S::ttarvone21@student.oulu.fi::b9c4220a-94e6-4404-9435-35fd012da046" providerId="AD" clId="Web-{CF9EB7CB-6659-8902-70EE-1099D6D99848}" dt="2025-02-12T11:44:52.388" v="1254" actId="20577"/>
          <ac:spMkLst>
            <pc:docMk/>
            <pc:sldMk cId="3674846283" sldId="257"/>
            <ac:spMk id="6" creationId="{C040720E-3726-A61A-E3C9-7015C35A9920}"/>
          </ac:spMkLst>
        </pc:spChg>
        <pc:picChg chg="mod">
          <ac:chgData name="Tiia Tarvonen" userId="S::ttarvone21@student.oulu.fi::b9c4220a-94e6-4404-9435-35fd012da046" providerId="AD" clId="Web-{CF9EB7CB-6659-8902-70EE-1099D6D99848}" dt="2025-02-12T11:31:44.187" v="1251" actId="1076"/>
          <ac:picMkLst>
            <pc:docMk/>
            <pc:sldMk cId="3674846283" sldId="257"/>
            <ac:picMk id="4" creationId="{731CBB16-FF10-1BA5-A041-086197164C9A}"/>
          </ac:picMkLst>
        </pc:picChg>
      </pc:sldChg>
      <pc:sldChg chg="addSp delSp modSp addAnim delAnim modAnim">
        <pc:chgData name="Tiia Tarvonen" userId="S::ttarvone21@student.oulu.fi::b9c4220a-94e6-4404-9435-35fd012da046" providerId="AD" clId="Web-{CF9EB7CB-6659-8902-70EE-1099D6D99848}" dt="2025-02-12T14:09:07.103" v="1711" actId="1076"/>
        <pc:sldMkLst>
          <pc:docMk/>
          <pc:sldMk cId="1086571539" sldId="258"/>
        </pc:sldMkLst>
        <pc:spChg chg="mod">
          <ac:chgData name="Tiia Tarvonen" userId="S::ttarvone21@student.oulu.fi::b9c4220a-94e6-4404-9435-35fd012da046" providerId="AD" clId="Web-{CF9EB7CB-6659-8902-70EE-1099D6D99848}" dt="2025-02-12T14:03:51.660" v="1673" actId="20577"/>
          <ac:spMkLst>
            <pc:docMk/>
            <pc:sldMk cId="1086571539" sldId="258"/>
            <ac:spMk id="3" creationId="{F95B6705-9AF9-0AFF-BDAB-6D46DF1F6E64}"/>
          </ac:spMkLst>
        </pc:spChg>
        <pc:spChg chg="mod">
          <ac:chgData name="Tiia Tarvonen" userId="S::ttarvone21@student.oulu.fi::b9c4220a-94e6-4404-9435-35fd012da046" providerId="AD" clId="Web-{CF9EB7CB-6659-8902-70EE-1099D6D99848}" dt="2025-02-12T13:46:58.739" v="1486" actId="14100"/>
          <ac:spMkLst>
            <pc:docMk/>
            <pc:sldMk cId="1086571539" sldId="258"/>
            <ac:spMk id="6" creationId="{ED4C0876-5BE3-B3FE-F47B-7E518DE75425}"/>
          </ac:spMkLst>
        </pc:spChg>
        <pc:spChg chg="add mod">
          <ac:chgData name="Tiia Tarvonen" userId="S::ttarvone21@student.oulu.fi::b9c4220a-94e6-4404-9435-35fd012da046" providerId="AD" clId="Web-{CF9EB7CB-6659-8902-70EE-1099D6D99848}" dt="2025-02-12T14:09:07.103" v="1711" actId="1076"/>
          <ac:spMkLst>
            <pc:docMk/>
            <pc:sldMk cId="1086571539" sldId="258"/>
            <ac:spMk id="7" creationId="{88F763C4-C1A7-6F8B-6BE7-D0B00EF36A72}"/>
          </ac:spMkLst>
        </pc:spChg>
      </pc:sldChg>
      <pc:sldChg chg="modSp">
        <pc:chgData name="Tiia Tarvonen" userId="S::ttarvone21@student.oulu.fi::b9c4220a-94e6-4404-9435-35fd012da046" providerId="AD" clId="Web-{CF9EB7CB-6659-8902-70EE-1099D6D99848}" dt="2025-02-12T13:07:24.516" v="1476" actId="20577"/>
        <pc:sldMkLst>
          <pc:docMk/>
          <pc:sldMk cId="73905153" sldId="259"/>
        </pc:sldMkLst>
        <pc:spChg chg="mod">
          <ac:chgData name="Tiia Tarvonen" userId="S::ttarvone21@student.oulu.fi::b9c4220a-94e6-4404-9435-35fd012da046" providerId="AD" clId="Web-{CF9EB7CB-6659-8902-70EE-1099D6D99848}" dt="2025-02-11T18:25:20.367" v="804" actId="20577"/>
          <ac:spMkLst>
            <pc:docMk/>
            <pc:sldMk cId="73905153" sldId="259"/>
            <ac:spMk id="2" creationId="{42613952-6833-F9C6-066F-32A8135A8FFC}"/>
          </ac:spMkLst>
        </pc:spChg>
        <pc:spChg chg="mod">
          <ac:chgData name="Tiia Tarvonen" userId="S::ttarvone21@student.oulu.fi::b9c4220a-94e6-4404-9435-35fd012da046" providerId="AD" clId="Web-{CF9EB7CB-6659-8902-70EE-1099D6D99848}" dt="2025-02-12T13:07:24.516" v="1476" actId="20577"/>
          <ac:spMkLst>
            <pc:docMk/>
            <pc:sldMk cId="73905153" sldId="259"/>
            <ac:spMk id="3" creationId="{8F7761C3-BF17-197B-AECA-0EBCCBF29A99}"/>
          </ac:spMkLst>
        </pc:spChg>
      </pc:sldChg>
      <pc:sldChg chg="modSp ord addAnim">
        <pc:chgData name="Tiia Tarvonen" userId="S::ttarvone21@student.oulu.fi::b9c4220a-94e6-4404-9435-35fd012da046" providerId="AD" clId="Web-{CF9EB7CB-6659-8902-70EE-1099D6D99848}" dt="2025-02-12T14:11:30.824" v="1725" actId="1076"/>
        <pc:sldMkLst>
          <pc:docMk/>
          <pc:sldMk cId="2818791716" sldId="261"/>
        </pc:sldMkLst>
        <pc:spChg chg="mod">
          <ac:chgData name="Tiia Tarvonen" userId="S::ttarvone21@student.oulu.fi::b9c4220a-94e6-4404-9435-35fd012da046" providerId="AD" clId="Web-{CF9EB7CB-6659-8902-70EE-1099D6D99848}" dt="2025-02-12T11:05:49.098" v="856" actId="20577"/>
          <ac:spMkLst>
            <pc:docMk/>
            <pc:sldMk cId="2818791716" sldId="261"/>
            <ac:spMk id="8" creationId="{F3E2F290-B5C5-2407-9240-317B3084BA75}"/>
          </ac:spMkLst>
        </pc:spChg>
        <pc:picChg chg="mod">
          <ac:chgData name="Tiia Tarvonen" userId="S::ttarvone21@student.oulu.fi::b9c4220a-94e6-4404-9435-35fd012da046" providerId="AD" clId="Web-{CF9EB7CB-6659-8902-70EE-1099D6D99848}" dt="2025-02-12T14:11:30.824" v="1725" actId="1076"/>
          <ac:picMkLst>
            <pc:docMk/>
            <pc:sldMk cId="2818791716" sldId="261"/>
            <ac:picMk id="4" creationId="{89D1B780-2970-06E7-25B0-B5A29680E55C}"/>
          </ac:picMkLst>
        </pc:picChg>
      </pc:sldChg>
      <pc:sldChg chg="addSp delSp modSp del addAnim delAnim modAnim">
        <pc:chgData name="Tiia Tarvonen" userId="S::ttarvone21@student.oulu.fi::b9c4220a-94e6-4404-9435-35fd012da046" providerId="AD" clId="Web-{CF9EB7CB-6659-8902-70EE-1099D6D99848}" dt="2025-02-11T16:46:06.663" v="367"/>
        <pc:sldMkLst>
          <pc:docMk/>
          <pc:sldMk cId="2226360811" sldId="262"/>
        </pc:sldMkLst>
      </pc:sldChg>
      <pc:sldChg chg="addAnim modAnim">
        <pc:chgData name="Tiia Tarvonen" userId="S::ttarvone21@student.oulu.fi::b9c4220a-94e6-4404-9435-35fd012da046" providerId="AD" clId="Web-{CF9EB7CB-6659-8902-70EE-1099D6D99848}" dt="2025-02-11T16:53:44.047" v="482"/>
        <pc:sldMkLst>
          <pc:docMk/>
          <pc:sldMk cId="3045106035" sldId="264"/>
        </pc:sldMkLst>
      </pc:sldChg>
      <pc:sldChg chg="modSp">
        <pc:chgData name="Tiia Tarvonen" userId="S::ttarvone21@student.oulu.fi::b9c4220a-94e6-4404-9435-35fd012da046" providerId="AD" clId="Web-{CF9EB7CB-6659-8902-70EE-1099D6D99848}" dt="2025-02-11T17:17:39.967" v="761" actId="20577"/>
        <pc:sldMkLst>
          <pc:docMk/>
          <pc:sldMk cId="667569080" sldId="265"/>
        </pc:sldMkLst>
        <pc:spChg chg="mod">
          <ac:chgData name="Tiia Tarvonen" userId="S::ttarvone21@student.oulu.fi::b9c4220a-94e6-4404-9435-35fd012da046" providerId="AD" clId="Web-{CF9EB7CB-6659-8902-70EE-1099D6D99848}" dt="2025-02-11T17:14:36.292" v="568" actId="20577"/>
          <ac:spMkLst>
            <pc:docMk/>
            <pc:sldMk cId="667569080" sldId="265"/>
            <ac:spMk id="2" creationId="{DBBBF5D9-872C-2710-44A8-8B520E04DF96}"/>
          </ac:spMkLst>
        </pc:spChg>
        <pc:spChg chg="mod">
          <ac:chgData name="Tiia Tarvonen" userId="S::ttarvone21@student.oulu.fi::b9c4220a-94e6-4404-9435-35fd012da046" providerId="AD" clId="Web-{CF9EB7CB-6659-8902-70EE-1099D6D99848}" dt="2025-02-11T17:17:39.967" v="761" actId="20577"/>
          <ac:spMkLst>
            <pc:docMk/>
            <pc:sldMk cId="667569080" sldId="265"/>
            <ac:spMk id="3" creationId="{181AF396-E4C3-303E-B9E1-D0F7127011E7}"/>
          </ac:spMkLst>
        </pc:spChg>
      </pc:sldChg>
      <pc:sldChg chg="addSp modSp mod setBg addAnim">
        <pc:chgData name="Tiia Tarvonen" userId="S::ttarvone21@student.oulu.fi::b9c4220a-94e6-4404-9435-35fd012da046" providerId="AD" clId="Web-{CF9EB7CB-6659-8902-70EE-1099D6D99848}" dt="2025-02-12T12:53:53.261" v="1417" actId="20577"/>
        <pc:sldMkLst>
          <pc:docMk/>
          <pc:sldMk cId="3640003579" sldId="268"/>
        </pc:sldMkLst>
        <pc:spChg chg="mod">
          <ac:chgData name="Tiia Tarvonen" userId="S::ttarvone21@student.oulu.fi::b9c4220a-94e6-4404-9435-35fd012da046" providerId="AD" clId="Web-{CF9EB7CB-6659-8902-70EE-1099D6D99848}" dt="2025-02-12T12:52:06.509" v="1319" actId="20577"/>
          <ac:spMkLst>
            <pc:docMk/>
            <pc:sldMk cId="3640003579" sldId="268"/>
            <ac:spMk id="2" creationId="{E01700F2-AEE9-A2D1-2553-18A2793ACE16}"/>
          </ac:spMkLst>
        </pc:spChg>
        <pc:spChg chg="mod">
          <ac:chgData name="Tiia Tarvonen" userId="S::ttarvone21@student.oulu.fi::b9c4220a-94e6-4404-9435-35fd012da046" providerId="AD" clId="Web-{CF9EB7CB-6659-8902-70EE-1099D6D99848}" dt="2025-02-12T12:53:53.261" v="1417" actId="20577"/>
          <ac:spMkLst>
            <pc:docMk/>
            <pc:sldMk cId="3640003579" sldId="268"/>
            <ac:spMk id="3" creationId="{4981DC66-591E-60EB-593C-0BCF6406823E}"/>
          </ac:spMkLst>
        </pc:spChg>
        <pc:spChg chg="add">
          <ac:chgData name="Tiia Tarvonen" userId="S::ttarvone21@student.oulu.fi::b9c4220a-94e6-4404-9435-35fd012da046" providerId="AD" clId="Web-{CF9EB7CB-6659-8902-70EE-1099D6D99848}" dt="2025-02-11T16:14:39.905" v="4"/>
          <ac:spMkLst>
            <pc:docMk/>
            <pc:sldMk cId="3640003579" sldId="268"/>
            <ac:spMk id="8" creationId="{100EDD19-6802-4EC3-95CE-CFFAB042CFD6}"/>
          </ac:spMkLst>
        </pc:spChg>
        <pc:spChg chg="add">
          <ac:chgData name="Tiia Tarvonen" userId="S::ttarvone21@student.oulu.fi::b9c4220a-94e6-4404-9435-35fd012da046" providerId="AD" clId="Web-{CF9EB7CB-6659-8902-70EE-1099D6D99848}" dt="2025-02-11T16:14:39.905" v="4"/>
          <ac:spMkLst>
            <pc:docMk/>
            <pc:sldMk cId="3640003579" sldId="268"/>
            <ac:spMk id="10" creationId="{DB17E863-922E-4C26-BD64-E8FD41D28661}"/>
          </ac:spMkLst>
        </pc:spChg>
      </pc:sldChg>
      <pc:sldChg chg="modSp ord">
        <pc:chgData name="Tiia Tarvonen" userId="S::ttarvone21@student.oulu.fi::b9c4220a-94e6-4404-9435-35fd012da046" providerId="AD" clId="Web-{CF9EB7CB-6659-8902-70EE-1099D6D99848}" dt="2025-02-12T14:10:54.792" v="1723" actId="14100"/>
        <pc:sldMkLst>
          <pc:docMk/>
          <pc:sldMk cId="2157074823" sldId="269"/>
        </pc:sldMkLst>
        <pc:spChg chg="mod">
          <ac:chgData name="Tiia Tarvonen" userId="S::ttarvone21@student.oulu.fi::b9c4220a-94e6-4404-9435-35fd012da046" providerId="AD" clId="Web-{CF9EB7CB-6659-8902-70EE-1099D6D99848}" dt="2025-02-12T14:10:54.792" v="1723" actId="14100"/>
          <ac:spMkLst>
            <pc:docMk/>
            <pc:sldMk cId="2157074823" sldId="269"/>
            <ac:spMk id="14" creationId="{F24F0C5E-329F-BA33-6975-CD9C0C0D1762}"/>
          </ac:spMkLst>
        </pc:spChg>
      </pc:sldChg>
      <pc:sldChg chg="addSp delSp modSp new mod setBg addAnim delAnim">
        <pc:chgData name="Tiia Tarvonen" userId="S::ttarvone21@student.oulu.fi::b9c4220a-94e6-4404-9435-35fd012da046" providerId="AD" clId="Web-{CF9EB7CB-6659-8902-70EE-1099D6D99848}" dt="2025-02-12T11:24:39.727" v="1117" actId="20577"/>
        <pc:sldMkLst>
          <pc:docMk/>
          <pc:sldMk cId="1519481947" sldId="270"/>
        </pc:sldMkLst>
        <pc:spChg chg="mod">
          <ac:chgData name="Tiia Tarvonen" userId="S::ttarvone21@student.oulu.fi::b9c4220a-94e6-4404-9435-35fd012da046" providerId="AD" clId="Web-{CF9EB7CB-6659-8902-70EE-1099D6D99848}" dt="2025-02-11T17:46:40.227" v="767" actId="20577"/>
          <ac:spMkLst>
            <pc:docMk/>
            <pc:sldMk cId="1519481947" sldId="270"/>
            <ac:spMk id="2" creationId="{53DFB81F-37B7-A956-02B4-1A97CDD3E0C5}"/>
          </ac:spMkLst>
        </pc:spChg>
        <pc:spChg chg="mod">
          <ac:chgData name="Tiia Tarvonen" userId="S::ttarvone21@student.oulu.fi::b9c4220a-94e6-4404-9435-35fd012da046" providerId="AD" clId="Web-{CF9EB7CB-6659-8902-70EE-1099D6D99848}" dt="2025-02-11T16:38:08.887" v="330" actId="1076"/>
          <ac:spMkLst>
            <pc:docMk/>
            <pc:sldMk cId="1519481947" sldId="270"/>
            <ac:spMk id="3" creationId="{3527A33C-3AA7-CC4E-F7AC-72720AB8AD79}"/>
          </ac:spMkLst>
        </pc:spChg>
        <pc:spChg chg="add mod">
          <ac:chgData name="Tiia Tarvonen" userId="S::ttarvone21@student.oulu.fi::b9c4220a-94e6-4404-9435-35fd012da046" providerId="AD" clId="Web-{CF9EB7CB-6659-8902-70EE-1099D6D99848}" dt="2025-02-12T11:24:29.195" v="1113" actId="20577"/>
          <ac:spMkLst>
            <pc:docMk/>
            <pc:sldMk cId="1519481947" sldId="270"/>
            <ac:spMk id="10" creationId="{1B47CF60-182B-963F-D881-FF9568F37558}"/>
          </ac:spMkLst>
        </pc:spChg>
        <pc:spChg chg="add mod">
          <ac:chgData name="Tiia Tarvonen" userId="S::ttarvone21@student.oulu.fi::b9c4220a-94e6-4404-9435-35fd012da046" providerId="AD" clId="Web-{CF9EB7CB-6659-8902-70EE-1099D6D99848}" dt="2025-02-12T11:24:12.430" v="1110" actId="1076"/>
          <ac:spMkLst>
            <pc:docMk/>
            <pc:sldMk cId="1519481947" sldId="270"/>
            <ac:spMk id="11" creationId="{819C03E4-E5DB-3F01-318D-47E113C41DD5}"/>
          </ac:spMkLst>
        </pc:spChg>
        <pc:spChg chg="add mod">
          <ac:chgData name="Tiia Tarvonen" userId="S::ttarvone21@student.oulu.fi::b9c4220a-94e6-4404-9435-35fd012da046" providerId="AD" clId="Web-{CF9EB7CB-6659-8902-70EE-1099D6D99848}" dt="2025-02-12T11:24:34.258" v="1115" actId="20577"/>
          <ac:spMkLst>
            <pc:docMk/>
            <pc:sldMk cId="1519481947" sldId="270"/>
            <ac:spMk id="12" creationId="{6067AC90-2BC7-98B0-E0B3-F96518946932}"/>
          </ac:spMkLst>
        </pc:spChg>
        <pc:spChg chg="add">
          <ac:chgData name="Tiia Tarvonen" userId="S::ttarvone21@student.oulu.fi::b9c4220a-94e6-4404-9435-35fd012da046" providerId="AD" clId="Web-{CF9EB7CB-6659-8902-70EE-1099D6D99848}" dt="2025-02-11T16:32:44.412" v="217"/>
          <ac:spMkLst>
            <pc:docMk/>
            <pc:sldMk cId="1519481947" sldId="270"/>
            <ac:spMk id="14" creationId="{DA381740-063A-41A4-836D-85D14980EEF0}"/>
          </ac:spMkLst>
        </pc:spChg>
        <pc:spChg chg="add mod">
          <ac:chgData name="Tiia Tarvonen" userId="S::ttarvone21@student.oulu.fi::b9c4220a-94e6-4404-9435-35fd012da046" providerId="AD" clId="Web-{CF9EB7CB-6659-8902-70EE-1099D6D99848}" dt="2025-02-12T11:24:20.227" v="1111" actId="1076"/>
          <ac:spMkLst>
            <pc:docMk/>
            <pc:sldMk cId="1519481947" sldId="270"/>
            <ac:spMk id="15" creationId="{0AAEDB45-F993-6CBB-80AA-BC204AB08303}"/>
          </ac:spMkLst>
        </pc:spChg>
        <pc:spChg chg="add">
          <ac:chgData name="Tiia Tarvonen" userId="S::ttarvone21@student.oulu.fi::b9c4220a-94e6-4404-9435-35fd012da046" providerId="AD" clId="Web-{CF9EB7CB-6659-8902-70EE-1099D6D99848}" dt="2025-02-11T16:32:44.412" v="217"/>
          <ac:spMkLst>
            <pc:docMk/>
            <pc:sldMk cId="1519481947" sldId="270"/>
            <ac:spMk id="16" creationId="{7C98A213-5994-475E-B327-DC6EC27FBA8B}"/>
          </ac:spMkLst>
        </pc:spChg>
        <pc:spChg chg="add mod">
          <ac:chgData name="Tiia Tarvonen" userId="S::ttarvone21@student.oulu.fi::b9c4220a-94e6-4404-9435-35fd012da046" providerId="AD" clId="Web-{CF9EB7CB-6659-8902-70EE-1099D6D99848}" dt="2025-02-12T11:24:39.727" v="1117" actId="20577"/>
          <ac:spMkLst>
            <pc:docMk/>
            <pc:sldMk cId="1519481947" sldId="270"/>
            <ac:spMk id="17" creationId="{2D458173-27EF-9F6C-0EDB-8DD6431D9E5F}"/>
          </ac:spMkLst>
        </pc:spChg>
        <pc:spChg chg="add">
          <ac:chgData name="Tiia Tarvonen" userId="S::ttarvone21@student.oulu.fi::b9c4220a-94e6-4404-9435-35fd012da046" providerId="AD" clId="Web-{CF9EB7CB-6659-8902-70EE-1099D6D99848}" dt="2025-02-11T16:32:44.412" v="217"/>
          <ac:spMkLst>
            <pc:docMk/>
            <pc:sldMk cId="1519481947" sldId="270"/>
            <ac:spMk id="18" creationId="{147C7031-1E3A-4EF7-A823-89F74BA673E4}"/>
          </ac:spMkLst>
        </pc:spChg>
        <pc:picChg chg="add mod ord">
          <ac:chgData name="Tiia Tarvonen" userId="S::ttarvone21@student.oulu.fi::b9c4220a-94e6-4404-9435-35fd012da046" providerId="AD" clId="Web-{CF9EB7CB-6659-8902-70EE-1099D6D99848}" dt="2025-02-11T16:33:23.303" v="228" actId="14100"/>
          <ac:picMkLst>
            <pc:docMk/>
            <pc:sldMk cId="1519481947" sldId="270"/>
            <ac:picMk id="5" creationId="{8F22B50F-6622-1DA7-A5BE-CD94FBB51F54}"/>
          </ac:picMkLst>
        </pc:picChg>
        <pc:picChg chg="add mod">
          <ac:chgData name="Tiia Tarvonen" userId="S::ttarvone21@student.oulu.fi::b9c4220a-94e6-4404-9435-35fd012da046" providerId="AD" clId="Web-{CF9EB7CB-6659-8902-70EE-1099D6D99848}" dt="2025-02-11T16:33:33.272" v="232" actId="14100"/>
          <ac:picMkLst>
            <pc:docMk/>
            <pc:sldMk cId="1519481947" sldId="270"/>
            <ac:picMk id="7" creationId="{4EADA88F-B815-96CB-1AAB-2912D1E580E7}"/>
          </ac:picMkLst>
        </pc:picChg>
        <pc:picChg chg="add mod">
          <ac:chgData name="Tiia Tarvonen" userId="S::ttarvone21@student.oulu.fi::b9c4220a-94e6-4404-9435-35fd012da046" providerId="AD" clId="Web-{CF9EB7CB-6659-8902-70EE-1099D6D99848}" dt="2025-02-11T16:33:30.850" v="231" actId="14100"/>
          <ac:picMkLst>
            <pc:docMk/>
            <pc:sldMk cId="1519481947" sldId="270"/>
            <ac:picMk id="9" creationId="{79339F9F-574D-0E5D-D850-83D6F319A30B}"/>
          </ac:picMkLst>
        </pc:picChg>
      </pc:sldChg>
      <pc:sldChg chg="addSp delSp modSp new">
        <pc:chgData name="Tiia Tarvonen" userId="S::ttarvone21@student.oulu.fi::b9c4220a-94e6-4404-9435-35fd012da046" providerId="AD" clId="Web-{CF9EB7CB-6659-8902-70EE-1099D6D99848}" dt="2025-02-12T14:10:40.542" v="1722" actId="20577"/>
        <pc:sldMkLst>
          <pc:docMk/>
          <pc:sldMk cId="2923256166" sldId="271"/>
        </pc:sldMkLst>
        <pc:spChg chg="mod">
          <ac:chgData name="Tiia Tarvonen" userId="S::ttarvone21@student.oulu.fi::b9c4220a-94e6-4404-9435-35fd012da046" providerId="AD" clId="Web-{CF9EB7CB-6659-8902-70EE-1099D6D99848}" dt="2025-02-12T11:23:15.054" v="1099" actId="20577"/>
          <ac:spMkLst>
            <pc:docMk/>
            <pc:sldMk cId="2923256166" sldId="271"/>
            <ac:spMk id="2" creationId="{7045A962-734B-BAB4-1A7F-D38BBF1DE975}"/>
          </ac:spMkLst>
        </pc:spChg>
        <pc:spChg chg="mod">
          <ac:chgData name="Tiia Tarvonen" userId="S::ttarvone21@student.oulu.fi::b9c4220a-94e6-4404-9435-35fd012da046" providerId="AD" clId="Web-{CF9EB7CB-6659-8902-70EE-1099D6D99848}" dt="2025-02-12T14:10:40.542" v="1722" actId="20577"/>
          <ac:spMkLst>
            <pc:docMk/>
            <pc:sldMk cId="2923256166" sldId="271"/>
            <ac:spMk id="3" creationId="{05E35A13-40AE-2C23-DE8E-CFCE4D3B5626}"/>
          </ac:spMkLst>
        </pc:spChg>
      </pc:sldChg>
    </pc:docChg>
  </pc:docChgLst>
  <pc:docChgLst>
    <pc:chgData clId="Web-{CF9EB7CB-6659-8902-70EE-1099D6D99848}"/>
    <pc:docChg chg="modSld">
      <pc:chgData name="" userId="" providerId="" clId="Web-{CF9EB7CB-6659-8902-70EE-1099D6D99848}" dt="2025-02-11T16:14:14.827" v="4" actId="20577"/>
      <pc:docMkLst>
        <pc:docMk/>
      </pc:docMkLst>
      <pc:sldChg chg="modSp">
        <pc:chgData name="" userId="" providerId="" clId="Web-{CF9EB7CB-6659-8902-70EE-1099D6D99848}" dt="2025-02-11T16:14:14.827" v="4" actId="20577"/>
        <pc:sldMkLst>
          <pc:docMk/>
          <pc:sldMk cId="782385677" sldId="256"/>
        </pc:sldMkLst>
        <pc:spChg chg="mod">
          <ac:chgData name="" userId="" providerId="" clId="Web-{CF9EB7CB-6659-8902-70EE-1099D6D99848}" dt="2025-02-11T16:14:14.827" v="4" actId="20577"/>
          <ac:spMkLst>
            <pc:docMk/>
            <pc:sldMk cId="782385677" sldId="256"/>
            <ac:spMk id="2" creationId="{00000000-0000-0000-0000-000000000000}"/>
          </ac:spMkLst>
        </pc:spChg>
      </pc:sldChg>
    </pc:docChg>
  </pc:docChgLst>
  <pc:docChgLst>
    <pc:chgData name="Tiia Tarvonen" userId="S::ttarvone21@student.oulu.fi::b9c4220a-94e6-4404-9435-35fd012da046" providerId="AD" clId="Web-{D4B2B5F5-3929-067A-D5FA-464BD0291A2F}"/>
    <pc:docChg chg="addSld delSld modSld sldOrd">
      <pc:chgData name="Tiia Tarvonen" userId="S::ttarvone21@student.oulu.fi::b9c4220a-94e6-4404-9435-35fd012da046" providerId="AD" clId="Web-{D4B2B5F5-3929-067A-D5FA-464BD0291A2F}" dt="2025-02-16T22:21:50.265" v="2390"/>
      <pc:docMkLst>
        <pc:docMk/>
      </pc:docMkLst>
      <pc:sldChg chg="modSp">
        <pc:chgData name="Tiia Tarvonen" userId="S::ttarvone21@student.oulu.fi::b9c4220a-94e6-4404-9435-35fd012da046" providerId="AD" clId="Web-{D4B2B5F5-3929-067A-D5FA-464BD0291A2F}" dt="2025-02-16T10:15:15.752" v="2349" actId="20577"/>
        <pc:sldMkLst>
          <pc:docMk/>
          <pc:sldMk cId="2286140716" sldId="260"/>
        </pc:sldMkLst>
        <pc:spChg chg="mod">
          <ac:chgData name="Tiia Tarvonen" userId="S::ttarvone21@student.oulu.fi::b9c4220a-94e6-4404-9435-35fd012da046" providerId="AD" clId="Web-{D4B2B5F5-3929-067A-D5FA-464BD0291A2F}" dt="2025-02-16T10:15:15.752" v="2349" actId="20577"/>
          <ac:spMkLst>
            <pc:docMk/>
            <pc:sldMk cId="2286140716" sldId="260"/>
            <ac:spMk id="2" creationId="{11B4217D-A4E8-C4C1-5596-2429F9679D04}"/>
          </ac:spMkLst>
        </pc:spChg>
        <pc:spChg chg="mod">
          <ac:chgData name="Tiia Tarvonen" userId="S::ttarvone21@student.oulu.fi::b9c4220a-94e6-4404-9435-35fd012da046" providerId="AD" clId="Web-{D4B2B5F5-3929-067A-D5FA-464BD0291A2F}" dt="2025-02-16T09:59:29.293" v="2207" actId="20577"/>
          <ac:spMkLst>
            <pc:docMk/>
            <pc:sldMk cId="2286140716" sldId="260"/>
            <ac:spMk id="3" creationId="{D1F3CB6F-CDF3-5E54-CF13-BC4F44772B10}"/>
          </ac:spMkLst>
        </pc:spChg>
      </pc:sldChg>
      <pc:sldChg chg="modSp">
        <pc:chgData name="Tiia Tarvonen" userId="S::ttarvone21@student.oulu.fi::b9c4220a-94e6-4404-9435-35fd012da046" providerId="AD" clId="Web-{D4B2B5F5-3929-067A-D5FA-464BD0291A2F}" dt="2025-02-16T10:12:47.612" v="2346" actId="14100"/>
        <pc:sldMkLst>
          <pc:docMk/>
          <pc:sldMk cId="2616818190" sldId="267"/>
        </pc:sldMkLst>
        <pc:spChg chg="mod">
          <ac:chgData name="Tiia Tarvonen" userId="S::ttarvone21@student.oulu.fi::b9c4220a-94e6-4404-9435-35fd012da046" providerId="AD" clId="Web-{D4B2B5F5-3929-067A-D5FA-464BD0291A2F}" dt="2025-02-14T13:41:55.971" v="2022" actId="20577"/>
          <ac:spMkLst>
            <pc:docMk/>
            <pc:sldMk cId="2616818190" sldId="267"/>
            <ac:spMk id="2" creationId="{20CB91F4-17E5-ACBF-3A2F-634E21FABF9D}"/>
          </ac:spMkLst>
        </pc:spChg>
        <pc:spChg chg="mod">
          <ac:chgData name="Tiia Tarvonen" userId="S::ttarvone21@student.oulu.fi::b9c4220a-94e6-4404-9435-35fd012da046" providerId="AD" clId="Web-{D4B2B5F5-3929-067A-D5FA-464BD0291A2F}" dt="2025-02-16T10:12:47.612" v="2346" actId="14100"/>
          <ac:spMkLst>
            <pc:docMk/>
            <pc:sldMk cId="2616818190" sldId="267"/>
            <ac:spMk id="3" creationId="{061C3BB8-C30C-D230-ABC3-F3085E4602A8}"/>
          </ac:spMkLst>
        </pc:spChg>
      </pc:sldChg>
      <pc:sldChg chg="addSp modSp new">
        <pc:chgData name="Tiia Tarvonen" userId="S::ttarvone21@student.oulu.fi::b9c4220a-94e6-4404-9435-35fd012da046" providerId="AD" clId="Web-{D4B2B5F5-3929-067A-D5FA-464BD0291A2F}" dt="2025-02-16T09:27:40.938" v="2132" actId="20577"/>
        <pc:sldMkLst>
          <pc:docMk/>
          <pc:sldMk cId="4126649853" sldId="272"/>
        </pc:sldMkLst>
        <pc:spChg chg="mod">
          <ac:chgData name="Tiia Tarvonen" userId="S::ttarvone21@student.oulu.fi::b9c4220a-94e6-4404-9435-35fd012da046" providerId="AD" clId="Web-{D4B2B5F5-3929-067A-D5FA-464BD0291A2F}" dt="2025-02-13T15:01:27.382" v="19" actId="20577"/>
          <ac:spMkLst>
            <pc:docMk/>
            <pc:sldMk cId="4126649853" sldId="272"/>
            <ac:spMk id="2" creationId="{8ED1D997-4C1A-E13A-B9E9-E4F4079A23F4}"/>
          </ac:spMkLst>
        </pc:spChg>
        <pc:spChg chg="mod">
          <ac:chgData name="Tiia Tarvonen" userId="S::ttarvone21@student.oulu.fi::b9c4220a-94e6-4404-9435-35fd012da046" providerId="AD" clId="Web-{D4B2B5F5-3929-067A-D5FA-464BD0291A2F}" dt="2025-02-16T09:27:40.938" v="2132" actId="20577"/>
          <ac:spMkLst>
            <pc:docMk/>
            <pc:sldMk cId="4126649853" sldId="272"/>
            <ac:spMk id="3" creationId="{5803C0CD-4D1E-6459-C4C4-B0426154ABD6}"/>
          </ac:spMkLst>
        </pc:spChg>
        <pc:spChg chg="add mod">
          <ac:chgData name="Tiia Tarvonen" userId="S::ttarvone21@student.oulu.fi::b9c4220a-94e6-4404-9435-35fd012da046" providerId="AD" clId="Web-{D4B2B5F5-3929-067A-D5FA-464BD0291A2F}" dt="2025-02-14T13:34:53.743" v="1784" actId="20577"/>
          <ac:spMkLst>
            <pc:docMk/>
            <pc:sldMk cId="4126649853" sldId="272"/>
            <ac:spMk id="4" creationId="{3C852A77-F1B0-C86F-8C2E-76D298903661}"/>
          </ac:spMkLst>
        </pc:spChg>
      </pc:sldChg>
      <pc:sldChg chg="modSp new del">
        <pc:chgData name="Tiia Tarvonen" userId="S::ttarvone21@student.oulu.fi::b9c4220a-94e6-4404-9435-35fd012da046" providerId="AD" clId="Web-{D4B2B5F5-3929-067A-D5FA-464BD0291A2F}" dt="2025-02-14T13:34:33.102" v="1751"/>
        <pc:sldMkLst>
          <pc:docMk/>
          <pc:sldMk cId="1608673806" sldId="273"/>
        </pc:sldMkLst>
      </pc:sldChg>
      <pc:sldChg chg="modSp new del">
        <pc:chgData name="Tiia Tarvonen" userId="S::ttarvone21@student.oulu.fi::b9c4220a-94e6-4404-9435-35fd012da046" providerId="AD" clId="Web-{D4B2B5F5-3929-067A-D5FA-464BD0291A2F}" dt="2025-02-16T09:26:50.390" v="2128"/>
        <pc:sldMkLst>
          <pc:docMk/>
          <pc:sldMk cId="2114695503" sldId="273"/>
        </pc:sldMkLst>
        <pc:spChg chg="mod">
          <ac:chgData name="Tiia Tarvonen" userId="S::ttarvone21@student.oulu.fi::b9c4220a-94e6-4404-9435-35fd012da046" providerId="AD" clId="Web-{D4B2B5F5-3929-067A-D5FA-464BD0291A2F}" dt="2025-02-14T13:42:15.190" v="2044" actId="20577"/>
          <ac:spMkLst>
            <pc:docMk/>
            <pc:sldMk cId="2114695503" sldId="273"/>
            <ac:spMk id="2" creationId="{3638C42C-1CB3-A697-05E4-98F09A87702D}"/>
          </ac:spMkLst>
        </pc:spChg>
      </pc:sldChg>
      <pc:sldChg chg="new del">
        <pc:chgData name="Tiia Tarvonen" userId="S::ttarvone21@student.oulu.fi::b9c4220a-94e6-4404-9435-35fd012da046" providerId="AD" clId="Web-{D4B2B5F5-3929-067A-D5FA-464BD0291A2F}" dt="2025-02-14T13:49:56.887" v="2064"/>
        <pc:sldMkLst>
          <pc:docMk/>
          <pc:sldMk cId="3169498421" sldId="274"/>
        </pc:sldMkLst>
      </pc:sldChg>
      <pc:sldChg chg="addSp delSp modSp new del">
        <pc:chgData name="Tiia Tarvonen" userId="S::ttarvone21@student.oulu.fi::b9c4220a-94e6-4404-9435-35fd012da046" providerId="AD" clId="Web-{D4B2B5F5-3929-067A-D5FA-464BD0291A2F}" dt="2025-02-14T13:58:53.102" v="2124"/>
        <pc:sldMkLst>
          <pc:docMk/>
          <pc:sldMk cId="3363428533" sldId="274"/>
        </pc:sldMkLst>
      </pc:sldChg>
      <pc:sldChg chg="addSp delSp modSp new mod ord setBg">
        <pc:chgData name="Tiia Tarvonen" userId="S::ttarvone21@student.oulu.fi::b9c4220a-94e6-4404-9435-35fd012da046" providerId="AD" clId="Web-{D4B2B5F5-3929-067A-D5FA-464BD0291A2F}" dt="2025-02-16T10:04:17.899" v="2254" actId="14100"/>
        <pc:sldMkLst>
          <pc:docMk/>
          <pc:sldMk cId="1518842071" sldId="275"/>
        </pc:sldMkLst>
        <pc:spChg chg="mod">
          <ac:chgData name="Tiia Tarvonen" userId="S::ttarvone21@student.oulu.fi::b9c4220a-94e6-4404-9435-35fd012da046" providerId="AD" clId="Web-{D4B2B5F5-3929-067A-D5FA-464BD0291A2F}" dt="2025-02-16T09:26:35.171" v="2127" actId="20577"/>
          <ac:spMkLst>
            <pc:docMk/>
            <pc:sldMk cId="1518842071" sldId="275"/>
            <ac:spMk id="2" creationId="{B062BFA2-9B91-42C6-2A75-24AAA18E3000}"/>
          </ac:spMkLst>
        </pc:spChg>
        <pc:spChg chg="add mod">
          <ac:chgData name="Tiia Tarvonen" userId="S::ttarvone21@student.oulu.fi::b9c4220a-94e6-4404-9435-35fd012da046" providerId="AD" clId="Web-{D4B2B5F5-3929-067A-D5FA-464BD0291A2F}" dt="2025-02-16T10:04:17.899" v="2254" actId="14100"/>
          <ac:spMkLst>
            <pc:docMk/>
            <pc:sldMk cId="1518842071" sldId="275"/>
            <ac:spMk id="3" creationId="{B3181783-E73E-F112-DF05-A8380E9DCE50}"/>
          </ac:spMkLst>
        </pc:spChg>
        <pc:spChg chg="add">
          <ac:chgData name="Tiia Tarvonen" userId="S::ttarvone21@student.oulu.fi::b9c4220a-94e6-4404-9435-35fd012da046" providerId="AD" clId="Web-{D4B2B5F5-3929-067A-D5FA-464BD0291A2F}" dt="2025-02-14T13:55:46.442" v="2118"/>
          <ac:spMkLst>
            <pc:docMk/>
            <pc:sldMk cId="1518842071" sldId="275"/>
            <ac:spMk id="18" creationId="{DA381740-063A-41A4-836D-85D14980EEF0}"/>
          </ac:spMkLst>
        </pc:spChg>
        <pc:spChg chg="add">
          <ac:chgData name="Tiia Tarvonen" userId="S::ttarvone21@student.oulu.fi::b9c4220a-94e6-4404-9435-35fd012da046" providerId="AD" clId="Web-{D4B2B5F5-3929-067A-D5FA-464BD0291A2F}" dt="2025-02-14T13:55:46.442" v="2118"/>
          <ac:spMkLst>
            <pc:docMk/>
            <pc:sldMk cId="1518842071" sldId="275"/>
            <ac:spMk id="19" creationId="{91F55C5D-1648-4BE3-932D-8CADBF3F6736}"/>
          </ac:spMkLst>
        </pc:spChg>
        <pc:spChg chg="add">
          <ac:chgData name="Tiia Tarvonen" userId="S::ttarvone21@student.oulu.fi::b9c4220a-94e6-4404-9435-35fd012da046" providerId="AD" clId="Web-{D4B2B5F5-3929-067A-D5FA-464BD0291A2F}" dt="2025-02-14T13:55:46.442" v="2118"/>
          <ac:spMkLst>
            <pc:docMk/>
            <pc:sldMk cId="1518842071" sldId="275"/>
            <ac:spMk id="20" creationId="{A38E1331-B5A6-44BE-BF4E-EE6C2FD2A242}"/>
          </ac:spMkLst>
        </pc:spChg>
        <pc:picChg chg="add mod ord">
          <ac:chgData name="Tiia Tarvonen" userId="S::ttarvone21@student.oulu.fi::b9c4220a-94e6-4404-9435-35fd012da046" providerId="AD" clId="Web-{D4B2B5F5-3929-067A-D5FA-464BD0291A2F}" dt="2025-02-16T10:03:22.759" v="2239" actId="1076"/>
          <ac:picMkLst>
            <pc:docMk/>
            <pc:sldMk cId="1518842071" sldId="275"/>
            <ac:picMk id="4" creationId="{E24DD141-882E-4F64-2EB0-7F1E8DA60D1C}"/>
          </ac:picMkLst>
        </pc:picChg>
        <pc:picChg chg="add mod ord">
          <ac:chgData name="Tiia Tarvonen" userId="S::ttarvone21@student.oulu.fi::b9c4220a-94e6-4404-9435-35fd012da046" providerId="AD" clId="Web-{D4B2B5F5-3929-067A-D5FA-464BD0291A2F}" dt="2025-02-16T10:03:20.915" v="2238" actId="1076"/>
          <ac:picMkLst>
            <pc:docMk/>
            <pc:sldMk cId="1518842071" sldId="275"/>
            <ac:picMk id="5" creationId="{A28727E8-C504-C32C-C9FB-541E58F0F75A}"/>
          </ac:picMkLst>
        </pc:picChg>
        <pc:picChg chg="add mod">
          <ac:chgData name="Tiia Tarvonen" userId="S::ttarvone21@student.oulu.fi::b9c4220a-94e6-4404-9435-35fd012da046" providerId="AD" clId="Web-{D4B2B5F5-3929-067A-D5FA-464BD0291A2F}" dt="2025-02-16T10:03:19.150" v="2237" actId="1076"/>
          <ac:picMkLst>
            <pc:docMk/>
            <pc:sldMk cId="1518842071" sldId="275"/>
            <ac:picMk id="6" creationId="{4A35BD34-8D10-F833-ED27-AE9DF9B70F5B}"/>
          </ac:picMkLst>
        </pc:picChg>
        <pc:picChg chg="add mod">
          <ac:chgData name="Tiia Tarvonen" userId="S::ttarvone21@student.oulu.fi::b9c4220a-94e6-4404-9435-35fd012da046" providerId="AD" clId="Web-{D4B2B5F5-3929-067A-D5FA-464BD0291A2F}" dt="2025-02-16T10:03:17.712" v="2236" actId="1076"/>
          <ac:picMkLst>
            <pc:docMk/>
            <pc:sldMk cId="1518842071" sldId="275"/>
            <ac:picMk id="7" creationId="{497B151F-A34F-3D19-BE3D-F52A8994DD4E}"/>
          </ac:picMkLst>
        </pc:picChg>
      </pc:sldChg>
      <pc:sldChg chg="new del">
        <pc:chgData name="Tiia Tarvonen" userId="S::ttarvone21@student.oulu.fi::b9c4220a-94e6-4404-9435-35fd012da046" providerId="AD" clId="Web-{D4B2B5F5-3929-067A-D5FA-464BD0291A2F}" dt="2025-02-14T13:52:19.359" v="2076"/>
        <pc:sldMkLst>
          <pc:docMk/>
          <pc:sldMk cId="3897876125" sldId="275"/>
        </pc:sldMkLst>
      </pc:sldChg>
      <pc:sldChg chg="addSp modSp new mod setBg">
        <pc:chgData name="Tiia Tarvonen" userId="S::ttarvone21@student.oulu.fi::b9c4220a-94e6-4404-9435-35fd012da046" providerId="AD" clId="Web-{D4B2B5F5-3929-067A-D5FA-464BD0291A2F}" dt="2025-02-16T22:21:50.265" v="2390"/>
        <pc:sldMkLst>
          <pc:docMk/>
          <pc:sldMk cId="3532728336" sldId="276"/>
        </pc:sldMkLst>
        <pc:spChg chg="mod">
          <ac:chgData name="Tiia Tarvonen" userId="S::ttarvone21@student.oulu.fi::b9c4220a-94e6-4404-9435-35fd012da046" providerId="AD" clId="Web-{D4B2B5F5-3929-067A-D5FA-464BD0291A2F}" dt="2025-02-16T22:21:50.265" v="2390"/>
          <ac:spMkLst>
            <pc:docMk/>
            <pc:sldMk cId="3532728336" sldId="276"/>
            <ac:spMk id="2" creationId="{65F7151D-4650-3768-731D-8A73770A0E76}"/>
          </ac:spMkLst>
        </pc:spChg>
        <pc:spChg chg="mod">
          <ac:chgData name="Tiia Tarvonen" userId="S::ttarvone21@student.oulu.fi::b9c4220a-94e6-4404-9435-35fd012da046" providerId="AD" clId="Web-{D4B2B5F5-3929-067A-D5FA-464BD0291A2F}" dt="2025-02-16T22:21:50.265" v="2390"/>
          <ac:spMkLst>
            <pc:docMk/>
            <pc:sldMk cId="3532728336" sldId="276"/>
            <ac:spMk id="3" creationId="{70076E4E-1232-AD16-A0B3-6D3D4C7FD085}"/>
          </ac:spMkLst>
        </pc:spChg>
        <pc:spChg chg="add">
          <ac:chgData name="Tiia Tarvonen" userId="S::ttarvone21@student.oulu.fi::b9c4220a-94e6-4404-9435-35fd012da046" providerId="AD" clId="Web-{D4B2B5F5-3929-067A-D5FA-464BD0291A2F}" dt="2025-02-16T22:21:50.265" v="2390"/>
          <ac:spMkLst>
            <pc:docMk/>
            <pc:sldMk cId="3532728336" sldId="276"/>
            <ac:spMk id="8" creationId="{100EDD19-6802-4EC3-95CE-CFFAB042CFD6}"/>
          </ac:spMkLst>
        </pc:spChg>
        <pc:spChg chg="add">
          <ac:chgData name="Tiia Tarvonen" userId="S::ttarvone21@student.oulu.fi::b9c4220a-94e6-4404-9435-35fd012da046" providerId="AD" clId="Web-{D4B2B5F5-3929-067A-D5FA-464BD0291A2F}" dt="2025-02-16T22:21:50.265" v="2390"/>
          <ac:spMkLst>
            <pc:docMk/>
            <pc:sldMk cId="3532728336" sldId="276"/>
            <ac:spMk id="10" creationId="{DB17E863-922E-4C26-BD64-E8FD41D28661}"/>
          </ac:spMkLst>
        </pc:spChg>
      </pc:sldChg>
    </pc:docChg>
  </pc:docChgLst>
  <pc:docChgLst>
    <pc:chgData name="Tiia Tarvonen" userId="S::ttarvone21@student.oulu.fi::b9c4220a-94e6-4404-9435-35fd012da046" providerId="AD" clId="Web-{8D766B8E-8B11-389B-759F-DE214CE63327}"/>
    <pc:docChg chg="addSld modSld sldOrd">
      <pc:chgData name="Tiia Tarvonen" userId="S::ttarvone21@student.oulu.fi::b9c4220a-94e6-4404-9435-35fd012da046" providerId="AD" clId="Web-{8D766B8E-8B11-389B-759F-DE214CE63327}" dt="2025-02-10T15:40:58.170" v="494" actId="14100"/>
      <pc:docMkLst>
        <pc:docMk/>
      </pc:docMkLst>
      <pc:sldChg chg="modSp">
        <pc:chgData name="Tiia Tarvonen" userId="S::ttarvone21@student.oulu.fi::b9c4220a-94e6-4404-9435-35fd012da046" providerId="AD" clId="Web-{8D766B8E-8B11-389B-759F-DE214CE63327}" dt="2025-02-10T15:12:51.543" v="261" actId="20577"/>
        <pc:sldMkLst>
          <pc:docMk/>
          <pc:sldMk cId="782385677" sldId="256"/>
        </pc:sldMkLst>
        <pc:spChg chg="mod">
          <ac:chgData name="Tiia Tarvonen" userId="S::ttarvone21@student.oulu.fi::b9c4220a-94e6-4404-9435-35fd012da046" providerId="AD" clId="Web-{8D766B8E-8B11-389B-759F-DE214CE63327}" dt="2025-02-10T15:12:51.543" v="261" actId="20577"/>
          <ac:spMkLst>
            <pc:docMk/>
            <pc:sldMk cId="782385677" sldId="256"/>
            <ac:spMk id="3" creationId="{00000000-0000-0000-0000-000000000000}"/>
          </ac:spMkLst>
        </pc:spChg>
      </pc:sldChg>
      <pc:sldChg chg="modSp">
        <pc:chgData name="Tiia Tarvonen" userId="S::ttarvone21@student.oulu.fi::b9c4220a-94e6-4404-9435-35fd012da046" providerId="AD" clId="Web-{8D766B8E-8B11-389B-759F-DE214CE63327}" dt="2025-02-10T15:21:02.365" v="306" actId="20577"/>
        <pc:sldMkLst>
          <pc:docMk/>
          <pc:sldMk cId="3674846283" sldId="257"/>
        </pc:sldMkLst>
        <pc:spChg chg="mod">
          <ac:chgData name="Tiia Tarvonen" userId="S::ttarvone21@student.oulu.fi::b9c4220a-94e6-4404-9435-35fd012da046" providerId="AD" clId="Web-{8D766B8E-8B11-389B-759F-DE214CE63327}" dt="2025-02-10T15:21:02.365" v="306" actId="20577"/>
          <ac:spMkLst>
            <pc:docMk/>
            <pc:sldMk cId="3674846283" sldId="257"/>
            <ac:spMk id="3" creationId="{F1C87D27-BB23-F988-B03B-D6D9EA4094C3}"/>
          </ac:spMkLst>
        </pc:spChg>
      </pc:sldChg>
      <pc:sldChg chg="modSp ord">
        <pc:chgData name="Tiia Tarvonen" userId="S::ttarvone21@student.oulu.fi::b9c4220a-94e6-4404-9435-35fd012da046" providerId="AD" clId="Web-{8D766B8E-8B11-389B-759F-DE214CE63327}" dt="2025-02-10T15:33:02.786" v="452" actId="20577"/>
        <pc:sldMkLst>
          <pc:docMk/>
          <pc:sldMk cId="1086571539" sldId="258"/>
        </pc:sldMkLst>
        <pc:spChg chg="mod">
          <ac:chgData name="Tiia Tarvonen" userId="S::ttarvone21@student.oulu.fi::b9c4220a-94e6-4404-9435-35fd012da046" providerId="AD" clId="Web-{8D766B8E-8B11-389B-759F-DE214CE63327}" dt="2025-02-10T14:26:00.501" v="181" actId="20577"/>
          <ac:spMkLst>
            <pc:docMk/>
            <pc:sldMk cId="1086571539" sldId="258"/>
            <ac:spMk id="2" creationId="{D41C2FA8-DD0D-711B-3DFF-A986F4E78FE2}"/>
          </ac:spMkLst>
        </pc:spChg>
        <pc:spChg chg="mod">
          <ac:chgData name="Tiia Tarvonen" userId="S::ttarvone21@student.oulu.fi::b9c4220a-94e6-4404-9435-35fd012da046" providerId="AD" clId="Web-{8D766B8E-8B11-389B-759F-DE214CE63327}" dt="2025-02-10T15:33:02.786" v="452" actId="20577"/>
          <ac:spMkLst>
            <pc:docMk/>
            <pc:sldMk cId="1086571539" sldId="258"/>
            <ac:spMk id="3" creationId="{F95B6705-9AF9-0AFF-BDAB-6D46DF1F6E64}"/>
          </ac:spMkLst>
        </pc:spChg>
        <pc:spChg chg="mod">
          <ac:chgData name="Tiia Tarvonen" userId="S::ttarvone21@student.oulu.fi::b9c4220a-94e6-4404-9435-35fd012da046" providerId="AD" clId="Web-{8D766B8E-8B11-389B-759F-DE214CE63327}" dt="2025-02-10T15:30:38.986" v="345" actId="1076"/>
          <ac:spMkLst>
            <pc:docMk/>
            <pc:sldMk cId="1086571539" sldId="258"/>
            <ac:spMk id="6" creationId="{ED4C0876-5BE3-B3FE-F47B-7E518DE75425}"/>
          </ac:spMkLst>
        </pc:spChg>
      </pc:sldChg>
      <pc:sldChg chg="modSp">
        <pc:chgData name="Tiia Tarvonen" userId="S::ttarvone21@student.oulu.fi::b9c4220a-94e6-4404-9435-35fd012da046" providerId="AD" clId="Web-{8D766B8E-8B11-389B-759F-DE214CE63327}" dt="2025-02-10T15:27:39.342" v="335" actId="20577"/>
        <pc:sldMkLst>
          <pc:docMk/>
          <pc:sldMk cId="73905153" sldId="259"/>
        </pc:sldMkLst>
        <pc:spChg chg="mod">
          <ac:chgData name="Tiia Tarvonen" userId="S::ttarvone21@student.oulu.fi::b9c4220a-94e6-4404-9435-35fd012da046" providerId="AD" clId="Web-{8D766B8E-8B11-389B-759F-DE214CE63327}" dt="2025-02-10T14:18:47.242" v="27" actId="14100"/>
          <ac:spMkLst>
            <pc:docMk/>
            <pc:sldMk cId="73905153" sldId="259"/>
            <ac:spMk id="2" creationId="{42613952-6833-F9C6-066F-32A8135A8FFC}"/>
          </ac:spMkLst>
        </pc:spChg>
        <pc:spChg chg="mod">
          <ac:chgData name="Tiia Tarvonen" userId="S::ttarvone21@student.oulu.fi::b9c4220a-94e6-4404-9435-35fd012da046" providerId="AD" clId="Web-{8D766B8E-8B11-389B-759F-DE214CE63327}" dt="2025-02-10T15:27:39.342" v="335" actId="20577"/>
          <ac:spMkLst>
            <pc:docMk/>
            <pc:sldMk cId="73905153" sldId="259"/>
            <ac:spMk id="3" creationId="{8F7761C3-BF17-197B-AECA-0EBCCBF29A99}"/>
          </ac:spMkLst>
        </pc:spChg>
        <pc:picChg chg="mod">
          <ac:chgData name="Tiia Tarvonen" userId="S::ttarvone21@student.oulu.fi::b9c4220a-94e6-4404-9435-35fd012da046" providerId="AD" clId="Web-{8D766B8E-8B11-389B-759F-DE214CE63327}" dt="2025-02-10T15:06:08.098" v="185" actId="14100"/>
          <ac:picMkLst>
            <pc:docMk/>
            <pc:sldMk cId="73905153" sldId="259"/>
            <ac:picMk id="4" creationId="{4B51E596-7CF8-B294-EF7F-14A4E4374014}"/>
          </ac:picMkLst>
        </pc:picChg>
      </pc:sldChg>
      <pc:sldChg chg="ord">
        <pc:chgData name="Tiia Tarvonen" userId="S::ttarvone21@student.oulu.fi::b9c4220a-94e6-4404-9435-35fd012da046" providerId="AD" clId="Web-{8D766B8E-8B11-389B-759F-DE214CE63327}" dt="2025-02-10T15:21:37.241" v="308"/>
        <pc:sldMkLst>
          <pc:docMk/>
          <pc:sldMk cId="2818791716" sldId="261"/>
        </pc:sldMkLst>
      </pc:sldChg>
      <pc:sldChg chg="addSp delSp modSp">
        <pc:chgData name="Tiia Tarvonen" userId="S::ttarvone21@student.oulu.fi::b9c4220a-94e6-4404-9435-35fd012da046" providerId="AD" clId="Web-{8D766B8E-8B11-389B-759F-DE214CE63327}" dt="2025-02-10T15:40:58.170" v="494" actId="14100"/>
        <pc:sldMkLst>
          <pc:docMk/>
          <pc:sldMk cId="1182544073" sldId="263"/>
        </pc:sldMkLst>
        <pc:spChg chg="mod ord">
          <ac:chgData name="Tiia Tarvonen" userId="S::ttarvone21@student.oulu.fi::b9c4220a-94e6-4404-9435-35fd012da046" providerId="AD" clId="Web-{8D766B8E-8B11-389B-759F-DE214CE63327}" dt="2025-02-10T15:40:58.170" v="494" actId="14100"/>
          <ac:spMkLst>
            <pc:docMk/>
            <pc:sldMk cId="1182544073" sldId="263"/>
            <ac:spMk id="4" creationId="{393750E6-19D9-4C58-77CF-6AB76E43069F}"/>
          </ac:spMkLst>
        </pc:spChg>
        <pc:spChg chg="add">
          <ac:chgData name="Tiia Tarvonen" userId="S::ttarvone21@student.oulu.fi::b9c4220a-94e6-4404-9435-35fd012da046" providerId="AD" clId="Web-{8D766B8E-8B11-389B-759F-DE214CE63327}" dt="2025-02-10T14:17:41.349" v="14"/>
          <ac:spMkLst>
            <pc:docMk/>
            <pc:sldMk cId="1182544073" sldId="263"/>
            <ac:spMk id="30" creationId="{DA381740-063A-41A4-836D-85D14980EEF0}"/>
          </ac:spMkLst>
        </pc:spChg>
        <pc:spChg chg="add">
          <ac:chgData name="Tiia Tarvonen" userId="S::ttarvone21@student.oulu.fi::b9c4220a-94e6-4404-9435-35fd012da046" providerId="AD" clId="Web-{8D766B8E-8B11-389B-759F-DE214CE63327}" dt="2025-02-10T14:17:41.349" v="14"/>
          <ac:spMkLst>
            <pc:docMk/>
            <pc:sldMk cId="1182544073" sldId="263"/>
            <ac:spMk id="32" creationId="{0671A8AE-40A1-4631-A6B8-581AFF065482}"/>
          </ac:spMkLst>
        </pc:spChg>
        <pc:spChg chg="add">
          <ac:chgData name="Tiia Tarvonen" userId="S::ttarvone21@student.oulu.fi::b9c4220a-94e6-4404-9435-35fd012da046" providerId="AD" clId="Web-{8D766B8E-8B11-389B-759F-DE214CE63327}" dt="2025-02-10T14:17:41.349" v="14"/>
          <ac:spMkLst>
            <pc:docMk/>
            <pc:sldMk cId="1182544073" sldId="263"/>
            <ac:spMk id="34" creationId="{A44CD100-6267-4E62-AA64-2182A3A6A1C0}"/>
          </ac:spMkLst>
        </pc:spChg>
        <pc:picChg chg="add mod">
          <ac:chgData name="Tiia Tarvonen" userId="S::ttarvone21@student.oulu.fi::b9c4220a-94e6-4404-9435-35fd012da046" providerId="AD" clId="Web-{8D766B8E-8B11-389B-759F-DE214CE63327}" dt="2025-02-10T14:17:41.349" v="14"/>
          <ac:picMkLst>
            <pc:docMk/>
            <pc:sldMk cId="1182544073" sldId="263"/>
            <ac:picMk id="6" creationId="{F228ADA1-93B6-F47B-FBDA-176BC10B18FA}"/>
          </ac:picMkLst>
        </pc:picChg>
      </pc:sldChg>
      <pc:sldChg chg="modSp">
        <pc:chgData name="Tiia Tarvonen" userId="S::ttarvone21@student.oulu.fi::b9c4220a-94e6-4404-9435-35fd012da046" providerId="AD" clId="Web-{8D766B8E-8B11-389B-759F-DE214CE63327}" dt="2025-02-08T18:30:51.127" v="6" actId="20577"/>
        <pc:sldMkLst>
          <pc:docMk/>
          <pc:sldMk cId="667569080" sldId="265"/>
        </pc:sldMkLst>
        <pc:spChg chg="mod">
          <ac:chgData name="Tiia Tarvonen" userId="S::ttarvone21@student.oulu.fi::b9c4220a-94e6-4404-9435-35fd012da046" providerId="AD" clId="Web-{8D766B8E-8B11-389B-759F-DE214CE63327}" dt="2025-02-08T18:30:51.127" v="6" actId="20577"/>
          <ac:spMkLst>
            <pc:docMk/>
            <pc:sldMk cId="667569080" sldId="265"/>
            <ac:spMk id="3" creationId="{181AF396-E4C3-303E-B9E1-D0F7127011E7}"/>
          </ac:spMkLst>
        </pc:spChg>
      </pc:sldChg>
      <pc:sldChg chg="modSp new ord">
        <pc:chgData name="Tiia Tarvonen" userId="S::ttarvone21@student.oulu.fi::b9c4220a-94e6-4404-9435-35fd012da046" providerId="AD" clId="Web-{8D766B8E-8B11-389B-759F-DE214CE63327}" dt="2025-02-10T15:40:33.232" v="491" actId="20577"/>
        <pc:sldMkLst>
          <pc:docMk/>
          <pc:sldMk cId="3640003579" sldId="268"/>
        </pc:sldMkLst>
        <pc:spChg chg="mod">
          <ac:chgData name="Tiia Tarvonen" userId="S::ttarvone21@student.oulu.fi::b9c4220a-94e6-4404-9435-35fd012da046" providerId="AD" clId="Web-{8D766B8E-8B11-389B-759F-DE214CE63327}" dt="2025-02-10T15:36:29.227" v="458" actId="20577"/>
          <ac:spMkLst>
            <pc:docMk/>
            <pc:sldMk cId="3640003579" sldId="268"/>
            <ac:spMk id="2" creationId="{E01700F2-AEE9-A2D1-2553-18A2793ACE16}"/>
          </ac:spMkLst>
        </pc:spChg>
        <pc:spChg chg="mod">
          <ac:chgData name="Tiia Tarvonen" userId="S::ttarvone21@student.oulu.fi::b9c4220a-94e6-4404-9435-35fd012da046" providerId="AD" clId="Web-{8D766B8E-8B11-389B-759F-DE214CE63327}" dt="2025-02-10T15:40:33.232" v="491" actId="20577"/>
          <ac:spMkLst>
            <pc:docMk/>
            <pc:sldMk cId="3640003579" sldId="268"/>
            <ac:spMk id="3" creationId="{4981DC66-591E-60EB-593C-0BCF6406823E}"/>
          </ac:spMkLst>
        </pc:spChg>
      </pc:sldChg>
    </pc:docChg>
  </pc:docChgLst>
  <pc:docChgLst>
    <pc:chgData name="Tiia Tarvonen" userId="S::ttarvone21@student.oulu.fi::b9c4220a-94e6-4404-9435-35fd012da046" providerId="AD" clId="Web-{86E609AF-9FDA-0C70-9289-2F4115B2A38A}"/>
    <pc:docChg chg="modSld">
      <pc:chgData name="Tiia Tarvonen" userId="S::ttarvone21@student.oulu.fi::b9c4220a-94e6-4404-9435-35fd012da046" providerId="AD" clId="Web-{86E609AF-9FDA-0C70-9289-2F4115B2A38A}" dt="2025-02-12T20:31:58.444" v="58" actId="20577"/>
      <pc:docMkLst>
        <pc:docMk/>
      </pc:docMkLst>
      <pc:sldChg chg="modSp">
        <pc:chgData name="Tiia Tarvonen" userId="S::ttarvone21@student.oulu.fi::b9c4220a-94e6-4404-9435-35fd012da046" providerId="AD" clId="Web-{86E609AF-9FDA-0C70-9289-2F4115B2A38A}" dt="2025-02-12T20:31:58.444" v="58" actId="20577"/>
        <pc:sldMkLst>
          <pc:docMk/>
          <pc:sldMk cId="3674846283" sldId="257"/>
        </pc:sldMkLst>
        <pc:spChg chg="mod">
          <ac:chgData name="Tiia Tarvonen" userId="S::ttarvone21@student.oulu.fi::b9c4220a-94e6-4404-9435-35fd012da046" providerId="AD" clId="Web-{86E609AF-9FDA-0C70-9289-2F4115B2A38A}" dt="2025-02-12T20:31:58.444" v="58" actId="20577"/>
          <ac:spMkLst>
            <pc:docMk/>
            <pc:sldMk cId="3674846283" sldId="257"/>
            <ac:spMk id="3" creationId="{F1C87D27-BB23-F988-B03B-D6D9EA4094C3}"/>
          </ac:spMkLst>
        </pc:spChg>
      </pc:sldChg>
      <pc:sldChg chg="addAnim modAnim">
        <pc:chgData name="Tiia Tarvonen" userId="S::ttarvone21@student.oulu.fi::b9c4220a-94e6-4404-9435-35fd012da046" providerId="AD" clId="Web-{86E609AF-9FDA-0C70-9289-2F4115B2A38A}" dt="2025-02-12T17:29:56.345" v="1"/>
        <pc:sldMkLst>
          <pc:docMk/>
          <pc:sldMk cId="1182544073" sldId="263"/>
        </pc:sldMkLst>
      </pc:sldChg>
      <pc:sldChg chg="modSp">
        <pc:chgData name="Tiia Tarvonen" userId="S::ttarvone21@student.oulu.fi::b9c4220a-94e6-4404-9435-35fd012da046" providerId="AD" clId="Web-{86E609AF-9FDA-0C70-9289-2F4115B2A38A}" dt="2025-02-12T17:41:26.018" v="12" actId="20577"/>
        <pc:sldMkLst>
          <pc:docMk/>
          <pc:sldMk cId="667569080" sldId="265"/>
        </pc:sldMkLst>
        <pc:spChg chg="mod">
          <ac:chgData name="Tiia Tarvonen" userId="S::ttarvone21@student.oulu.fi::b9c4220a-94e6-4404-9435-35fd012da046" providerId="AD" clId="Web-{86E609AF-9FDA-0C70-9289-2F4115B2A38A}" dt="2025-02-12T17:41:26.018" v="12" actId="20577"/>
          <ac:spMkLst>
            <pc:docMk/>
            <pc:sldMk cId="667569080" sldId="265"/>
            <ac:spMk id="3" creationId="{181AF396-E4C3-303E-B9E1-D0F7127011E7}"/>
          </ac:spMkLst>
        </pc:spChg>
      </pc:sldChg>
      <pc:sldChg chg="modSp">
        <pc:chgData name="Tiia Tarvonen" userId="S::ttarvone21@student.oulu.fi::b9c4220a-94e6-4404-9435-35fd012da046" providerId="AD" clId="Web-{86E609AF-9FDA-0C70-9289-2F4115B2A38A}" dt="2025-02-12T17:31:08.691" v="4" actId="20577"/>
        <pc:sldMkLst>
          <pc:docMk/>
          <pc:sldMk cId="4063525542" sldId="266"/>
        </pc:sldMkLst>
        <pc:spChg chg="mod">
          <ac:chgData name="Tiia Tarvonen" userId="S::ttarvone21@student.oulu.fi::b9c4220a-94e6-4404-9435-35fd012da046" providerId="AD" clId="Web-{86E609AF-9FDA-0C70-9289-2F4115B2A38A}" dt="2025-02-12T17:31:08.691" v="4" actId="20577"/>
          <ac:spMkLst>
            <pc:docMk/>
            <pc:sldMk cId="4063525542" sldId="266"/>
            <ac:spMk id="2" creationId="{F25D3258-E071-0F3F-33CA-0EE955EB5EB3}"/>
          </ac:spMkLst>
        </pc:spChg>
      </pc:sldChg>
    </pc:docChg>
  </pc:docChgLst>
  <pc:docChgLst>
    <pc:chgData name="Tiia Tarvonen" userId="S::ttarvone21@student.oulu.fi::b9c4220a-94e6-4404-9435-35fd012da046" providerId="AD" clId="Web-{AF3CA999-A11E-E97F-20B1-ADD75B48C824}"/>
    <pc:docChg chg="addSld delSld modSld sldOrd addMainMaster delMainMaster">
      <pc:chgData name="Tiia Tarvonen" userId="S::ttarvone21@student.oulu.fi::b9c4220a-94e6-4404-9435-35fd012da046" providerId="AD" clId="Web-{AF3CA999-A11E-E97F-20B1-ADD75B48C824}" dt="2025-02-08T14:43:47.028" v="1822" actId="1076"/>
      <pc:docMkLst>
        <pc:docMk/>
      </pc:docMkLst>
      <pc:sldChg chg="addSp delSp modSp mod modClrScheme delDesignElem chgLayout">
        <pc:chgData name="Tiia Tarvonen" userId="S::ttarvone21@student.oulu.fi::b9c4220a-94e6-4404-9435-35fd012da046" providerId="AD" clId="Web-{AF3CA999-A11E-E97F-20B1-ADD75B48C824}" dt="2025-02-08T12:34:15.527" v="1321"/>
        <pc:sldMkLst>
          <pc:docMk/>
          <pc:sldMk cId="782385677" sldId="256"/>
        </pc:sldMkLst>
        <pc:spChg chg="mod ord">
          <ac:chgData name="Tiia Tarvonen" userId="S::ttarvone21@student.oulu.fi::b9c4220a-94e6-4404-9435-35fd012da046" providerId="AD" clId="Web-{AF3CA999-A11E-E97F-20B1-ADD75B48C824}" dt="2025-02-08T12:34:15.527" v="1321"/>
          <ac:spMkLst>
            <pc:docMk/>
            <pc:sldMk cId="782385677" sldId="256"/>
            <ac:spMk id="2" creationId="{00000000-0000-0000-0000-000000000000}"/>
          </ac:spMkLst>
        </pc:spChg>
        <pc:spChg chg="mod ord">
          <ac:chgData name="Tiia Tarvonen" userId="S::ttarvone21@student.oulu.fi::b9c4220a-94e6-4404-9435-35fd012da046" providerId="AD" clId="Web-{AF3CA999-A11E-E97F-20B1-ADD75B48C824}" dt="2025-02-08T12:34:15.527" v="1321"/>
          <ac:spMkLst>
            <pc:docMk/>
            <pc:sldMk cId="782385677" sldId="256"/>
            <ac:spMk id="3" creationId="{00000000-0000-0000-0000-000000000000}"/>
          </ac:spMkLst>
        </pc:spChg>
        <pc:spChg chg="add del">
          <ac:chgData name="Tiia Tarvonen" userId="S::ttarvone21@student.oulu.fi::b9c4220a-94e6-4404-9435-35fd012da046" providerId="AD" clId="Web-{AF3CA999-A11E-E97F-20B1-ADD75B48C824}" dt="2025-02-08T12:34:15.527" v="1321"/>
          <ac:spMkLst>
            <pc:docMk/>
            <pc:sldMk cId="782385677" sldId="256"/>
            <ac:spMk id="9" creationId="{CFA5B9DB-0BF9-4260-A97B-936524F9668F}"/>
          </ac:spMkLst>
        </pc:spChg>
        <pc:spChg chg="add del">
          <ac:chgData name="Tiia Tarvonen" userId="S::ttarvone21@student.oulu.fi::b9c4220a-94e6-4404-9435-35fd012da046" providerId="AD" clId="Web-{AF3CA999-A11E-E97F-20B1-ADD75B48C824}" dt="2025-02-08T12:34:15.527" v="1321"/>
          <ac:spMkLst>
            <pc:docMk/>
            <pc:sldMk cId="782385677" sldId="256"/>
            <ac:spMk id="11" creationId="{59824785-89B4-4433-955A-F2C847B1534D}"/>
          </ac:spMkLst>
        </pc:spChg>
        <pc:spChg chg="add del">
          <ac:chgData name="Tiia Tarvonen" userId="S::ttarvone21@student.oulu.fi::b9c4220a-94e6-4404-9435-35fd012da046" providerId="AD" clId="Web-{AF3CA999-A11E-E97F-20B1-ADD75B48C824}" dt="2025-02-08T12:34:15.527" v="1321"/>
          <ac:spMkLst>
            <pc:docMk/>
            <pc:sldMk cId="782385677" sldId="256"/>
            <ac:spMk id="13" creationId="{CB2E64D6-3AEB-4AFF-9475-E210F85E0AA7}"/>
          </ac:spMkLst>
        </pc:spChg>
      </pc:sldChg>
      <pc:sldChg chg="modSp mod modClrScheme chgLayout">
        <pc:chgData name="Tiia Tarvonen" userId="S::ttarvone21@student.oulu.fi::b9c4220a-94e6-4404-9435-35fd012da046" providerId="AD" clId="Web-{AF3CA999-A11E-E97F-20B1-ADD75B48C824}" dt="2025-02-08T12:34:15.527" v="1321"/>
        <pc:sldMkLst>
          <pc:docMk/>
          <pc:sldMk cId="3674846283" sldId="257"/>
        </pc:sldMkLst>
        <pc:spChg chg="mod ord">
          <ac:chgData name="Tiia Tarvonen" userId="S::ttarvone21@student.oulu.fi::b9c4220a-94e6-4404-9435-35fd012da046" providerId="AD" clId="Web-{AF3CA999-A11E-E97F-20B1-ADD75B48C824}" dt="2025-02-08T12:34:15.527" v="1321"/>
          <ac:spMkLst>
            <pc:docMk/>
            <pc:sldMk cId="3674846283" sldId="257"/>
            <ac:spMk id="2" creationId="{052F135D-D36C-A256-1351-46E01D19F489}"/>
          </ac:spMkLst>
        </pc:spChg>
        <pc:spChg chg="mod ord">
          <ac:chgData name="Tiia Tarvonen" userId="S::ttarvone21@student.oulu.fi::b9c4220a-94e6-4404-9435-35fd012da046" providerId="AD" clId="Web-{AF3CA999-A11E-E97F-20B1-ADD75B48C824}" dt="2025-02-08T12:34:15.527" v="1321"/>
          <ac:spMkLst>
            <pc:docMk/>
            <pc:sldMk cId="3674846283" sldId="257"/>
            <ac:spMk id="3" creationId="{F1C87D27-BB23-F988-B03B-D6D9EA4094C3}"/>
          </ac:spMkLst>
        </pc:spChg>
      </pc:sldChg>
      <pc:sldChg chg="addSp delSp modSp mod ord setBg modClrScheme chgLayout">
        <pc:chgData name="Tiia Tarvonen" userId="S::ttarvone21@student.oulu.fi::b9c4220a-94e6-4404-9435-35fd012da046" providerId="AD" clId="Web-{AF3CA999-A11E-E97F-20B1-ADD75B48C824}" dt="2025-02-08T12:37:38.416" v="1338" actId="14100"/>
        <pc:sldMkLst>
          <pc:docMk/>
          <pc:sldMk cId="1086571539" sldId="258"/>
        </pc:sldMkLst>
        <pc:spChg chg="mod ord">
          <ac:chgData name="Tiia Tarvonen" userId="S::ttarvone21@student.oulu.fi::b9c4220a-94e6-4404-9435-35fd012da046" providerId="AD" clId="Web-{AF3CA999-A11E-E97F-20B1-ADD75B48C824}" dt="2025-02-08T12:34:15.527" v="1321"/>
          <ac:spMkLst>
            <pc:docMk/>
            <pc:sldMk cId="1086571539" sldId="258"/>
            <ac:spMk id="2" creationId="{D41C2FA8-DD0D-711B-3DFF-A986F4E78FE2}"/>
          </ac:spMkLst>
        </pc:spChg>
        <pc:spChg chg="mod ord">
          <ac:chgData name="Tiia Tarvonen" userId="S::ttarvone21@student.oulu.fi::b9c4220a-94e6-4404-9435-35fd012da046" providerId="AD" clId="Web-{AF3CA999-A11E-E97F-20B1-ADD75B48C824}" dt="2025-02-08T12:37:38.416" v="1338" actId="14100"/>
          <ac:spMkLst>
            <pc:docMk/>
            <pc:sldMk cId="1086571539" sldId="258"/>
            <ac:spMk id="3" creationId="{F95B6705-9AF9-0AFF-BDAB-6D46DF1F6E64}"/>
          </ac:spMkLst>
        </pc:spChg>
        <pc:spChg chg="add mod">
          <ac:chgData name="Tiia Tarvonen" userId="S::ttarvone21@student.oulu.fi::b9c4220a-94e6-4404-9435-35fd012da046" providerId="AD" clId="Web-{AF3CA999-A11E-E97F-20B1-ADD75B48C824}" dt="2025-02-08T12:27:16.274" v="1305" actId="1076"/>
          <ac:spMkLst>
            <pc:docMk/>
            <pc:sldMk cId="1086571539" sldId="258"/>
            <ac:spMk id="6" creationId="{ED4C0876-5BE3-B3FE-F47B-7E518DE75425}"/>
          </ac:spMkLst>
        </pc:spChg>
      </pc:sldChg>
      <pc:sldChg chg="addSp delSp modSp new mod ord setBg modClrScheme delDesignElem chgLayout">
        <pc:chgData name="Tiia Tarvonen" userId="S::ttarvone21@student.oulu.fi::b9c4220a-94e6-4404-9435-35fd012da046" providerId="AD" clId="Web-{AF3CA999-A11E-E97F-20B1-ADD75B48C824}" dt="2025-02-08T12:34:15.527" v="1321"/>
        <pc:sldMkLst>
          <pc:docMk/>
          <pc:sldMk cId="73905153" sldId="259"/>
        </pc:sldMkLst>
        <pc:spChg chg="mod ord">
          <ac:chgData name="Tiia Tarvonen" userId="S::ttarvone21@student.oulu.fi::b9c4220a-94e6-4404-9435-35fd012da046" providerId="AD" clId="Web-{AF3CA999-A11E-E97F-20B1-ADD75B48C824}" dt="2025-02-08T12:34:15.527" v="1321"/>
          <ac:spMkLst>
            <pc:docMk/>
            <pc:sldMk cId="73905153" sldId="259"/>
            <ac:spMk id="2" creationId="{42613952-6833-F9C6-066F-32A8135A8FFC}"/>
          </ac:spMkLst>
        </pc:spChg>
        <pc:spChg chg="mod ord">
          <ac:chgData name="Tiia Tarvonen" userId="S::ttarvone21@student.oulu.fi::b9c4220a-94e6-4404-9435-35fd012da046" providerId="AD" clId="Web-{AF3CA999-A11E-E97F-20B1-ADD75B48C824}" dt="2025-02-08T12:34:15.527" v="1321"/>
          <ac:spMkLst>
            <pc:docMk/>
            <pc:sldMk cId="73905153" sldId="259"/>
            <ac:spMk id="3" creationId="{8F7761C3-BF17-197B-AECA-0EBCCBF29A99}"/>
          </ac:spMkLst>
        </pc:spChg>
        <pc:spChg chg="add del">
          <ac:chgData name="Tiia Tarvonen" userId="S::ttarvone21@student.oulu.fi::b9c4220a-94e6-4404-9435-35fd012da046" providerId="AD" clId="Web-{AF3CA999-A11E-E97F-20B1-ADD75B48C824}" dt="2025-02-08T12:34:15.527" v="1321"/>
          <ac:spMkLst>
            <pc:docMk/>
            <pc:sldMk cId="73905153" sldId="259"/>
            <ac:spMk id="9" creationId="{F13C74B1-5B17-4795-BED0-7140497B445A}"/>
          </ac:spMkLst>
        </pc:spChg>
        <pc:spChg chg="add del">
          <ac:chgData name="Tiia Tarvonen" userId="S::ttarvone21@student.oulu.fi::b9c4220a-94e6-4404-9435-35fd012da046" providerId="AD" clId="Web-{AF3CA999-A11E-E97F-20B1-ADD75B48C824}" dt="2025-02-08T12:34:15.527" v="1321"/>
          <ac:spMkLst>
            <pc:docMk/>
            <pc:sldMk cId="73905153" sldId="259"/>
            <ac:spMk id="11" creationId="{3FCFB1DE-0B7E-48CC-BA90-B2AB0889F9D6}"/>
          </ac:spMkLst>
        </pc:spChg>
        <pc:picChg chg="add mod">
          <ac:chgData name="Tiia Tarvonen" userId="S::ttarvone21@student.oulu.fi::b9c4220a-94e6-4404-9435-35fd012da046" providerId="AD" clId="Web-{AF3CA999-A11E-E97F-20B1-ADD75B48C824}" dt="2025-02-08T11:52:49.104" v="494"/>
          <ac:picMkLst>
            <pc:docMk/>
            <pc:sldMk cId="73905153" sldId="259"/>
            <ac:picMk id="4" creationId="{4B51E596-7CF8-B294-EF7F-14A4E4374014}"/>
          </ac:picMkLst>
        </pc:picChg>
      </pc:sldChg>
      <pc:sldChg chg="modSp new mod ord modClrScheme chgLayout">
        <pc:chgData name="Tiia Tarvonen" userId="S::ttarvone21@student.oulu.fi::b9c4220a-94e6-4404-9435-35fd012da046" providerId="AD" clId="Web-{AF3CA999-A11E-E97F-20B1-ADD75B48C824}" dt="2025-02-08T12:34:15.527" v="1321"/>
        <pc:sldMkLst>
          <pc:docMk/>
          <pc:sldMk cId="2286140716" sldId="260"/>
        </pc:sldMkLst>
        <pc:spChg chg="mod ord">
          <ac:chgData name="Tiia Tarvonen" userId="S::ttarvone21@student.oulu.fi::b9c4220a-94e6-4404-9435-35fd012da046" providerId="AD" clId="Web-{AF3CA999-A11E-E97F-20B1-ADD75B48C824}" dt="2025-02-08T12:34:15.527" v="1321"/>
          <ac:spMkLst>
            <pc:docMk/>
            <pc:sldMk cId="2286140716" sldId="260"/>
            <ac:spMk id="2" creationId="{11B4217D-A4E8-C4C1-5596-2429F9679D04}"/>
          </ac:spMkLst>
        </pc:spChg>
        <pc:spChg chg="mod ord">
          <ac:chgData name="Tiia Tarvonen" userId="S::ttarvone21@student.oulu.fi::b9c4220a-94e6-4404-9435-35fd012da046" providerId="AD" clId="Web-{AF3CA999-A11E-E97F-20B1-ADD75B48C824}" dt="2025-02-08T12:34:15.527" v="1321"/>
          <ac:spMkLst>
            <pc:docMk/>
            <pc:sldMk cId="2286140716" sldId="260"/>
            <ac:spMk id="3" creationId="{D1F3CB6F-CDF3-5E54-CF13-BC4F44772B10}"/>
          </ac:spMkLst>
        </pc:spChg>
      </pc:sldChg>
      <pc:sldChg chg="modSp new mod ord modClrScheme chgLayout">
        <pc:chgData name="Tiia Tarvonen" userId="S::ttarvone21@student.oulu.fi::b9c4220a-94e6-4404-9435-35fd012da046" providerId="AD" clId="Web-{AF3CA999-A11E-E97F-20B1-ADD75B48C824}" dt="2025-02-08T13:01:17.559" v="1622"/>
        <pc:sldMkLst>
          <pc:docMk/>
          <pc:sldMk cId="2818791716" sldId="261"/>
        </pc:sldMkLst>
        <pc:spChg chg="mod ord">
          <ac:chgData name="Tiia Tarvonen" userId="S::ttarvone21@student.oulu.fi::b9c4220a-94e6-4404-9435-35fd012da046" providerId="AD" clId="Web-{AF3CA999-A11E-E97F-20B1-ADD75B48C824}" dt="2025-02-08T12:34:15.527" v="1321"/>
          <ac:spMkLst>
            <pc:docMk/>
            <pc:sldMk cId="2818791716" sldId="261"/>
            <ac:spMk id="2" creationId="{93F9B606-10CB-9B9C-BB74-185DC628F835}"/>
          </ac:spMkLst>
        </pc:spChg>
      </pc:sldChg>
      <pc:sldChg chg="addSp delSp modSp new mod setBg modClrScheme chgLayout">
        <pc:chgData name="Tiia Tarvonen" userId="S::ttarvone21@student.oulu.fi::b9c4220a-94e6-4404-9435-35fd012da046" providerId="AD" clId="Web-{AF3CA999-A11E-E97F-20B1-ADD75B48C824}" dt="2025-02-08T14:43:47.028" v="1822" actId="1076"/>
        <pc:sldMkLst>
          <pc:docMk/>
          <pc:sldMk cId="2226360811" sldId="262"/>
        </pc:sldMkLst>
      </pc:sldChg>
      <pc:sldChg chg="addSp delSp modSp new mod ord setBg">
        <pc:chgData name="Tiia Tarvonen" userId="S::ttarvone21@student.oulu.fi::b9c4220a-94e6-4404-9435-35fd012da046" providerId="AD" clId="Web-{AF3CA999-A11E-E97F-20B1-ADD75B48C824}" dt="2025-02-08T12:50:21.992" v="1577" actId="20577"/>
        <pc:sldMkLst>
          <pc:docMk/>
          <pc:sldMk cId="1182544073" sldId="263"/>
        </pc:sldMkLst>
        <pc:spChg chg="add mod">
          <ac:chgData name="Tiia Tarvonen" userId="S::ttarvone21@student.oulu.fi::b9c4220a-94e6-4404-9435-35fd012da046" providerId="AD" clId="Web-{AF3CA999-A11E-E97F-20B1-ADD75B48C824}" dt="2025-02-08T12:50:21.992" v="1577" actId="20577"/>
          <ac:spMkLst>
            <pc:docMk/>
            <pc:sldMk cId="1182544073" sldId="263"/>
            <ac:spMk id="4" creationId="{393750E6-19D9-4C58-77CF-6AB76E43069F}"/>
          </ac:spMkLst>
        </pc:spChg>
      </pc:sldChg>
      <pc:sldChg chg="new del">
        <pc:chgData name="Tiia Tarvonen" userId="S::ttarvone21@student.oulu.fi::b9c4220a-94e6-4404-9435-35fd012da046" providerId="AD" clId="Web-{AF3CA999-A11E-E97F-20B1-ADD75B48C824}" dt="2025-02-08T12:36:48.602" v="1328"/>
        <pc:sldMkLst>
          <pc:docMk/>
          <pc:sldMk cId="1796847252" sldId="263"/>
        </pc:sldMkLst>
      </pc:sldChg>
      <pc:sldChg chg="addSp delSp modSp new mod setBg">
        <pc:chgData name="Tiia Tarvonen" userId="S::ttarvone21@student.oulu.fi::b9c4220a-94e6-4404-9435-35fd012da046" providerId="AD" clId="Web-{AF3CA999-A11E-E97F-20B1-ADD75B48C824}" dt="2025-02-08T14:43:24.027" v="1821" actId="20577"/>
        <pc:sldMkLst>
          <pc:docMk/>
          <pc:sldMk cId="3045106035" sldId="264"/>
        </pc:sldMkLst>
        <pc:spChg chg="add mod">
          <ac:chgData name="Tiia Tarvonen" userId="S::ttarvone21@student.oulu.fi::b9c4220a-94e6-4404-9435-35fd012da046" providerId="AD" clId="Web-{AF3CA999-A11E-E97F-20B1-ADD75B48C824}" dt="2025-02-08T14:35:14.846" v="1710" actId="14100"/>
          <ac:spMkLst>
            <pc:docMk/>
            <pc:sldMk cId="3045106035" sldId="264"/>
            <ac:spMk id="2" creationId="{E5906356-BA63-F077-1694-9451F9FEE62C}"/>
          </ac:spMkLst>
        </pc:spChg>
        <pc:spChg chg="add mod">
          <ac:chgData name="Tiia Tarvonen" userId="S::ttarvone21@student.oulu.fi::b9c4220a-94e6-4404-9435-35fd012da046" providerId="AD" clId="Web-{AF3CA999-A11E-E97F-20B1-ADD75B48C824}" dt="2025-02-08T14:37:40.414" v="1727" actId="1076"/>
          <ac:spMkLst>
            <pc:docMk/>
            <pc:sldMk cId="3045106035" sldId="264"/>
            <ac:spMk id="5" creationId="{E115CF14-716C-E6DA-3DA4-10E44109F07C}"/>
          </ac:spMkLst>
        </pc:spChg>
        <pc:spChg chg="add mod">
          <ac:chgData name="Tiia Tarvonen" userId="S::ttarvone21@student.oulu.fi::b9c4220a-94e6-4404-9435-35fd012da046" providerId="AD" clId="Web-{AF3CA999-A11E-E97F-20B1-ADD75B48C824}" dt="2025-02-08T14:37:35.180" v="1726" actId="14100"/>
          <ac:spMkLst>
            <pc:docMk/>
            <pc:sldMk cId="3045106035" sldId="264"/>
            <ac:spMk id="11" creationId="{0D23D1AA-B12E-8044-B2AD-B8DD3AAFBDFD}"/>
          </ac:spMkLst>
        </pc:spChg>
        <pc:spChg chg="add mod">
          <ac:chgData name="Tiia Tarvonen" userId="S::ttarvone21@student.oulu.fi::b9c4220a-94e6-4404-9435-35fd012da046" providerId="AD" clId="Web-{AF3CA999-A11E-E97F-20B1-ADD75B48C824}" dt="2025-02-08T14:43:24.027" v="1821" actId="20577"/>
          <ac:spMkLst>
            <pc:docMk/>
            <pc:sldMk cId="3045106035" sldId="264"/>
            <ac:spMk id="13" creationId="{9959DAEE-2115-08A0-2F59-00B9421DBFEA}"/>
          </ac:spMkLst>
        </pc:spChg>
      </pc:sldChg>
      <pc:sldMasterChg chg="add del addSldLayout delSldLayout">
        <pc:chgData name="Tiia Tarvonen" userId="S::ttarvone21@student.oulu.fi::b9c4220a-94e6-4404-9435-35fd012da046" providerId="AD" clId="Web-{AF3CA999-A11E-E97F-20B1-ADD75B48C824}" dt="2025-02-08T12:34:15.527" v="1321"/>
        <pc:sldMasterMkLst>
          <pc:docMk/>
          <pc:sldMasterMk cId="1569192461" sldId="2147483722"/>
        </pc:sldMasterMkLst>
        <pc:sldLayoutChg chg="add del">
          <pc:chgData name="Tiia Tarvonen" userId="S::ttarvone21@student.oulu.fi::b9c4220a-94e6-4404-9435-35fd012da046" providerId="AD" clId="Web-{AF3CA999-A11E-E97F-20B1-ADD75B48C824}" dt="2025-02-08T12:34:15.527" v="1321"/>
          <pc:sldLayoutMkLst>
            <pc:docMk/>
            <pc:sldMasterMk cId="1569192461" sldId="2147483722"/>
            <pc:sldLayoutMk cId="18710685" sldId="2147483711"/>
          </pc:sldLayoutMkLst>
        </pc:sldLayoutChg>
        <pc:sldLayoutChg chg="add del">
          <pc:chgData name="Tiia Tarvonen" userId="S::ttarvone21@student.oulu.fi::b9c4220a-94e6-4404-9435-35fd012da046" providerId="AD" clId="Web-{AF3CA999-A11E-E97F-20B1-ADD75B48C824}" dt="2025-02-08T12:34:15.527" v="1321"/>
          <pc:sldLayoutMkLst>
            <pc:docMk/>
            <pc:sldMasterMk cId="1569192461" sldId="2147483722"/>
            <pc:sldLayoutMk cId="4112920807" sldId="2147483712"/>
          </pc:sldLayoutMkLst>
        </pc:sldLayoutChg>
        <pc:sldLayoutChg chg="add del">
          <pc:chgData name="Tiia Tarvonen" userId="S::ttarvone21@student.oulu.fi::b9c4220a-94e6-4404-9435-35fd012da046" providerId="AD" clId="Web-{AF3CA999-A11E-E97F-20B1-ADD75B48C824}" dt="2025-02-08T12:34:15.527" v="1321"/>
          <pc:sldLayoutMkLst>
            <pc:docMk/>
            <pc:sldMasterMk cId="1569192461" sldId="2147483722"/>
            <pc:sldLayoutMk cId="2249357037" sldId="2147483713"/>
          </pc:sldLayoutMkLst>
        </pc:sldLayoutChg>
        <pc:sldLayoutChg chg="add del">
          <pc:chgData name="Tiia Tarvonen" userId="S::ttarvone21@student.oulu.fi::b9c4220a-94e6-4404-9435-35fd012da046" providerId="AD" clId="Web-{AF3CA999-A11E-E97F-20B1-ADD75B48C824}" dt="2025-02-08T12:34:15.527" v="1321"/>
          <pc:sldLayoutMkLst>
            <pc:docMk/>
            <pc:sldMasterMk cId="1569192461" sldId="2147483722"/>
            <pc:sldLayoutMk cId="516441024" sldId="2147483714"/>
          </pc:sldLayoutMkLst>
        </pc:sldLayoutChg>
        <pc:sldLayoutChg chg="add del">
          <pc:chgData name="Tiia Tarvonen" userId="S::ttarvone21@student.oulu.fi::b9c4220a-94e6-4404-9435-35fd012da046" providerId="AD" clId="Web-{AF3CA999-A11E-E97F-20B1-ADD75B48C824}" dt="2025-02-08T12:34:15.527" v="1321"/>
          <pc:sldLayoutMkLst>
            <pc:docMk/>
            <pc:sldMasterMk cId="1569192461" sldId="2147483722"/>
            <pc:sldLayoutMk cId="3274583707" sldId="2147483715"/>
          </pc:sldLayoutMkLst>
        </pc:sldLayoutChg>
        <pc:sldLayoutChg chg="add del">
          <pc:chgData name="Tiia Tarvonen" userId="S::ttarvone21@student.oulu.fi::b9c4220a-94e6-4404-9435-35fd012da046" providerId="AD" clId="Web-{AF3CA999-A11E-E97F-20B1-ADD75B48C824}" dt="2025-02-08T12:34:15.527" v="1321"/>
          <pc:sldLayoutMkLst>
            <pc:docMk/>
            <pc:sldMasterMk cId="1569192461" sldId="2147483722"/>
            <pc:sldLayoutMk cId="606633155" sldId="2147483716"/>
          </pc:sldLayoutMkLst>
        </pc:sldLayoutChg>
        <pc:sldLayoutChg chg="add del">
          <pc:chgData name="Tiia Tarvonen" userId="S::ttarvone21@student.oulu.fi::b9c4220a-94e6-4404-9435-35fd012da046" providerId="AD" clId="Web-{AF3CA999-A11E-E97F-20B1-ADD75B48C824}" dt="2025-02-08T12:34:15.527" v="1321"/>
          <pc:sldLayoutMkLst>
            <pc:docMk/>
            <pc:sldMasterMk cId="1569192461" sldId="2147483722"/>
            <pc:sldLayoutMk cId="1550673768" sldId="2147483717"/>
          </pc:sldLayoutMkLst>
        </pc:sldLayoutChg>
        <pc:sldLayoutChg chg="add del">
          <pc:chgData name="Tiia Tarvonen" userId="S::ttarvone21@student.oulu.fi::b9c4220a-94e6-4404-9435-35fd012da046" providerId="AD" clId="Web-{AF3CA999-A11E-E97F-20B1-ADD75B48C824}" dt="2025-02-08T12:34:15.527" v="1321"/>
          <pc:sldLayoutMkLst>
            <pc:docMk/>
            <pc:sldMasterMk cId="1569192461" sldId="2147483722"/>
            <pc:sldLayoutMk cId="3467491295" sldId="2147483718"/>
          </pc:sldLayoutMkLst>
        </pc:sldLayoutChg>
        <pc:sldLayoutChg chg="add del">
          <pc:chgData name="Tiia Tarvonen" userId="S::ttarvone21@student.oulu.fi::b9c4220a-94e6-4404-9435-35fd012da046" providerId="AD" clId="Web-{AF3CA999-A11E-E97F-20B1-ADD75B48C824}" dt="2025-02-08T12:34:15.527" v="1321"/>
          <pc:sldLayoutMkLst>
            <pc:docMk/>
            <pc:sldMasterMk cId="1569192461" sldId="2147483722"/>
            <pc:sldLayoutMk cId="3016821437" sldId="2147483719"/>
          </pc:sldLayoutMkLst>
        </pc:sldLayoutChg>
        <pc:sldLayoutChg chg="add del">
          <pc:chgData name="Tiia Tarvonen" userId="S::ttarvone21@student.oulu.fi::b9c4220a-94e6-4404-9435-35fd012da046" providerId="AD" clId="Web-{AF3CA999-A11E-E97F-20B1-ADD75B48C824}" dt="2025-02-08T12:34:15.527" v="1321"/>
          <pc:sldLayoutMkLst>
            <pc:docMk/>
            <pc:sldMasterMk cId="1569192461" sldId="2147483722"/>
            <pc:sldLayoutMk cId="1057308091" sldId="2147483720"/>
          </pc:sldLayoutMkLst>
        </pc:sldLayoutChg>
        <pc:sldLayoutChg chg="add del">
          <pc:chgData name="Tiia Tarvonen" userId="S::ttarvone21@student.oulu.fi::b9c4220a-94e6-4404-9435-35fd012da046" providerId="AD" clId="Web-{AF3CA999-A11E-E97F-20B1-ADD75B48C824}" dt="2025-02-08T12:34:15.527" v="1321"/>
          <pc:sldLayoutMkLst>
            <pc:docMk/>
            <pc:sldMasterMk cId="1569192461" sldId="2147483722"/>
            <pc:sldLayoutMk cId="3999831760" sldId="2147483721"/>
          </pc:sldLayoutMkLst>
        </pc:sldLayoutChg>
      </pc:sldMasterChg>
      <pc:sldMasterChg chg="add del addSldLayout delSldLayout modSldLayout">
        <pc:chgData name="Tiia Tarvonen" userId="S::ttarvone21@student.oulu.fi::b9c4220a-94e6-4404-9435-35fd012da046" providerId="AD" clId="Web-{AF3CA999-A11E-E97F-20B1-ADD75B48C824}" dt="2025-02-08T12:34:15.527" v="1321"/>
        <pc:sldMasterMkLst>
          <pc:docMk/>
          <pc:sldMasterMk cId="1014631339" sldId="2147483723"/>
        </pc:sldMasterMkLst>
        <pc:sldLayoutChg chg="add del mod replId">
          <pc:chgData name="Tiia Tarvonen" userId="S::ttarvone21@student.oulu.fi::b9c4220a-94e6-4404-9435-35fd012da046" providerId="AD" clId="Web-{AF3CA999-A11E-E97F-20B1-ADD75B48C824}" dt="2025-02-08T12:34:15.527" v="1321"/>
          <pc:sldLayoutMkLst>
            <pc:docMk/>
            <pc:sldMasterMk cId="1014631339" sldId="2147483723"/>
            <pc:sldLayoutMk cId="1498136331" sldId="2147483724"/>
          </pc:sldLayoutMkLst>
        </pc:sldLayoutChg>
        <pc:sldLayoutChg chg="add del mod replId">
          <pc:chgData name="Tiia Tarvonen" userId="S::ttarvone21@student.oulu.fi::b9c4220a-94e6-4404-9435-35fd012da046" providerId="AD" clId="Web-{AF3CA999-A11E-E97F-20B1-ADD75B48C824}" dt="2025-02-08T12:34:15.527" v="1321"/>
          <pc:sldLayoutMkLst>
            <pc:docMk/>
            <pc:sldMasterMk cId="1014631339" sldId="2147483723"/>
            <pc:sldLayoutMk cId="227142202" sldId="2147483725"/>
          </pc:sldLayoutMkLst>
        </pc:sldLayoutChg>
        <pc:sldLayoutChg chg="add del mod replId">
          <pc:chgData name="Tiia Tarvonen" userId="S::ttarvone21@student.oulu.fi::b9c4220a-94e6-4404-9435-35fd012da046" providerId="AD" clId="Web-{AF3CA999-A11E-E97F-20B1-ADD75B48C824}" dt="2025-02-08T12:34:15.527" v="1321"/>
          <pc:sldLayoutMkLst>
            <pc:docMk/>
            <pc:sldMasterMk cId="1014631339" sldId="2147483723"/>
            <pc:sldLayoutMk cId="56634526" sldId="2147483726"/>
          </pc:sldLayoutMkLst>
        </pc:sldLayoutChg>
        <pc:sldLayoutChg chg="add del mod replId">
          <pc:chgData name="Tiia Tarvonen" userId="S::ttarvone21@student.oulu.fi::b9c4220a-94e6-4404-9435-35fd012da046" providerId="AD" clId="Web-{AF3CA999-A11E-E97F-20B1-ADD75B48C824}" dt="2025-02-08T12:34:15.527" v="1321"/>
          <pc:sldLayoutMkLst>
            <pc:docMk/>
            <pc:sldMasterMk cId="1014631339" sldId="2147483723"/>
            <pc:sldLayoutMk cId="2312998493" sldId="2147483727"/>
          </pc:sldLayoutMkLst>
        </pc:sldLayoutChg>
        <pc:sldLayoutChg chg="add del mod replId">
          <pc:chgData name="Tiia Tarvonen" userId="S::ttarvone21@student.oulu.fi::b9c4220a-94e6-4404-9435-35fd012da046" providerId="AD" clId="Web-{AF3CA999-A11E-E97F-20B1-ADD75B48C824}" dt="2025-02-08T12:34:15.527" v="1321"/>
          <pc:sldLayoutMkLst>
            <pc:docMk/>
            <pc:sldMasterMk cId="1014631339" sldId="2147483723"/>
            <pc:sldLayoutMk cId="1766626436" sldId="2147483728"/>
          </pc:sldLayoutMkLst>
        </pc:sldLayoutChg>
        <pc:sldLayoutChg chg="add del mod replId">
          <pc:chgData name="Tiia Tarvonen" userId="S::ttarvone21@student.oulu.fi::b9c4220a-94e6-4404-9435-35fd012da046" providerId="AD" clId="Web-{AF3CA999-A11E-E97F-20B1-ADD75B48C824}" dt="2025-02-08T12:34:15.527" v="1321"/>
          <pc:sldLayoutMkLst>
            <pc:docMk/>
            <pc:sldMasterMk cId="1014631339" sldId="2147483723"/>
            <pc:sldLayoutMk cId="2491377628" sldId="2147483729"/>
          </pc:sldLayoutMkLst>
        </pc:sldLayoutChg>
        <pc:sldLayoutChg chg="add del mod replId">
          <pc:chgData name="Tiia Tarvonen" userId="S::ttarvone21@student.oulu.fi::b9c4220a-94e6-4404-9435-35fd012da046" providerId="AD" clId="Web-{AF3CA999-A11E-E97F-20B1-ADD75B48C824}" dt="2025-02-08T12:34:15.527" v="1321"/>
          <pc:sldLayoutMkLst>
            <pc:docMk/>
            <pc:sldMasterMk cId="1014631339" sldId="2147483723"/>
            <pc:sldLayoutMk cId="3884126179" sldId="2147483730"/>
          </pc:sldLayoutMkLst>
        </pc:sldLayoutChg>
        <pc:sldLayoutChg chg="add del mod replId">
          <pc:chgData name="Tiia Tarvonen" userId="S::ttarvone21@student.oulu.fi::b9c4220a-94e6-4404-9435-35fd012da046" providerId="AD" clId="Web-{AF3CA999-A11E-E97F-20B1-ADD75B48C824}" dt="2025-02-08T12:34:15.527" v="1321"/>
          <pc:sldLayoutMkLst>
            <pc:docMk/>
            <pc:sldMasterMk cId="1014631339" sldId="2147483723"/>
            <pc:sldLayoutMk cId="125137726" sldId="2147483731"/>
          </pc:sldLayoutMkLst>
        </pc:sldLayoutChg>
        <pc:sldLayoutChg chg="add del mod replId">
          <pc:chgData name="Tiia Tarvonen" userId="S::ttarvone21@student.oulu.fi::b9c4220a-94e6-4404-9435-35fd012da046" providerId="AD" clId="Web-{AF3CA999-A11E-E97F-20B1-ADD75B48C824}" dt="2025-02-08T12:34:15.527" v="1321"/>
          <pc:sldLayoutMkLst>
            <pc:docMk/>
            <pc:sldMasterMk cId="1014631339" sldId="2147483723"/>
            <pc:sldLayoutMk cId="1911260925" sldId="2147483732"/>
          </pc:sldLayoutMkLst>
        </pc:sldLayoutChg>
        <pc:sldLayoutChg chg="add del mod replId">
          <pc:chgData name="Tiia Tarvonen" userId="S::ttarvone21@student.oulu.fi::b9c4220a-94e6-4404-9435-35fd012da046" providerId="AD" clId="Web-{AF3CA999-A11E-E97F-20B1-ADD75B48C824}" dt="2025-02-08T12:34:15.527" v="1321"/>
          <pc:sldLayoutMkLst>
            <pc:docMk/>
            <pc:sldMasterMk cId="1014631339" sldId="2147483723"/>
            <pc:sldLayoutMk cId="1785603144" sldId="2147483733"/>
          </pc:sldLayoutMkLst>
        </pc:sldLayoutChg>
        <pc:sldLayoutChg chg="add del mod replId">
          <pc:chgData name="Tiia Tarvonen" userId="S::ttarvone21@student.oulu.fi::b9c4220a-94e6-4404-9435-35fd012da046" providerId="AD" clId="Web-{AF3CA999-A11E-E97F-20B1-ADD75B48C824}" dt="2025-02-08T12:34:15.527" v="1321"/>
          <pc:sldLayoutMkLst>
            <pc:docMk/>
            <pc:sldMasterMk cId="1014631339" sldId="2147483723"/>
            <pc:sldLayoutMk cId="697040250" sldId="2147483734"/>
          </pc:sldLayoutMkLst>
        </pc:sldLayoutChg>
      </pc:sldMasterChg>
    </pc:docChg>
  </pc:docChgLst>
  <pc:docChgLst>
    <pc:chgData name="Tiia Tarvonen" userId="S::ttarvone21@student.oulu.fi::b9c4220a-94e6-4404-9435-35fd012da046" providerId="AD" clId="Web-{6E0640DD-93BA-C8C4-B879-E43FCEB0CEA8}"/>
    <pc:docChg chg="addSld modSld">
      <pc:chgData name="Tiia Tarvonen" userId="S::ttarvone21@student.oulu.fi::b9c4220a-94e6-4404-9435-35fd012da046" providerId="AD" clId="Web-{6E0640DD-93BA-C8C4-B879-E43FCEB0CEA8}" dt="2025-02-17T07:41:30.435" v="138" actId="20577"/>
      <pc:docMkLst>
        <pc:docMk/>
      </pc:docMkLst>
      <pc:sldChg chg="modSp">
        <pc:chgData name="Tiia Tarvonen" userId="S::ttarvone21@student.oulu.fi::b9c4220a-94e6-4404-9435-35fd012da046" providerId="AD" clId="Web-{6E0640DD-93BA-C8C4-B879-E43FCEB0CEA8}" dt="2025-02-17T07:41:30.435" v="138" actId="20577"/>
        <pc:sldMkLst>
          <pc:docMk/>
          <pc:sldMk cId="2286140716" sldId="260"/>
        </pc:sldMkLst>
        <pc:spChg chg="mod">
          <ac:chgData name="Tiia Tarvonen" userId="S::ttarvone21@student.oulu.fi::b9c4220a-94e6-4404-9435-35fd012da046" providerId="AD" clId="Web-{6E0640DD-93BA-C8C4-B879-E43FCEB0CEA8}" dt="2025-02-17T07:41:30.435" v="138" actId="20577"/>
          <ac:spMkLst>
            <pc:docMk/>
            <pc:sldMk cId="2286140716" sldId="260"/>
            <ac:spMk id="3" creationId="{D1F3CB6F-CDF3-5E54-CF13-BC4F44772B10}"/>
          </ac:spMkLst>
        </pc:spChg>
      </pc:sldChg>
      <pc:sldChg chg="addAnim">
        <pc:chgData name="Tiia Tarvonen" userId="S::ttarvone21@student.oulu.fi::b9c4220a-94e6-4404-9435-35fd012da046" providerId="AD" clId="Web-{6E0640DD-93BA-C8C4-B879-E43FCEB0CEA8}" dt="2025-02-16T22:33:12.185" v="3"/>
        <pc:sldMkLst>
          <pc:docMk/>
          <pc:sldMk cId="1518842071" sldId="275"/>
        </pc:sldMkLst>
      </pc:sldChg>
      <pc:sldChg chg="modSp new">
        <pc:chgData name="Tiia Tarvonen" userId="S::ttarvone21@student.oulu.fi::b9c4220a-94e6-4404-9435-35fd012da046" providerId="AD" clId="Web-{6E0640DD-93BA-C8C4-B879-E43FCEB0CEA8}" dt="2025-02-17T07:40:52.216" v="132" actId="1076"/>
        <pc:sldMkLst>
          <pc:docMk/>
          <pc:sldMk cId="2173153409" sldId="277"/>
        </pc:sldMkLst>
        <pc:spChg chg="mod">
          <ac:chgData name="Tiia Tarvonen" userId="S::ttarvone21@student.oulu.fi::b9c4220a-94e6-4404-9435-35fd012da046" providerId="AD" clId="Web-{6E0640DD-93BA-C8C4-B879-E43FCEB0CEA8}" dt="2025-02-17T07:40:52.216" v="132" actId="1076"/>
          <ac:spMkLst>
            <pc:docMk/>
            <pc:sldMk cId="2173153409" sldId="277"/>
            <ac:spMk id="3" creationId="{34C1B811-7D03-DCD3-48FF-0B33436EC643}"/>
          </ac:spMkLst>
        </pc:spChg>
      </pc:sldChg>
    </pc:docChg>
  </pc:docChgLst>
  <pc:docChgLst>
    <pc:chgData name="Tiia Tarvonen" userId="S::ttarvone21@student.oulu.fi::b9c4220a-94e6-4404-9435-35fd012da046" providerId="AD" clId="Web-{460D2ACF-B0DE-1A76-37F3-BE601577EA9B}"/>
    <pc:docChg chg="modSld">
      <pc:chgData name="Tiia Tarvonen" userId="S::ttarvone21@student.oulu.fi::b9c4220a-94e6-4404-9435-35fd012da046" providerId="AD" clId="Web-{460D2ACF-B0DE-1A76-37F3-BE601577EA9B}" dt="2025-03-20T15:13:52.881" v="7" actId="20577"/>
      <pc:docMkLst>
        <pc:docMk/>
      </pc:docMkLst>
      <pc:sldChg chg="modSp">
        <pc:chgData name="Tiia Tarvonen" userId="S::ttarvone21@student.oulu.fi::b9c4220a-94e6-4404-9435-35fd012da046" providerId="AD" clId="Web-{460D2ACF-B0DE-1A76-37F3-BE601577EA9B}" dt="2025-03-20T13:45:30.921" v="4" actId="20577"/>
        <pc:sldMkLst>
          <pc:docMk/>
          <pc:sldMk cId="3674846283" sldId="257"/>
        </pc:sldMkLst>
        <pc:spChg chg="mod">
          <ac:chgData name="Tiia Tarvonen" userId="S::ttarvone21@student.oulu.fi::b9c4220a-94e6-4404-9435-35fd012da046" providerId="AD" clId="Web-{460D2ACF-B0DE-1A76-37F3-BE601577EA9B}" dt="2025-03-19T15:04:30.200" v="1" actId="20577"/>
          <ac:spMkLst>
            <pc:docMk/>
            <pc:sldMk cId="3674846283" sldId="257"/>
            <ac:spMk id="3" creationId="{F1C87D27-BB23-F988-B03B-D6D9EA4094C3}"/>
          </ac:spMkLst>
        </pc:spChg>
        <pc:spChg chg="mod">
          <ac:chgData name="Tiia Tarvonen" userId="S::ttarvone21@student.oulu.fi::b9c4220a-94e6-4404-9435-35fd012da046" providerId="AD" clId="Web-{460D2ACF-B0DE-1A76-37F3-BE601577EA9B}" dt="2025-03-20T13:45:30.921" v="4" actId="20577"/>
          <ac:spMkLst>
            <pc:docMk/>
            <pc:sldMk cId="3674846283" sldId="257"/>
            <ac:spMk id="6" creationId="{C040720E-3726-A61A-E3C9-7015C35A9920}"/>
          </ac:spMkLst>
        </pc:spChg>
      </pc:sldChg>
      <pc:sldChg chg="modSp">
        <pc:chgData name="Tiia Tarvonen" userId="S::ttarvone21@student.oulu.fi::b9c4220a-94e6-4404-9435-35fd012da046" providerId="AD" clId="Web-{460D2ACF-B0DE-1A76-37F3-BE601577EA9B}" dt="2025-03-20T15:13:52.881" v="7" actId="20577"/>
        <pc:sldMkLst>
          <pc:docMk/>
          <pc:sldMk cId="1086571539" sldId="258"/>
        </pc:sldMkLst>
        <pc:spChg chg="mod">
          <ac:chgData name="Tiia Tarvonen" userId="S::ttarvone21@student.oulu.fi::b9c4220a-94e6-4404-9435-35fd012da046" providerId="AD" clId="Web-{460D2ACF-B0DE-1A76-37F3-BE601577EA9B}" dt="2025-03-20T15:13:52.881" v="7" actId="20577"/>
          <ac:spMkLst>
            <pc:docMk/>
            <pc:sldMk cId="1086571539" sldId="258"/>
            <ac:spMk id="3" creationId="{F95B6705-9AF9-0AFF-BDAB-6D46DF1F6E64}"/>
          </ac:spMkLst>
        </pc:spChg>
      </pc:sldChg>
    </pc:docChg>
  </pc:docChgLst>
  <pc:docChgLst>
    <pc:chgData name="Tiia Tarvonen" userId="S::ttarvone21@student.oulu.fi::b9c4220a-94e6-4404-9435-35fd012da046" providerId="AD" clId="Web-{508D0F80-37F7-1916-3DD4-EC4C2AAE9E21}"/>
    <pc:docChg chg="delSld modSld">
      <pc:chgData name="Tiia Tarvonen" userId="S::ttarvone21@student.oulu.fi::b9c4220a-94e6-4404-9435-35fd012da046" providerId="AD" clId="Web-{508D0F80-37F7-1916-3DD4-EC4C2AAE9E21}" dt="2025-02-17T10:54:36.145" v="396" actId="20577"/>
      <pc:docMkLst>
        <pc:docMk/>
      </pc:docMkLst>
      <pc:sldChg chg="addSp modSp">
        <pc:chgData name="Tiia Tarvonen" userId="S::ttarvone21@student.oulu.fi::b9c4220a-94e6-4404-9435-35fd012da046" providerId="AD" clId="Web-{508D0F80-37F7-1916-3DD4-EC4C2AAE9E21}" dt="2025-02-17T09:13:57.697" v="262" actId="1076"/>
        <pc:sldMkLst>
          <pc:docMk/>
          <pc:sldMk cId="2286140716" sldId="260"/>
        </pc:sldMkLst>
        <pc:spChg chg="mod">
          <ac:chgData name="Tiia Tarvonen" userId="S::ttarvone21@student.oulu.fi::b9c4220a-94e6-4404-9435-35fd012da046" providerId="AD" clId="Web-{508D0F80-37F7-1916-3DD4-EC4C2AAE9E21}" dt="2025-02-17T09:11:18.334" v="244" actId="20577"/>
          <ac:spMkLst>
            <pc:docMk/>
            <pc:sldMk cId="2286140716" sldId="260"/>
            <ac:spMk id="3" creationId="{D1F3CB6F-CDF3-5E54-CF13-BC4F44772B10}"/>
          </ac:spMkLst>
        </pc:spChg>
        <pc:picChg chg="add mod">
          <ac:chgData name="Tiia Tarvonen" userId="S::ttarvone21@student.oulu.fi::b9c4220a-94e6-4404-9435-35fd012da046" providerId="AD" clId="Web-{508D0F80-37F7-1916-3DD4-EC4C2AAE9E21}" dt="2025-02-17T09:13:57.697" v="262" actId="1076"/>
          <ac:picMkLst>
            <pc:docMk/>
            <pc:sldMk cId="2286140716" sldId="260"/>
            <ac:picMk id="4" creationId="{859B1093-7D7D-5539-363E-A0D511E61A13}"/>
          </ac:picMkLst>
        </pc:picChg>
      </pc:sldChg>
      <pc:sldChg chg="addSp modSp">
        <pc:chgData name="Tiia Tarvonen" userId="S::ttarvone21@student.oulu.fi::b9c4220a-94e6-4404-9435-35fd012da046" providerId="AD" clId="Web-{508D0F80-37F7-1916-3DD4-EC4C2AAE9E21}" dt="2025-02-17T10:54:19.176" v="393" actId="20577"/>
        <pc:sldMkLst>
          <pc:docMk/>
          <pc:sldMk cId="2616818190" sldId="267"/>
        </pc:sldMkLst>
        <pc:spChg chg="mod">
          <ac:chgData name="Tiia Tarvonen" userId="S::ttarvone21@student.oulu.fi::b9c4220a-94e6-4404-9435-35fd012da046" providerId="AD" clId="Web-{508D0F80-37F7-1916-3DD4-EC4C2AAE9E21}" dt="2025-02-17T09:16:48.810" v="332" actId="20577"/>
          <ac:spMkLst>
            <pc:docMk/>
            <pc:sldMk cId="2616818190" sldId="267"/>
            <ac:spMk id="2" creationId="{20CB91F4-17E5-ACBF-3A2F-634E21FABF9D}"/>
          </ac:spMkLst>
        </pc:spChg>
        <pc:spChg chg="mod">
          <ac:chgData name="Tiia Tarvonen" userId="S::ttarvone21@student.oulu.fi::b9c4220a-94e6-4404-9435-35fd012da046" providerId="AD" clId="Web-{508D0F80-37F7-1916-3DD4-EC4C2AAE9E21}" dt="2025-02-17T10:54:19.176" v="393" actId="20577"/>
          <ac:spMkLst>
            <pc:docMk/>
            <pc:sldMk cId="2616818190" sldId="267"/>
            <ac:spMk id="3" creationId="{061C3BB8-C30C-D230-ABC3-F3085E4602A8}"/>
          </ac:spMkLst>
        </pc:spChg>
        <pc:picChg chg="add mod">
          <ac:chgData name="Tiia Tarvonen" userId="S::ttarvone21@student.oulu.fi::b9c4220a-94e6-4404-9435-35fd012da046" providerId="AD" clId="Web-{508D0F80-37F7-1916-3DD4-EC4C2AAE9E21}" dt="2025-02-17T09:27:19.809" v="342" actId="1076"/>
          <ac:picMkLst>
            <pc:docMk/>
            <pc:sldMk cId="2616818190" sldId="267"/>
            <ac:picMk id="4" creationId="{88029348-F230-FE92-B4DB-CD26353C622D}"/>
          </ac:picMkLst>
        </pc:picChg>
      </pc:sldChg>
      <pc:sldChg chg="modSp">
        <pc:chgData name="Tiia Tarvonen" userId="S::ttarvone21@student.oulu.fi::b9c4220a-94e6-4404-9435-35fd012da046" providerId="AD" clId="Web-{508D0F80-37F7-1916-3DD4-EC4C2AAE9E21}" dt="2025-02-17T08:14:33.767" v="171" actId="20577"/>
        <pc:sldMkLst>
          <pc:docMk/>
          <pc:sldMk cId="4126649853" sldId="272"/>
        </pc:sldMkLst>
        <pc:spChg chg="mod">
          <ac:chgData name="Tiia Tarvonen" userId="S::ttarvone21@student.oulu.fi::b9c4220a-94e6-4404-9435-35fd012da046" providerId="AD" clId="Web-{508D0F80-37F7-1916-3DD4-EC4C2AAE9E21}" dt="2025-02-17T08:03:10.796" v="135" actId="20577"/>
          <ac:spMkLst>
            <pc:docMk/>
            <pc:sldMk cId="4126649853" sldId="272"/>
            <ac:spMk id="2" creationId="{8ED1D997-4C1A-E13A-B9E9-E4F4079A23F4}"/>
          </ac:spMkLst>
        </pc:spChg>
        <pc:spChg chg="mod">
          <ac:chgData name="Tiia Tarvonen" userId="S::ttarvone21@student.oulu.fi::b9c4220a-94e6-4404-9435-35fd012da046" providerId="AD" clId="Web-{508D0F80-37F7-1916-3DD4-EC4C2AAE9E21}" dt="2025-02-17T08:14:33.767" v="171" actId="20577"/>
          <ac:spMkLst>
            <pc:docMk/>
            <pc:sldMk cId="4126649853" sldId="272"/>
            <ac:spMk id="3" creationId="{5803C0CD-4D1E-6459-C4C4-B0426154ABD6}"/>
          </ac:spMkLst>
        </pc:spChg>
      </pc:sldChg>
      <pc:sldChg chg="addSp delSp modSp delAnim">
        <pc:chgData name="Tiia Tarvonen" userId="S::ttarvone21@student.oulu.fi::b9c4220a-94e6-4404-9435-35fd012da046" providerId="AD" clId="Web-{508D0F80-37F7-1916-3DD4-EC4C2AAE9E21}" dt="2025-02-17T10:54:36.145" v="396" actId="20577"/>
        <pc:sldMkLst>
          <pc:docMk/>
          <pc:sldMk cId="1518842071" sldId="275"/>
        </pc:sldMkLst>
        <pc:spChg chg="mod">
          <ac:chgData name="Tiia Tarvonen" userId="S::ttarvone21@student.oulu.fi::b9c4220a-94e6-4404-9435-35fd012da046" providerId="AD" clId="Web-{508D0F80-37F7-1916-3DD4-EC4C2AAE9E21}" dt="2025-02-17T10:54:36.145" v="396" actId="20577"/>
          <ac:spMkLst>
            <pc:docMk/>
            <pc:sldMk cId="1518842071" sldId="275"/>
            <ac:spMk id="3" creationId="{B3181783-E73E-F112-DF05-A8380E9DCE50}"/>
          </ac:spMkLst>
        </pc:spChg>
        <pc:picChg chg="mod">
          <ac:chgData name="Tiia Tarvonen" userId="S::ttarvone21@student.oulu.fi::b9c4220a-94e6-4404-9435-35fd012da046" providerId="AD" clId="Web-{508D0F80-37F7-1916-3DD4-EC4C2AAE9E21}" dt="2025-02-17T09:32:50.238" v="383" actId="1076"/>
          <ac:picMkLst>
            <pc:docMk/>
            <pc:sldMk cId="1518842071" sldId="275"/>
            <ac:picMk id="4" creationId="{E24DD141-882E-4F64-2EB0-7F1E8DA60D1C}"/>
          </ac:picMkLst>
        </pc:picChg>
        <pc:picChg chg="mod">
          <ac:chgData name="Tiia Tarvonen" userId="S::ttarvone21@student.oulu.fi::b9c4220a-94e6-4404-9435-35fd012da046" providerId="AD" clId="Web-{508D0F80-37F7-1916-3DD4-EC4C2AAE9E21}" dt="2025-02-17T09:32:59.551" v="384" actId="14100"/>
          <ac:picMkLst>
            <pc:docMk/>
            <pc:sldMk cId="1518842071" sldId="275"/>
            <ac:picMk id="5" creationId="{A28727E8-C504-C32C-C9FB-541E58F0F75A}"/>
          </ac:picMkLst>
        </pc:picChg>
        <pc:picChg chg="mod">
          <ac:chgData name="Tiia Tarvonen" userId="S::ttarvone21@student.oulu.fi::b9c4220a-94e6-4404-9435-35fd012da046" providerId="AD" clId="Web-{508D0F80-37F7-1916-3DD4-EC4C2AAE9E21}" dt="2025-02-17T09:32:46.379" v="381" actId="1076"/>
          <ac:picMkLst>
            <pc:docMk/>
            <pc:sldMk cId="1518842071" sldId="275"/>
            <ac:picMk id="6" creationId="{4A35BD34-8D10-F833-ED27-AE9DF9B70F5B}"/>
          </ac:picMkLst>
        </pc:picChg>
        <pc:picChg chg="del">
          <ac:chgData name="Tiia Tarvonen" userId="S::ttarvone21@student.oulu.fi::b9c4220a-94e6-4404-9435-35fd012da046" providerId="AD" clId="Web-{508D0F80-37F7-1916-3DD4-EC4C2AAE9E21}" dt="2025-02-17T09:30:03.969" v="348"/>
          <ac:picMkLst>
            <pc:docMk/>
            <pc:sldMk cId="1518842071" sldId="275"/>
            <ac:picMk id="7" creationId="{497B151F-A34F-3D19-BE3D-F52A8994DD4E}"/>
          </ac:picMkLst>
        </pc:picChg>
        <pc:picChg chg="add del mod">
          <ac:chgData name="Tiia Tarvonen" userId="S::ttarvone21@student.oulu.fi::b9c4220a-94e6-4404-9435-35fd012da046" providerId="AD" clId="Web-{508D0F80-37F7-1916-3DD4-EC4C2AAE9E21}" dt="2025-02-17T09:30:14.485" v="350"/>
          <ac:picMkLst>
            <pc:docMk/>
            <pc:sldMk cId="1518842071" sldId="275"/>
            <ac:picMk id="8" creationId="{6175F4EF-4F47-6883-2588-914023FAAA61}"/>
          </ac:picMkLst>
        </pc:picChg>
        <pc:picChg chg="add del mod">
          <ac:chgData name="Tiia Tarvonen" userId="S::ttarvone21@student.oulu.fi::b9c4220a-94e6-4404-9435-35fd012da046" providerId="AD" clId="Web-{508D0F80-37F7-1916-3DD4-EC4C2AAE9E21}" dt="2025-02-17T09:30:55.502" v="356"/>
          <ac:picMkLst>
            <pc:docMk/>
            <pc:sldMk cId="1518842071" sldId="275"/>
            <ac:picMk id="9" creationId="{603AC9F7-BF4D-7374-6C99-2E89E84AC27E}"/>
          </ac:picMkLst>
        </pc:picChg>
        <pc:picChg chg="add mod">
          <ac:chgData name="Tiia Tarvonen" userId="S::ttarvone21@student.oulu.fi::b9c4220a-94e6-4404-9435-35fd012da046" providerId="AD" clId="Web-{508D0F80-37F7-1916-3DD4-EC4C2AAE9E21}" dt="2025-02-17T09:32:48.817" v="382" actId="1076"/>
          <ac:picMkLst>
            <pc:docMk/>
            <pc:sldMk cId="1518842071" sldId="275"/>
            <ac:picMk id="10" creationId="{CEABC1FC-7164-75C2-3B94-EF4846E55E4F}"/>
          </ac:picMkLst>
        </pc:picChg>
        <pc:picChg chg="add mod">
          <ac:chgData name="Tiia Tarvonen" userId="S::ttarvone21@student.oulu.fi::b9c4220a-94e6-4404-9435-35fd012da046" providerId="AD" clId="Web-{508D0F80-37F7-1916-3DD4-EC4C2AAE9E21}" dt="2025-02-17T09:33:02.629" v="385" actId="1076"/>
          <ac:picMkLst>
            <pc:docMk/>
            <pc:sldMk cId="1518842071" sldId="275"/>
            <ac:picMk id="11" creationId="{C752B7B1-7578-4770-4DA5-004E4305CFDB}"/>
          </ac:picMkLst>
        </pc:picChg>
      </pc:sldChg>
      <pc:sldChg chg="addSp delSp modSp">
        <pc:chgData name="Tiia Tarvonen" userId="S::ttarvone21@student.oulu.fi::b9c4220a-94e6-4404-9435-35fd012da046" providerId="AD" clId="Web-{508D0F80-37F7-1916-3DD4-EC4C2AAE9E21}" dt="2025-02-17T09:14:27.385" v="268" actId="1076"/>
        <pc:sldMkLst>
          <pc:docMk/>
          <pc:sldMk cId="3532728336" sldId="276"/>
        </pc:sldMkLst>
        <pc:picChg chg="del">
          <ac:chgData name="Tiia Tarvonen" userId="S::ttarvone21@student.oulu.fi::b9c4220a-94e6-4404-9435-35fd012da046" providerId="AD" clId="Web-{508D0F80-37F7-1916-3DD4-EC4C2AAE9E21}" dt="2025-02-17T09:14:06.729" v="263"/>
          <ac:picMkLst>
            <pc:docMk/>
            <pc:sldMk cId="3532728336" sldId="276"/>
            <ac:picMk id="4" creationId="{18B97B60-063B-8167-F091-3535C5AFF82A}"/>
          </ac:picMkLst>
        </pc:picChg>
        <pc:picChg chg="add mod">
          <ac:chgData name="Tiia Tarvonen" userId="S::ttarvone21@student.oulu.fi::b9c4220a-94e6-4404-9435-35fd012da046" providerId="AD" clId="Web-{508D0F80-37F7-1916-3DD4-EC4C2AAE9E21}" dt="2025-02-17T09:14:27.385" v="268" actId="1076"/>
          <ac:picMkLst>
            <pc:docMk/>
            <pc:sldMk cId="3532728336" sldId="276"/>
            <ac:picMk id="5" creationId="{FA9248A0-435D-DF8F-2BF0-2DF8EC72D14E}"/>
          </ac:picMkLst>
        </pc:picChg>
      </pc:sldChg>
      <pc:sldChg chg="modSp del">
        <pc:chgData name="Tiia Tarvonen" userId="S::ttarvone21@student.oulu.fi::b9c4220a-94e6-4404-9435-35fd012da046" providerId="AD" clId="Web-{508D0F80-37F7-1916-3DD4-EC4C2AAE9E21}" dt="2025-02-17T07:47:33.787" v="70"/>
        <pc:sldMkLst>
          <pc:docMk/>
          <pc:sldMk cId="2173153409" sldId="277"/>
        </pc:sldMkLst>
        <pc:spChg chg="mod">
          <ac:chgData name="Tiia Tarvonen" userId="S::ttarvone21@student.oulu.fi::b9c4220a-94e6-4404-9435-35fd012da046" providerId="AD" clId="Web-{508D0F80-37F7-1916-3DD4-EC4C2AAE9E21}" dt="2025-02-17T07:44:38.064" v="22" actId="20577"/>
          <ac:spMkLst>
            <pc:docMk/>
            <pc:sldMk cId="2173153409" sldId="277"/>
            <ac:spMk id="2" creationId="{042BDC3D-5EF4-543B-95F2-2AB02F6564CC}"/>
          </ac:spMkLst>
        </pc:spChg>
      </pc:sldChg>
    </pc:docChg>
  </pc:docChgLst>
  <pc:docChgLst>
    <pc:chgData clId="Web-{AF3CA999-A11E-E97F-20B1-ADD75B48C824}"/>
    <pc:docChg chg="modSld">
      <pc:chgData name="" userId="" providerId="" clId="Web-{AF3CA999-A11E-E97F-20B1-ADD75B48C824}" dt="2025-02-04T14:32:17.649" v="1" actId="20577"/>
      <pc:docMkLst>
        <pc:docMk/>
      </pc:docMkLst>
      <pc:sldChg chg="modSp">
        <pc:chgData name="" userId="" providerId="" clId="Web-{AF3CA999-A11E-E97F-20B1-ADD75B48C824}" dt="2025-02-04T14:32:17.649" v="1" actId="20577"/>
        <pc:sldMkLst>
          <pc:docMk/>
          <pc:sldMk cId="1086571539" sldId="258"/>
        </pc:sldMkLst>
        <pc:spChg chg="mod">
          <ac:chgData name="" userId="" providerId="" clId="Web-{AF3CA999-A11E-E97F-20B1-ADD75B48C824}" dt="2025-02-04T14:32:17.649" v="1" actId="20577"/>
          <ac:spMkLst>
            <pc:docMk/>
            <pc:sldMk cId="1086571539" sldId="258"/>
            <ac:spMk id="3" creationId="{F95B6705-9AF9-0AFF-BDAB-6D46DF1F6E6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673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441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633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491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821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308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831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583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0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920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357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192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15" r:id="rId6"/>
    <p:sldLayoutId id="2147483711" r:id="rId7"/>
    <p:sldLayoutId id="2147483712" r:id="rId8"/>
    <p:sldLayoutId id="2147483713" r:id="rId9"/>
    <p:sldLayoutId id="2147483714" r:id="rId10"/>
    <p:sldLayoutId id="2147483716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FA5B9DB-0BF9-4260-A97B-936524F96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51C20D-0F56-6A3E-2587-CE5500BDEB0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20332" r="-2" b="-2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9824785-89B4-4433-955A-F2C847B15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859" y="614291"/>
            <a:ext cx="10577516" cy="5566372"/>
          </a:xfrm>
          <a:custGeom>
            <a:avLst/>
            <a:gdLst>
              <a:gd name="connsiteX0" fmla="*/ 2871593 w 10577516"/>
              <a:gd name="connsiteY0" fmla="*/ 5218333 h 5566372"/>
              <a:gd name="connsiteX1" fmla="*/ 3890441 w 10577516"/>
              <a:gd name="connsiteY1" fmla="*/ 5441298 h 5566372"/>
              <a:gd name="connsiteX2" fmla="*/ 4931282 w 10577516"/>
              <a:gd name="connsiteY2" fmla="*/ 5506891 h 5566372"/>
              <a:gd name="connsiteX3" fmla="*/ 2871593 w 10577516"/>
              <a:gd name="connsiteY3" fmla="*/ 5218333 h 5566372"/>
              <a:gd name="connsiteX4" fmla="*/ 4720395 w 10577516"/>
              <a:gd name="connsiteY4" fmla="*/ 128662 h 5566372"/>
              <a:gd name="connsiteX5" fmla="*/ 3554723 w 10577516"/>
              <a:gd name="connsiteY5" fmla="*/ 250059 h 5566372"/>
              <a:gd name="connsiteX6" fmla="*/ 2497230 w 10577516"/>
              <a:gd name="connsiteY6" fmla="*/ 530354 h 5566372"/>
              <a:gd name="connsiteX7" fmla="*/ 2960194 w 10577516"/>
              <a:gd name="connsiteY7" fmla="*/ 403237 h 5566372"/>
              <a:gd name="connsiteX8" fmla="*/ 3980314 w 10577516"/>
              <a:gd name="connsiteY8" fmla="*/ 212560 h 5566372"/>
              <a:gd name="connsiteX9" fmla="*/ 4677428 w 10577516"/>
              <a:gd name="connsiteY9" fmla="*/ 139593 h 5566372"/>
              <a:gd name="connsiteX10" fmla="*/ 4760675 w 10577516"/>
              <a:gd name="connsiteY10" fmla="*/ 134906 h 5566372"/>
              <a:gd name="connsiteX11" fmla="*/ 4792997 w 10577516"/>
              <a:gd name="connsiteY11" fmla="*/ 130123 h 5566372"/>
              <a:gd name="connsiteX12" fmla="*/ 4798006 w 10577516"/>
              <a:gd name="connsiteY12" fmla="*/ 130828 h 5566372"/>
              <a:gd name="connsiteX13" fmla="*/ 4798006 w 10577516"/>
              <a:gd name="connsiteY13" fmla="*/ 129381 h 5566372"/>
              <a:gd name="connsiteX14" fmla="*/ 4792997 w 10577516"/>
              <a:gd name="connsiteY14" fmla="*/ 130123 h 5566372"/>
              <a:gd name="connsiteX15" fmla="*/ 4788863 w 10577516"/>
              <a:gd name="connsiteY15" fmla="*/ 129541 h 5566372"/>
              <a:gd name="connsiteX16" fmla="*/ 4720395 w 10577516"/>
              <a:gd name="connsiteY16" fmla="*/ 128662 h 5566372"/>
              <a:gd name="connsiteX17" fmla="*/ 6438297 w 10577516"/>
              <a:gd name="connsiteY17" fmla="*/ 19 h 5566372"/>
              <a:gd name="connsiteX18" fmla="*/ 7523724 w 10577516"/>
              <a:gd name="connsiteY18" fmla="*/ 104129 h 5566372"/>
              <a:gd name="connsiteX19" fmla="*/ 8525668 w 10577516"/>
              <a:gd name="connsiteY19" fmla="*/ 421922 h 5566372"/>
              <a:gd name="connsiteX20" fmla="*/ 9518204 w 10577516"/>
              <a:gd name="connsiteY20" fmla="*/ 1055605 h 5566372"/>
              <a:gd name="connsiteX21" fmla="*/ 10008242 w 10577516"/>
              <a:gd name="connsiteY21" fmla="*/ 1589500 h 5566372"/>
              <a:gd name="connsiteX22" fmla="*/ 10325274 w 10577516"/>
              <a:gd name="connsiteY22" fmla="*/ 2051574 h 5566372"/>
              <a:gd name="connsiteX23" fmla="*/ 10565908 w 10577516"/>
              <a:gd name="connsiteY23" fmla="*/ 2649028 h 5566372"/>
              <a:gd name="connsiteX24" fmla="*/ 10542137 w 10577516"/>
              <a:gd name="connsiteY24" fmla="*/ 2966823 h 5566372"/>
              <a:gd name="connsiteX25" fmla="*/ 10513789 w 10577516"/>
              <a:gd name="connsiteY25" fmla="*/ 3066355 h 5566372"/>
              <a:gd name="connsiteX26" fmla="*/ 10417308 w 10577516"/>
              <a:gd name="connsiteY26" fmla="*/ 3369150 h 5566372"/>
              <a:gd name="connsiteX27" fmla="*/ 9794430 w 10577516"/>
              <a:gd name="connsiteY27" fmla="*/ 4220840 h 5566372"/>
              <a:gd name="connsiteX28" fmla="*/ 8719522 w 10577516"/>
              <a:gd name="connsiteY28" fmla="*/ 4888463 h 5566372"/>
              <a:gd name="connsiteX29" fmla="*/ 7693808 w 10577516"/>
              <a:gd name="connsiteY29" fmla="*/ 5234223 h 5566372"/>
              <a:gd name="connsiteX30" fmla="*/ 7092669 w 10577516"/>
              <a:gd name="connsiteY30" fmla="*/ 5363248 h 5566372"/>
              <a:gd name="connsiteX31" fmla="*/ 6240978 w 10577516"/>
              <a:gd name="connsiteY31" fmla="*/ 5507272 h 5566372"/>
              <a:gd name="connsiteX32" fmla="*/ 5462508 w 10577516"/>
              <a:gd name="connsiteY32" fmla="*/ 5559010 h 5566372"/>
              <a:gd name="connsiteX33" fmla="*/ 4386329 w 10577516"/>
              <a:gd name="connsiteY33" fmla="*/ 5548839 h 5566372"/>
              <a:gd name="connsiteX34" fmla="*/ 3501461 w 10577516"/>
              <a:gd name="connsiteY34" fmla="*/ 5432782 h 5566372"/>
              <a:gd name="connsiteX35" fmla="*/ 2624348 w 10577516"/>
              <a:gd name="connsiteY35" fmla="*/ 5200409 h 5566372"/>
              <a:gd name="connsiteX36" fmla="*/ 2221385 w 10577516"/>
              <a:gd name="connsiteY36" fmla="*/ 5053589 h 5566372"/>
              <a:gd name="connsiteX37" fmla="*/ 1173934 w 10577516"/>
              <a:gd name="connsiteY37" fmla="*/ 4636388 h 5566372"/>
              <a:gd name="connsiteX38" fmla="*/ 438176 w 10577516"/>
              <a:gd name="connsiteY38" fmla="*/ 4080883 h 5566372"/>
              <a:gd name="connsiteX39" fmla="*/ 18687 w 10577516"/>
              <a:gd name="connsiteY39" fmla="*/ 2942161 h 5566372"/>
              <a:gd name="connsiteX40" fmla="*/ 0 w 10577516"/>
              <a:gd name="connsiteY40" fmla="*/ 2832713 h 5566372"/>
              <a:gd name="connsiteX41" fmla="*/ 0 w 10577516"/>
              <a:gd name="connsiteY41" fmla="*/ 2747290 h 5566372"/>
              <a:gd name="connsiteX42" fmla="*/ 14746 w 10577516"/>
              <a:gd name="connsiteY42" fmla="*/ 2661993 h 5566372"/>
              <a:gd name="connsiteX43" fmla="*/ 292753 w 10577516"/>
              <a:gd name="connsiteY43" fmla="*/ 1968947 h 5566372"/>
              <a:gd name="connsiteX44" fmla="*/ 923893 w 10577516"/>
              <a:gd name="connsiteY44" fmla="*/ 1299417 h 5566372"/>
              <a:gd name="connsiteX45" fmla="*/ 2035538 w 10577516"/>
              <a:gd name="connsiteY45" fmla="*/ 648828 h 5566372"/>
              <a:gd name="connsiteX46" fmla="*/ 3545571 w 10577516"/>
              <a:gd name="connsiteY46" fmla="*/ 196289 h 5566372"/>
              <a:gd name="connsiteX47" fmla="*/ 5211705 w 10577516"/>
              <a:gd name="connsiteY47" fmla="*/ 78323 h 5566372"/>
              <a:gd name="connsiteX48" fmla="*/ 5467720 w 10577516"/>
              <a:gd name="connsiteY48" fmla="*/ 77052 h 5566372"/>
              <a:gd name="connsiteX49" fmla="*/ 6073564 w 10577516"/>
              <a:gd name="connsiteY49" fmla="*/ 11840 h 5566372"/>
              <a:gd name="connsiteX50" fmla="*/ 6438297 w 10577516"/>
              <a:gd name="connsiteY50" fmla="*/ 19 h 5566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77516" h="5566372">
                <a:moveTo>
                  <a:pt x="2871593" y="5218333"/>
                </a:moveTo>
                <a:cubicBezTo>
                  <a:pt x="2990956" y="5269180"/>
                  <a:pt x="3517223" y="5383586"/>
                  <a:pt x="3890441" y="5441298"/>
                </a:cubicBezTo>
                <a:cubicBezTo>
                  <a:pt x="4162855" y="5483248"/>
                  <a:pt x="4828063" y="5526341"/>
                  <a:pt x="4931282" y="5506891"/>
                </a:cubicBezTo>
                <a:cubicBezTo>
                  <a:pt x="4236330" y="5449560"/>
                  <a:pt x="3552816" y="5364900"/>
                  <a:pt x="2871593" y="5218333"/>
                </a:cubicBezTo>
                <a:close/>
                <a:moveTo>
                  <a:pt x="4720395" y="128662"/>
                </a:moveTo>
                <a:cubicBezTo>
                  <a:pt x="4329266" y="138551"/>
                  <a:pt x="3939509" y="179153"/>
                  <a:pt x="3554723" y="250059"/>
                </a:cubicBezTo>
                <a:cubicBezTo>
                  <a:pt x="3195336" y="315207"/>
                  <a:pt x="2841707" y="408943"/>
                  <a:pt x="2497230" y="530354"/>
                </a:cubicBezTo>
                <a:cubicBezTo>
                  <a:pt x="2650917" y="485354"/>
                  <a:pt x="2804728" y="441372"/>
                  <a:pt x="2960194" y="403237"/>
                </a:cubicBezTo>
                <a:cubicBezTo>
                  <a:pt x="3296586" y="321538"/>
                  <a:pt x="3637121" y="257890"/>
                  <a:pt x="3980314" y="212560"/>
                </a:cubicBezTo>
                <a:cubicBezTo>
                  <a:pt x="4212050" y="181797"/>
                  <a:pt x="4444422" y="158280"/>
                  <a:pt x="4677428" y="139593"/>
                </a:cubicBezTo>
                <a:cubicBezTo>
                  <a:pt x="4704949" y="137369"/>
                  <a:pt x="4732915" y="137369"/>
                  <a:pt x="4760675" y="134906"/>
                </a:cubicBezTo>
                <a:lnTo>
                  <a:pt x="4792997" y="130123"/>
                </a:lnTo>
                <a:lnTo>
                  <a:pt x="4798006" y="130828"/>
                </a:lnTo>
                <a:lnTo>
                  <a:pt x="4798006" y="129381"/>
                </a:lnTo>
                <a:lnTo>
                  <a:pt x="4792997" y="130123"/>
                </a:lnTo>
                <a:lnTo>
                  <a:pt x="4788863" y="129541"/>
                </a:lnTo>
                <a:cubicBezTo>
                  <a:pt x="4766106" y="127801"/>
                  <a:pt x="4743237" y="127505"/>
                  <a:pt x="4720395" y="128662"/>
                </a:cubicBezTo>
                <a:close/>
                <a:moveTo>
                  <a:pt x="6438297" y="19"/>
                </a:moveTo>
                <a:cubicBezTo>
                  <a:pt x="6802322" y="-887"/>
                  <a:pt x="7164203" y="31671"/>
                  <a:pt x="7523724" y="104129"/>
                </a:cubicBezTo>
                <a:cubicBezTo>
                  <a:pt x="7868594" y="172060"/>
                  <a:pt x="8204694" y="278661"/>
                  <a:pt x="8525668" y="421922"/>
                </a:cubicBezTo>
                <a:cubicBezTo>
                  <a:pt x="8886414" y="582180"/>
                  <a:pt x="9221001" y="795802"/>
                  <a:pt x="9518204" y="1055605"/>
                </a:cubicBezTo>
                <a:cubicBezTo>
                  <a:pt x="9701176" y="1214502"/>
                  <a:pt x="9865578" y="1393612"/>
                  <a:pt x="10008242" y="1589500"/>
                </a:cubicBezTo>
                <a:cubicBezTo>
                  <a:pt x="10117308" y="1741190"/>
                  <a:pt x="10222982" y="1895218"/>
                  <a:pt x="10325274" y="2051574"/>
                </a:cubicBezTo>
                <a:cubicBezTo>
                  <a:pt x="10446215" y="2231789"/>
                  <a:pt x="10528180" y="2435291"/>
                  <a:pt x="10565908" y="2649028"/>
                </a:cubicBezTo>
                <a:cubicBezTo>
                  <a:pt x="10584595" y="2757459"/>
                  <a:pt x="10583451" y="2862839"/>
                  <a:pt x="10542137" y="2966823"/>
                </a:cubicBezTo>
                <a:cubicBezTo>
                  <a:pt x="10530023" y="2999186"/>
                  <a:pt x="10520540" y="3032466"/>
                  <a:pt x="10513789" y="3066355"/>
                </a:cubicBezTo>
                <a:cubicBezTo>
                  <a:pt x="10490298" y="3169843"/>
                  <a:pt x="10458023" y="3271142"/>
                  <a:pt x="10417308" y="3369150"/>
                </a:cubicBezTo>
                <a:cubicBezTo>
                  <a:pt x="10279257" y="3703851"/>
                  <a:pt x="10062140" y="3980714"/>
                  <a:pt x="9794430" y="4220840"/>
                </a:cubicBezTo>
                <a:cubicBezTo>
                  <a:pt x="9475364" y="4506346"/>
                  <a:pt x="9109391" y="4716599"/>
                  <a:pt x="8719522" y="4888463"/>
                </a:cubicBezTo>
                <a:cubicBezTo>
                  <a:pt x="8388126" y="5034394"/>
                  <a:pt x="8044526" y="5145368"/>
                  <a:pt x="7693808" y="5234223"/>
                </a:cubicBezTo>
                <a:cubicBezTo>
                  <a:pt x="7495123" y="5285070"/>
                  <a:pt x="7294022" y="5324223"/>
                  <a:pt x="7092669" y="5363248"/>
                </a:cubicBezTo>
                <a:cubicBezTo>
                  <a:pt x="6809577" y="5418035"/>
                  <a:pt x="6527120" y="5474730"/>
                  <a:pt x="6240978" y="5507272"/>
                </a:cubicBezTo>
                <a:cubicBezTo>
                  <a:pt x="5982166" y="5536509"/>
                  <a:pt x="5722845" y="5554814"/>
                  <a:pt x="5462508" y="5559010"/>
                </a:cubicBezTo>
                <a:cubicBezTo>
                  <a:pt x="5103782" y="5564730"/>
                  <a:pt x="4744928" y="5576298"/>
                  <a:pt x="4386329" y="5548839"/>
                </a:cubicBezTo>
                <a:cubicBezTo>
                  <a:pt x="4089394" y="5527103"/>
                  <a:pt x="3793960" y="5488344"/>
                  <a:pt x="3501461" y="5432782"/>
                </a:cubicBezTo>
                <a:cubicBezTo>
                  <a:pt x="3204247" y="5374930"/>
                  <a:pt x="2911229" y="5297299"/>
                  <a:pt x="2624348" y="5200409"/>
                </a:cubicBezTo>
                <a:cubicBezTo>
                  <a:pt x="2488841" y="5154775"/>
                  <a:pt x="2358417" y="5094775"/>
                  <a:pt x="2221385" y="5053589"/>
                </a:cubicBezTo>
                <a:cubicBezTo>
                  <a:pt x="1859988" y="4945157"/>
                  <a:pt x="1506856" y="4815878"/>
                  <a:pt x="1173934" y="4636388"/>
                </a:cubicBezTo>
                <a:cubicBezTo>
                  <a:pt x="900250" y="4488931"/>
                  <a:pt x="647539" y="4313508"/>
                  <a:pt x="438176" y="4080883"/>
                </a:cubicBezTo>
                <a:cubicBezTo>
                  <a:pt x="146695" y="3757114"/>
                  <a:pt x="3178" y="3378811"/>
                  <a:pt x="18687" y="2942161"/>
                </a:cubicBezTo>
                <a:cubicBezTo>
                  <a:pt x="19582" y="2904814"/>
                  <a:pt x="13236" y="2867645"/>
                  <a:pt x="0" y="2832713"/>
                </a:cubicBezTo>
                <a:lnTo>
                  <a:pt x="0" y="2747290"/>
                </a:lnTo>
                <a:cubicBezTo>
                  <a:pt x="13474" y="2720341"/>
                  <a:pt x="10296" y="2690468"/>
                  <a:pt x="14746" y="2661993"/>
                </a:cubicBezTo>
                <a:cubicBezTo>
                  <a:pt x="54533" y="2409665"/>
                  <a:pt x="152923" y="2181106"/>
                  <a:pt x="292753" y="1968947"/>
                </a:cubicBezTo>
                <a:cubicBezTo>
                  <a:pt x="464108" y="1708991"/>
                  <a:pt x="680970" y="1491747"/>
                  <a:pt x="923893" y="1299417"/>
                </a:cubicBezTo>
                <a:cubicBezTo>
                  <a:pt x="1263678" y="1030182"/>
                  <a:pt x="1638930" y="820945"/>
                  <a:pt x="2035538" y="648828"/>
                </a:cubicBezTo>
                <a:cubicBezTo>
                  <a:pt x="2521001" y="438575"/>
                  <a:pt x="3025660" y="291755"/>
                  <a:pt x="3545571" y="196289"/>
                </a:cubicBezTo>
                <a:cubicBezTo>
                  <a:pt x="4094899" y="95674"/>
                  <a:pt x="4653670" y="56116"/>
                  <a:pt x="5211705" y="78323"/>
                </a:cubicBezTo>
                <a:cubicBezTo>
                  <a:pt x="5297128" y="81756"/>
                  <a:pt x="5383313" y="88620"/>
                  <a:pt x="5467720" y="77052"/>
                </a:cubicBezTo>
                <a:cubicBezTo>
                  <a:pt x="5669076" y="49467"/>
                  <a:pt x="5870557" y="24299"/>
                  <a:pt x="6073564" y="11840"/>
                </a:cubicBezTo>
                <a:cubicBezTo>
                  <a:pt x="6195374" y="4340"/>
                  <a:pt x="6316955" y="320"/>
                  <a:pt x="6438297" y="19"/>
                </a:cubicBezTo>
                <a:close/>
              </a:path>
            </a:pathLst>
          </a:custGeom>
          <a:solidFill>
            <a:srgbClr val="3AB3A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066925" y="1731762"/>
            <a:ext cx="8058150" cy="2453841"/>
          </a:xfrm>
        </p:spPr>
        <p:txBody>
          <a:bodyPr>
            <a:normAutofit/>
          </a:bodyPr>
          <a:lstStyle/>
          <a:p>
            <a:pPr algn="ctr"/>
            <a:r>
              <a:rPr lang="fi-FI" sz="8800"/>
              <a:t>romantiikka 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228975" y="4599432"/>
            <a:ext cx="5734051" cy="93459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endParaRPr lang="fi-FI" sz="3200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CB2E64D6-3AEB-4AFF-9475-E210F85E0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385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1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25D3258-E071-0F3F-33CA-0EE955EB5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9609" y="-427"/>
            <a:ext cx="7159648" cy="1783080"/>
          </a:xfrm>
        </p:spPr>
        <p:txBody>
          <a:bodyPr anchor="b">
            <a:normAutofit/>
          </a:bodyPr>
          <a:lstStyle/>
          <a:p>
            <a:r>
              <a:rPr lang="fi-FI" sz="6700" i="1"/>
              <a:t>Saarijärven </a:t>
            </a:r>
            <a:r>
              <a:rPr lang="fi-FI" sz="6700" i="1" err="1"/>
              <a:t>paavo</a:t>
            </a:r>
            <a:r>
              <a:rPr lang="fi-FI" sz="6700"/>
              <a:t>  </a:t>
            </a:r>
          </a:p>
        </p:txBody>
      </p:sp>
      <p:sp>
        <p:nvSpPr>
          <p:cNvPr id="31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3AB3AB"/>
          </a:solidFill>
          <a:ln w="38100" cap="rnd">
            <a:solidFill>
              <a:srgbClr val="3AB3AB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A54EC0-10DE-210B-286A-8A737860F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3873" y="2393073"/>
            <a:ext cx="8100436" cy="426633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i-FI" sz="3200" b="1"/>
              <a:t>Kysymyksiä: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fi-FI" sz="3200" b="1"/>
              <a:t>Keksi viisi adjektiivia, joilla kuvailisit Paavoa. 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fi-FI" sz="3200" b="1"/>
              <a:t>Miten Paavon ja vaimon suhtautuminen vaikeuksiin poikkeaa toisistaan? 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fi-FI" sz="3200" b="1">
                <a:ea typeface="+mn-lt"/>
                <a:cs typeface="+mn-lt"/>
              </a:rPr>
              <a:t>Mitä kansallisromantiikalle tyypillistä runossa on? </a:t>
            </a:r>
            <a:endParaRPr lang="fi-FI" sz="3200" b="1"/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fi-FI" sz="3200" b="1"/>
              <a:t>Vaikuttaako Paavo mielestäsi stereotyyppiseltä suomalaiselta? 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fi-FI" sz="3200" b="1"/>
              <a:t>Kirjoita vihkoon lyhyt kuvaus, millainen voisi olla nykyajan Paavo. </a:t>
            </a:r>
          </a:p>
          <a:p>
            <a:pPr>
              <a:lnSpc>
                <a:spcPct val="100000"/>
              </a:lnSpc>
              <a:buAutoNum type="arabicPeriod"/>
            </a:pPr>
            <a:endParaRPr lang="fi-FI" sz="1800"/>
          </a:p>
        </p:txBody>
      </p:sp>
      <p:pic>
        <p:nvPicPr>
          <p:cNvPr id="4" name="Kuva 3" descr="Johan Ludvig Runebergin muistomerkki – Wikipedia">
            <a:extLst>
              <a:ext uri="{FF2B5EF4-FFF2-40B4-BE49-F238E27FC236}">
                <a16:creationId xmlns:a16="http://schemas.microsoft.com/office/drawing/2014/main" id="{F48CA750-ADC3-92CF-92A7-67EE4BFC55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6" r="-2" b="-2"/>
          <a:stretch/>
        </p:blipFill>
        <p:spPr>
          <a:xfrm>
            <a:off x="1" y="10"/>
            <a:ext cx="3981662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6352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3" descr="Kalevala – Store norske leksikon">
            <a:extLst>
              <a:ext uri="{FF2B5EF4-FFF2-40B4-BE49-F238E27FC236}">
                <a16:creationId xmlns:a16="http://schemas.microsoft.com/office/drawing/2014/main" id="{731CBB16-FF10-1BA5-A041-086197164C9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19148" b="22258"/>
          <a:stretch/>
        </p:blipFill>
        <p:spPr>
          <a:xfrm>
            <a:off x="93965" y="-114812"/>
            <a:ext cx="12191979" cy="685799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052F135D-D36C-A256-1351-46E01D19F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571" y="166797"/>
            <a:ext cx="10578229" cy="1638712"/>
          </a:xfrm>
        </p:spPr>
        <p:txBody>
          <a:bodyPr>
            <a:normAutofit fontScale="90000"/>
          </a:bodyPr>
          <a:lstStyle/>
          <a:p>
            <a:r>
              <a:rPr lang="fi-FI" sz="7200"/>
              <a:t>Kansallisromantiikan vaikutus </a:t>
            </a:r>
            <a:r>
              <a:rPr lang="fi-FI" sz="7200" i="1" err="1"/>
              <a:t>kalevalan</a:t>
            </a:r>
            <a:r>
              <a:rPr lang="fi-FI" sz="7200"/>
              <a:t> syntyyn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1CA8A97F-67F0-4D5F-A850-0C30727D1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578" y="1802192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1C87D27-BB23-F988-B03B-D6D9EA409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127" y="2004446"/>
            <a:ext cx="8700440" cy="452233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b="1" dirty="0">
                <a:ea typeface="+mn-lt"/>
                <a:cs typeface="+mn-lt"/>
              </a:rPr>
              <a:t>Kansallisromantiikkaan liittyi ajatus omasta myyttisestä menneisyydestä. </a:t>
            </a:r>
            <a:endParaRPr lang="fi-FI" b="1" dirty="0"/>
          </a:p>
          <a:p>
            <a:r>
              <a:rPr lang="fi-FI" b="1" dirty="0"/>
              <a:t>Kansallisromantiikan aikana heränneen suomalaisuuden ihannoinnin takia alettiin kiinnostua kansanrunoudesta. </a:t>
            </a:r>
          </a:p>
          <a:p>
            <a:r>
              <a:rPr lang="fi-FI" b="1" dirty="0"/>
              <a:t>Haluttiin suomenkielistä kirjallisuutta.</a:t>
            </a:r>
          </a:p>
          <a:p>
            <a:r>
              <a:rPr lang="fi-FI" b="1" dirty="0"/>
              <a:t>Kuuluisin runojen kerääjä oli Elias Lönnrot, joka keräämiensä kansanrunojen pohjalta loi </a:t>
            </a:r>
            <a:r>
              <a:rPr lang="fi-FI" b="1" i="1" dirty="0"/>
              <a:t>Kalevalan.</a:t>
            </a:r>
          </a:p>
          <a:p>
            <a:r>
              <a:rPr lang="fi-FI" b="1" i="1" dirty="0"/>
              <a:t>Kalevalalla </a:t>
            </a:r>
            <a:r>
              <a:rPr lang="fi-FI" b="1" dirty="0"/>
              <a:t>vahvistettiin aikanaan kansallista itsetuntoa ja rakennettiin kansallista identiteettiä.</a:t>
            </a:r>
            <a:endParaRPr lang="fi-FI" dirty="0"/>
          </a:p>
          <a:p>
            <a:r>
              <a:rPr lang="fi-FI" b="1" i="1" dirty="0"/>
              <a:t>Kalevala</a:t>
            </a:r>
            <a:r>
              <a:rPr lang="fi-FI" b="1" dirty="0"/>
              <a:t> tarjosi suomalaisille oman kaivatun menneisyytensä sankareineen ja tietäjineen.  </a:t>
            </a:r>
            <a:endParaRPr lang="fi-FI" dirty="0"/>
          </a:p>
          <a:p>
            <a:endParaRPr lang="fi-FI" sz="3200" i="1"/>
          </a:p>
          <a:p>
            <a:endParaRPr lang="fi-FI" sz="3200"/>
          </a:p>
          <a:p>
            <a:endParaRPr lang="fi-FI" sz="3200" b="1"/>
          </a:p>
          <a:p>
            <a:endParaRPr lang="fi-FI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C040720E-3726-A61A-E3C9-7015C35A9920}"/>
              </a:ext>
            </a:extLst>
          </p:cNvPr>
          <p:cNvSpPr txBox="1"/>
          <p:nvPr/>
        </p:nvSpPr>
        <p:spPr>
          <a:xfrm>
            <a:off x="9476689" y="2004954"/>
            <a:ext cx="2271314" cy="1384995"/>
          </a:xfrm>
          <a:prstGeom prst="rect">
            <a:avLst/>
          </a:prstGeom>
          <a:solidFill>
            <a:srgbClr val="FAB964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2800" dirty="0">
                <a:solidFill>
                  <a:schemeClr val="bg1"/>
                </a:solidFill>
              </a:rPr>
              <a:t>Kansanrunous= </a:t>
            </a:r>
          </a:p>
          <a:p>
            <a:r>
              <a:rPr lang="fi-FI" sz="2800" dirty="0">
                <a:solidFill>
                  <a:schemeClr val="bg1"/>
                </a:solidFill>
              </a:rPr>
              <a:t>kansan kiteytynyt sanallinen perinne</a:t>
            </a:r>
          </a:p>
        </p:txBody>
      </p:sp>
    </p:spTree>
    <p:extLst>
      <p:ext uri="{BB962C8B-B14F-4D97-AF65-F5344CB8AC3E}">
        <p14:creationId xmlns:p14="http://schemas.microsoft.com/office/powerpoint/2010/main" val="36748462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3F9B606-10CB-9B9C-BB74-185DC628F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anchor="b">
            <a:normAutofit/>
          </a:bodyPr>
          <a:lstStyle/>
          <a:p>
            <a:r>
              <a:rPr lang="fi-FI" sz="7200"/>
              <a:t>Elias lönnrot </a:t>
            </a:r>
          </a:p>
        </p:txBody>
      </p:sp>
      <p:sp>
        <p:nvSpPr>
          <p:cNvPr id="41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4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3AB3AB"/>
          </a:solidFill>
          <a:ln w="38100" cap="rnd">
            <a:solidFill>
              <a:srgbClr val="3AB3AB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isällön paikkamerkki 3" descr="Kuva, joka sisältää kohteen vaate, Ihmisen kasvot, henkilö, muotokuva&#10;&#10;Tekoälyn luoma sisältö voi olla virheellistä.">
            <a:extLst>
              <a:ext uri="{FF2B5EF4-FFF2-40B4-BE49-F238E27FC236}">
                <a16:creationId xmlns:a16="http://schemas.microsoft.com/office/drawing/2014/main" id="{89D1B780-2970-06E7-25B0-B5A29680E55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1" b="6639"/>
          <a:stretch/>
        </p:blipFill>
        <p:spPr>
          <a:xfrm>
            <a:off x="9296111" y="240469"/>
            <a:ext cx="2659934" cy="2827074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3E2F290-B5C5-2407-9240-317B3084B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259" y="1814894"/>
            <a:ext cx="9542511" cy="497952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/>
              <a:t>Elias Lönnrot </a:t>
            </a:r>
            <a:r>
              <a:rPr lang="en-US" sz="3200" err="1"/>
              <a:t>tunnetaan</a:t>
            </a:r>
            <a:r>
              <a:rPr lang="en-US" sz="3200"/>
              <a:t> </a:t>
            </a:r>
            <a:r>
              <a:rPr lang="en-US" sz="3200" err="1"/>
              <a:t>erityisesti</a:t>
            </a:r>
            <a:r>
              <a:rPr lang="en-US" sz="3200"/>
              <a:t> </a:t>
            </a:r>
            <a:r>
              <a:rPr lang="en-US" sz="3200" err="1"/>
              <a:t>kansanrunouden</a:t>
            </a:r>
            <a:r>
              <a:rPr lang="en-US" sz="3200"/>
              <a:t> </a:t>
            </a:r>
            <a:r>
              <a:rPr lang="en-US" sz="3200" err="1"/>
              <a:t>kerääjänä</a:t>
            </a:r>
            <a:r>
              <a:rPr lang="en-US" sz="3200"/>
              <a:t>, </a:t>
            </a:r>
            <a:r>
              <a:rPr lang="en-US" sz="3200" err="1"/>
              <a:t>kirjailijana</a:t>
            </a:r>
            <a:r>
              <a:rPr lang="en-US" sz="3200"/>
              <a:t> ja </a:t>
            </a:r>
            <a:r>
              <a:rPr lang="en-US" sz="3200" err="1"/>
              <a:t>kielentutkijana</a:t>
            </a:r>
            <a:r>
              <a:rPr lang="en-US" sz="3200"/>
              <a:t>. </a:t>
            </a:r>
          </a:p>
          <a:p>
            <a:pPr>
              <a:lnSpc>
                <a:spcPct val="100000"/>
              </a:lnSpc>
            </a:pPr>
            <a:r>
              <a:rPr lang="en-US" sz="3200"/>
              <a:t>Lönnrot </a:t>
            </a:r>
            <a:r>
              <a:rPr lang="en-US" sz="3200" err="1"/>
              <a:t>kiersi</a:t>
            </a:r>
            <a:r>
              <a:rPr lang="en-US" sz="3200"/>
              <a:t> </a:t>
            </a:r>
            <a:r>
              <a:rPr lang="en-US" sz="3200" err="1"/>
              <a:t>keräämässä</a:t>
            </a:r>
            <a:r>
              <a:rPr lang="en-US" sz="3200"/>
              <a:t> </a:t>
            </a:r>
            <a:r>
              <a:rPr lang="en-US" sz="3200" err="1"/>
              <a:t>kansanrunoja</a:t>
            </a:r>
            <a:r>
              <a:rPr lang="en-US" sz="3200"/>
              <a:t> </a:t>
            </a:r>
            <a:r>
              <a:rPr lang="en-US" sz="3200" err="1"/>
              <a:t>etenkin</a:t>
            </a:r>
            <a:r>
              <a:rPr lang="en-US" sz="3200"/>
              <a:t> Itä- ja </a:t>
            </a:r>
            <a:r>
              <a:rPr lang="en-US" sz="3200" err="1"/>
              <a:t>Pohjois-Suomesta</a:t>
            </a:r>
            <a:r>
              <a:rPr lang="en-US" sz="3200"/>
              <a:t> ja </a:t>
            </a:r>
            <a:r>
              <a:rPr lang="en-US" sz="3200" err="1"/>
              <a:t>Karjalasta</a:t>
            </a:r>
            <a:r>
              <a:rPr lang="en-US" sz="3200"/>
              <a:t>.  </a:t>
            </a:r>
          </a:p>
          <a:p>
            <a:pPr>
              <a:lnSpc>
                <a:spcPct val="100000"/>
              </a:lnSpc>
            </a:pPr>
            <a:r>
              <a:rPr lang="en-US" sz="3200"/>
              <a:t>Lönnrot </a:t>
            </a:r>
            <a:r>
              <a:rPr lang="en-US" sz="3200" err="1"/>
              <a:t>teki</a:t>
            </a:r>
            <a:r>
              <a:rPr lang="en-US" sz="3200"/>
              <a:t> </a:t>
            </a:r>
            <a:r>
              <a:rPr lang="en-US" sz="3200" err="1"/>
              <a:t>yksitoista</a:t>
            </a:r>
            <a:r>
              <a:rPr lang="en-US" sz="3200"/>
              <a:t> </a:t>
            </a:r>
            <a:r>
              <a:rPr lang="en-US" sz="3200" err="1"/>
              <a:t>keruumatkaa</a:t>
            </a:r>
            <a:r>
              <a:rPr lang="en-US" sz="3200"/>
              <a:t> ja </a:t>
            </a:r>
            <a:r>
              <a:rPr lang="en-US" sz="3200" err="1"/>
              <a:t>kirjoitti</a:t>
            </a:r>
            <a:r>
              <a:rPr lang="en-US" sz="3200"/>
              <a:t> </a:t>
            </a:r>
            <a:r>
              <a:rPr lang="en-US" sz="3200" err="1"/>
              <a:t>muistiin</a:t>
            </a:r>
            <a:r>
              <a:rPr lang="en-US" sz="3200"/>
              <a:t> 65 000 </a:t>
            </a:r>
            <a:r>
              <a:rPr lang="en-US" sz="3200" err="1"/>
              <a:t>runosäettä</a:t>
            </a:r>
            <a:r>
              <a:rPr lang="en-US" sz="3200"/>
              <a:t> 15 </a:t>
            </a:r>
            <a:r>
              <a:rPr lang="en-US" sz="3200" err="1"/>
              <a:t>vuoden</a:t>
            </a:r>
            <a:r>
              <a:rPr lang="en-US" sz="3200"/>
              <a:t> </a:t>
            </a:r>
            <a:r>
              <a:rPr lang="en-US" sz="3200" err="1"/>
              <a:t>aikana</a:t>
            </a:r>
            <a:r>
              <a:rPr lang="en-US" sz="3200"/>
              <a:t>. </a:t>
            </a:r>
          </a:p>
          <a:p>
            <a:pPr>
              <a:lnSpc>
                <a:spcPct val="100000"/>
              </a:lnSpc>
            </a:pPr>
            <a:r>
              <a:rPr lang="en-US" sz="3200" err="1"/>
              <a:t>Kansarunojen</a:t>
            </a:r>
            <a:r>
              <a:rPr lang="en-US" sz="3200"/>
              <a:t> </a:t>
            </a:r>
            <a:r>
              <a:rPr lang="en-US" sz="3200" err="1"/>
              <a:t>pohjalta</a:t>
            </a:r>
            <a:r>
              <a:rPr lang="en-US" sz="3200"/>
              <a:t> Lönnrot </a:t>
            </a:r>
            <a:r>
              <a:rPr lang="en-US" sz="3200" err="1"/>
              <a:t>kokosi</a:t>
            </a:r>
            <a:r>
              <a:rPr lang="en-US" sz="3200"/>
              <a:t> </a:t>
            </a:r>
            <a:r>
              <a:rPr lang="en-US" sz="3200" i="1" err="1"/>
              <a:t>Kalevalan</a:t>
            </a:r>
            <a:r>
              <a:rPr lang="en-US" sz="3200" i="1"/>
              <a:t>. </a:t>
            </a:r>
            <a:r>
              <a:rPr lang="en-US" sz="3200" err="1"/>
              <a:t>Vaikka</a:t>
            </a:r>
            <a:r>
              <a:rPr lang="en-US" sz="3200" i="1"/>
              <a:t> Kalevala </a:t>
            </a:r>
            <a:r>
              <a:rPr lang="en-US" sz="3200" err="1"/>
              <a:t>perustuu</a:t>
            </a:r>
            <a:r>
              <a:rPr lang="en-US" sz="3200"/>
              <a:t> </a:t>
            </a:r>
            <a:r>
              <a:rPr lang="en-US" sz="3200" err="1"/>
              <a:t>Lönnrotin</a:t>
            </a:r>
            <a:r>
              <a:rPr lang="en-US" sz="3200"/>
              <a:t> </a:t>
            </a:r>
            <a:r>
              <a:rPr lang="en-US" sz="3200" err="1"/>
              <a:t>keräämiin</a:t>
            </a:r>
            <a:r>
              <a:rPr lang="en-US" sz="3200"/>
              <a:t> </a:t>
            </a:r>
            <a:r>
              <a:rPr lang="en-US" sz="3200" err="1"/>
              <a:t>kansanrunoihin</a:t>
            </a:r>
            <a:r>
              <a:rPr lang="en-US" sz="3200"/>
              <a:t>, </a:t>
            </a:r>
            <a:r>
              <a:rPr lang="en-US" sz="3200" err="1"/>
              <a:t>näkyy</a:t>
            </a:r>
            <a:r>
              <a:rPr lang="en-US" sz="3200"/>
              <a:t> </a:t>
            </a:r>
            <a:r>
              <a:rPr lang="en-US" sz="3200" err="1"/>
              <a:t>siinä</a:t>
            </a:r>
            <a:r>
              <a:rPr lang="en-US" sz="3200"/>
              <a:t> </a:t>
            </a:r>
            <a:r>
              <a:rPr lang="en-US" sz="3200" err="1"/>
              <a:t>myös</a:t>
            </a:r>
            <a:r>
              <a:rPr lang="en-US" sz="3200"/>
              <a:t> </a:t>
            </a:r>
            <a:r>
              <a:rPr lang="en-US" sz="3200" err="1"/>
              <a:t>Lönnrotin</a:t>
            </a:r>
            <a:r>
              <a:rPr lang="en-US" sz="3200"/>
              <a:t> </a:t>
            </a:r>
            <a:r>
              <a:rPr lang="en-US" sz="3200" err="1"/>
              <a:t>kädenjälki</a:t>
            </a:r>
            <a:r>
              <a:rPr lang="en-US" sz="3200"/>
              <a:t>. Lönnrot </a:t>
            </a:r>
            <a:r>
              <a:rPr lang="en-US" sz="3200" err="1"/>
              <a:t>kokosi</a:t>
            </a:r>
            <a:r>
              <a:rPr lang="en-US" sz="3200"/>
              <a:t> </a:t>
            </a:r>
            <a:r>
              <a:rPr lang="en-US" sz="3200" err="1"/>
              <a:t>runoista</a:t>
            </a:r>
            <a:r>
              <a:rPr lang="en-US" sz="3200"/>
              <a:t> </a:t>
            </a:r>
            <a:r>
              <a:rPr lang="en-US" sz="3200" err="1"/>
              <a:t>juonellisen</a:t>
            </a:r>
            <a:r>
              <a:rPr lang="en-US" sz="3200"/>
              <a:t> </a:t>
            </a:r>
            <a:r>
              <a:rPr lang="en-US" sz="3200" err="1"/>
              <a:t>kokonaisuuden</a:t>
            </a:r>
            <a:r>
              <a:rPr lang="en-US" sz="3200"/>
              <a:t>. </a:t>
            </a:r>
          </a:p>
          <a:p>
            <a:pPr>
              <a:lnSpc>
                <a:spcPct val="100000"/>
              </a:lnSpc>
            </a:pPr>
            <a:r>
              <a:rPr lang="en-US" sz="3200" i="1" err="1"/>
              <a:t>Kalevalan</a:t>
            </a:r>
            <a:r>
              <a:rPr lang="en-US" sz="3200" i="1"/>
              <a:t> </a:t>
            </a:r>
            <a:r>
              <a:rPr lang="en-US" sz="3200" err="1"/>
              <a:t>lisäksi</a:t>
            </a:r>
            <a:r>
              <a:rPr lang="en-US" sz="3200"/>
              <a:t> Lönnrot </a:t>
            </a:r>
            <a:r>
              <a:rPr lang="en-US" sz="3200" err="1"/>
              <a:t>kokosi</a:t>
            </a:r>
            <a:r>
              <a:rPr lang="en-US" sz="3200"/>
              <a:t> </a:t>
            </a:r>
            <a:r>
              <a:rPr lang="en-US" sz="3200" err="1"/>
              <a:t>kansanrunokokoelman</a:t>
            </a:r>
            <a:r>
              <a:rPr lang="en-US" sz="3200"/>
              <a:t> </a:t>
            </a:r>
            <a:r>
              <a:rPr lang="en-US" sz="3200" err="1"/>
              <a:t>nimeltä</a:t>
            </a:r>
            <a:r>
              <a:rPr lang="en-US" sz="3200"/>
              <a:t> </a:t>
            </a:r>
            <a:r>
              <a:rPr lang="en-US" sz="3200" i="1" err="1"/>
              <a:t>Kanteletar</a:t>
            </a:r>
            <a:r>
              <a:rPr lang="en-US" sz="3200" i="1"/>
              <a:t>. </a:t>
            </a:r>
          </a:p>
          <a:p>
            <a:pPr>
              <a:lnSpc>
                <a:spcPct val="100000"/>
              </a:lnSpc>
            </a:pPr>
            <a:r>
              <a:rPr lang="en-US" sz="3200" err="1">
                <a:ea typeface="+mn-lt"/>
                <a:cs typeface="+mn-lt"/>
              </a:rPr>
              <a:t>Kansanrunojen</a:t>
            </a:r>
            <a:r>
              <a:rPr lang="en-US" sz="3200">
                <a:ea typeface="+mn-lt"/>
                <a:cs typeface="+mn-lt"/>
              </a:rPr>
              <a:t> ja –</a:t>
            </a:r>
            <a:r>
              <a:rPr lang="en-US" sz="3200" err="1">
                <a:ea typeface="+mn-lt"/>
                <a:cs typeface="+mn-lt"/>
              </a:rPr>
              <a:t>perinteiden</a:t>
            </a:r>
            <a:r>
              <a:rPr lang="en-US" sz="320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lisäksi</a:t>
            </a:r>
            <a:r>
              <a:rPr lang="en-US" sz="3200">
                <a:ea typeface="+mn-lt"/>
                <a:cs typeface="+mn-lt"/>
              </a:rPr>
              <a:t> Lönnrot </a:t>
            </a:r>
            <a:r>
              <a:rPr lang="en-US" sz="3200" err="1">
                <a:ea typeface="+mn-lt"/>
                <a:cs typeface="+mn-lt"/>
              </a:rPr>
              <a:t>keräsi</a:t>
            </a:r>
            <a:r>
              <a:rPr lang="en-US" sz="320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outoja</a:t>
            </a:r>
            <a:r>
              <a:rPr lang="en-US" sz="320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sanoja</a:t>
            </a:r>
            <a:r>
              <a:rPr lang="en-US" sz="3200">
                <a:ea typeface="+mn-lt"/>
                <a:cs typeface="+mn-lt"/>
              </a:rPr>
              <a:t>, </a:t>
            </a:r>
            <a:r>
              <a:rPr lang="en-US" sz="3200" err="1">
                <a:ea typeface="+mn-lt"/>
                <a:cs typeface="+mn-lt"/>
              </a:rPr>
              <a:t>kasvien</a:t>
            </a:r>
            <a:r>
              <a:rPr lang="en-US" sz="320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nimiä</a:t>
            </a:r>
            <a:r>
              <a:rPr lang="en-US" sz="3200">
                <a:ea typeface="+mn-lt"/>
                <a:cs typeface="+mn-lt"/>
              </a:rPr>
              <a:t>, </a:t>
            </a:r>
            <a:r>
              <a:rPr lang="en-US" sz="3200" err="1">
                <a:ea typeface="+mn-lt"/>
                <a:cs typeface="+mn-lt"/>
              </a:rPr>
              <a:t>sananlaskuja</a:t>
            </a:r>
            <a:r>
              <a:rPr lang="en-US" sz="3200">
                <a:ea typeface="+mn-lt"/>
                <a:cs typeface="+mn-lt"/>
              </a:rPr>
              <a:t> ja </a:t>
            </a:r>
            <a:r>
              <a:rPr lang="en-US" sz="3200" err="1">
                <a:ea typeface="+mn-lt"/>
                <a:cs typeface="+mn-lt"/>
              </a:rPr>
              <a:t>arvoituksia</a:t>
            </a:r>
            <a:r>
              <a:rPr lang="en-US" sz="3200">
                <a:ea typeface="+mn-lt"/>
                <a:cs typeface="+mn-lt"/>
              </a:rPr>
              <a:t>. </a:t>
            </a:r>
            <a:endParaRPr lang="en-US" sz="3200" i="1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879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BBBF5D9-872C-2710-44A8-8B520E04D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/>
              <a:t>Keskustelua </a:t>
            </a:r>
            <a:r>
              <a:rPr lang="fi-FI" i="1" err="1"/>
              <a:t>kalevalasta</a:t>
            </a:r>
            <a:endParaRPr lang="fi-FI" i="1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81AF396-E4C3-303E-B9E1-D0F712701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fi-FI"/>
              <a:t>Mitä tiedät tai muistat </a:t>
            </a:r>
            <a:r>
              <a:rPr lang="fi-FI" i="1"/>
              <a:t>Kalevalasta?</a:t>
            </a:r>
            <a:endParaRPr lang="fi-FI"/>
          </a:p>
          <a:p>
            <a:r>
              <a:rPr lang="fi-FI"/>
              <a:t>Millaisia hahmoja, tunteita tai mytologiaa arvelisit </a:t>
            </a:r>
            <a:r>
              <a:rPr lang="fi-FI" i="1"/>
              <a:t>Kalevalassa</a:t>
            </a:r>
            <a:r>
              <a:rPr lang="fi-FI"/>
              <a:t> esiintyvän? Millainen voisi olla esimerkiksi</a:t>
            </a:r>
            <a:r>
              <a:rPr lang="fi-FI" i="1"/>
              <a:t> Kalevalassa</a:t>
            </a:r>
            <a:r>
              <a:rPr lang="fi-FI"/>
              <a:t> esiintyvä sankari tai pahis? </a:t>
            </a:r>
          </a:p>
          <a:p>
            <a:r>
              <a:rPr lang="fi-FI"/>
              <a:t>Miltä </a:t>
            </a:r>
            <a:r>
              <a:rPr lang="fi-FI" i="1"/>
              <a:t>Kalevala</a:t>
            </a:r>
            <a:r>
              <a:rPr lang="fi-FI"/>
              <a:t> vaikuttaa videon perusteella? </a:t>
            </a:r>
          </a:p>
          <a:p>
            <a:r>
              <a:rPr lang="fi-FI"/>
              <a:t>Vaikuttaako </a:t>
            </a:r>
            <a:r>
              <a:rPr lang="fi-FI" i="1"/>
              <a:t>Kalevala</a:t>
            </a:r>
            <a:r>
              <a:rPr lang="fi-FI"/>
              <a:t> mielenkiintoiselta? </a:t>
            </a:r>
          </a:p>
          <a:p>
            <a:r>
              <a:rPr lang="fi-FI"/>
              <a:t>Miksi</a:t>
            </a:r>
            <a:r>
              <a:rPr lang="fi-FI" i="1"/>
              <a:t> Kalevalan</a:t>
            </a:r>
            <a:r>
              <a:rPr lang="fi-FI"/>
              <a:t> lukeminen voisi olla tärkeää? </a:t>
            </a:r>
          </a:p>
          <a:p>
            <a:r>
              <a:rPr lang="fi-FI"/>
              <a:t>Millainen on nykyajan Elias Lönnrot? </a:t>
            </a:r>
          </a:p>
          <a:p>
            <a:r>
              <a:rPr lang="fi-FI"/>
              <a:t>Minkälaista kansanperinnettä sinusta olisi tärkeää kerätä? Miten keräisit sitä? </a:t>
            </a:r>
          </a:p>
          <a:p>
            <a:endParaRPr lang="fi-FI"/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756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3AB3AB"/>
          </a:solidFill>
          <a:ln w="38100" cap="rnd">
            <a:solidFill>
              <a:srgbClr val="3AB3AB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1B4217D-A4E8-C4C1-5596-2429F9679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i-FI" sz="6600"/>
              <a:t>Mikä on </a:t>
            </a:r>
            <a:r>
              <a:rPr lang="fi-FI" sz="6600" i="1"/>
              <a:t>Kalevala?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1F3CB6F-CDF3-5E54-CF13-BC4F44772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612" y="1856316"/>
            <a:ext cx="11694812" cy="47849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3200" i="1" dirty="0"/>
              <a:t>Kalevala</a:t>
            </a:r>
            <a:r>
              <a:rPr lang="fi-FI" sz="3200" dirty="0"/>
              <a:t> on runomittainen tarina, joka kertoo Kalevalassa asuvista sankareista. </a:t>
            </a:r>
          </a:p>
          <a:p>
            <a:r>
              <a:rPr lang="fi-FI" sz="3200" dirty="0">
                <a:ea typeface="+mn-lt"/>
                <a:cs typeface="+mn-lt"/>
              </a:rPr>
              <a:t>Runot on kirjoitettu </a:t>
            </a:r>
            <a:r>
              <a:rPr lang="fi-FI" sz="3200" i="1" dirty="0">
                <a:ea typeface="+mn-lt"/>
                <a:cs typeface="+mn-lt"/>
              </a:rPr>
              <a:t>Kalevalassa</a:t>
            </a:r>
            <a:r>
              <a:rPr lang="fi-FI" sz="3200" dirty="0">
                <a:ea typeface="+mn-lt"/>
                <a:cs typeface="+mn-lt"/>
              </a:rPr>
              <a:t> kalevalamittaan, joka helpotti muistamista. Lisäksi runoissa käytettiin muistamista helpottamassa alkusointua ja toistoa. </a:t>
            </a:r>
            <a:endParaRPr lang="fi-FI" sz="3200" dirty="0"/>
          </a:p>
          <a:p>
            <a:r>
              <a:rPr lang="fi-FI" sz="3200" dirty="0"/>
              <a:t>Koottu kansanrunojen pohjalta, joista Lönnrot itse muokkasi ja kokosi juonellisen kokonaisuuden.</a:t>
            </a:r>
          </a:p>
          <a:p>
            <a:r>
              <a:rPr lang="fi-FI" sz="3200" i="1" dirty="0"/>
              <a:t>Kalevala </a:t>
            </a:r>
            <a:r>
              <a:rPr lang="fi-FI" sz="3200" dirty="0"/>
              <a:t>on kertomus suomalaisista myyteistä ja sankareista.</a:t>
            </a:r>
          </a:p>
          <a:p>
            <a:r>
              <a:rPr lang="fi-FI" sz="3200" i="1" dirty="0"/>
              <a:t>Kalevalassa</a:t>
            </a:r>
            <a:r>
              <a:rPr lang="fi-FI" sz="3200" dirty="0"/>
              <a:t> käsitellään Kalevalan asukkaiden ja Pohjolanväen välisiä ihmissuhteita ja kiistoja. </a:t>
            </a:r>
          </a:p>
          <a:p>
            <a:r>
              <a:rPr lang="fi-FI" sz="3200" dirty="0"/>
              <a:t>Keskeisiä henkilöitä ovat mm. Väinämöinen, Ilmarinen, Louhi, Lemminkäinen ja Aino</a:t>
            </a:r>
          </a:p>
          <a:p>
            <a:endParaRPr lang="fi-FI" sz="3200" dirty="0"/>
          </a:p>
          <a:p>
            <a:pPr marL="0" indent="0">
              <a:buNone/>
            </a:pPr>
            <a:endParaRPr lang="fi-FI"/>
          </a:p>
        </p:txBody>
      </p:sp>
      <p:pic>
        <p:nvPicPr>
          <p:cNvPr id="4" name="Kuva 3" descr="Ihmettelevä kana">
            <a:extLst>
              <a:ext uri="{FF2B5EF4-FFF2-40B4-BE49-F238E27FC236}">
                <a16:creationId xmlns:a16="http://schemas.microsoft.com/office/drawing/2014/main" id="{859B1093-7D7D-5539-363E-A0D511E61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7983" y="-90407"/>
            <a:ext cx="1950204" cy="195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14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CB91F4-17E5-ACBF-3A2F-634E21FAB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Miksi</a:t>
            </a:r>
            <a:r>
              <a:rPr lang="fi-FI" i="1" dirty="0"/>
              <a:t> Kalevala </a:t>
            </a:r>
            <a:r>
              <a:rPr lang="fi-FI" dirty="0"/>
              <a:t>on merkittävä teos?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61C3BB8-C30C-D230-ABC3-F3085E460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174" y="2002453"/>
            <a:ext cx="11454521" cy="46799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3200" i="1" dirty="0"/>
              <a:t>Kalevalan</a:t>
            </a:r>
            <a:r>
              <a:rPr lang="fi-FI" sz="3200" dirty="0"/>
              <a:t> ilmestyminen viesti, että Suomella oli oma kansaa yhdistävä menneisyytensä ja kulttuurinsa Ruotsin ja Venäjän vallan ajasta huolimatta. </a:t>
            </a:r>
          </a:p>
          <a:p>
            <a:r>
              <a:rPr lang="fi-FI" sz="3200" dirty="0"/>
              <a:t>Suosio ei kuitenkaan näkynyt heti teoksen ilmestyttyä. Suosio kasvoi kansallisaatteen herätessä.</a:t>
            </a:r>
          </a:p>
          <a:p>
            <a:r>
              <a:rPr lang="fi-FI" sz="3200" i="1" dirty="0"/>
              <a:t>Kalevala</a:t>
            </a:r>
            <a:r>
              <a:rPr lang="fi-FI" sz="3200" dirty="0"/>
              <a:t> on Suomen kansalliseepos. </a:t>
            </a:r>
          </a:p>
          <a:p>
            <a:r>
              <a:rPr lang="fi-FI" sz="3200" dirty="0"/>
              <a:t>Nosti merkittävästi Suomen kulttuurin ja kielen arvostusta.</a:t>
            </a:r>
          </a:p>
          <a:p>
            <a:r>
              <a:rPr lang="fi-FI" sz="3200" i="1" dirty="0"/>
              <a:t>Kalevala </a:t>
            </a:r>
            <a:r>
              <a:rPr lang="fi-FI" sz="3200" dirty="0"/>
              <a:t>on käännetty lähes 60 kielelle. </a:t>
            </a:r>
          </a:p>
          <a:p>
            <a:r>
              <a:rPr lang="fi-FI" sz="3200" i="1" dirty="0"/>
              <a:t>Kalevala</a:t>
            </a:r>
            <a:r>
              <a:rPr lang="fi-FI" sz="3200" dirty="0"/>
              <a:t> on antanut monia eri aiheita kirjailijoille, säveltäjille, elokuvantekijöille ja taiteilijoille. </a:t>
            </a:r>
          </a:p>
        </p:txBody>
      </p:sp>
      <p:pic>
        <p:nvPicPr>
          <p:cNvPr id="4" name="Kuva 3" descr="Tehdä muistiinpanoja kana">
            <a:extLst>
              <a:ext uri="{FF2B5EF4-FFF2-40B4-BE49-F238E27FC236}">
                <a16:creationId xmlns:a16="http://schemas.microsoft.com/office/drawing/2014/main" id="{88029348-F230-FE92-B4DB-CD26353C6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1441" y="-1"/>
            <a:ext cx="1575662" cy="175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81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1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9" name="Rectangle 13">
            <a:extLst>
              <a:ext uri="{FF2B5EF4-FFF2-40B4-BE49-F238E27FC236}">
                <a16:creationId xmlns:a16="http://schemas.microsoft.com/office/drawing/2014/main" id="{91F55C5D-1648-4BE3-932D-8CADBF3F6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062BFA2-9B91-42C6-2A75-24AAA18E3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67512"/>
            <a:ext cx="10908792" cy="10698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i="1" dirty="0"/>
              <a:t>Kalevala</a:t>
            </a:r>
            <a:r>
              <a:rPr lang="en-US" sz="6000" dirty="0"/>
              <a:t> </a:t>
            </a:r>
            <a:r>
              <a:rPr lang="en-US" sz="6000" dirty="0" err="1"/>
              <a:t>Nykyaikana</a:t>
            </a: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A38E1331-B5A6-44BE-BF4E-EE6C2FD2A2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0000" y="1776977"/>
            <a:ext cx="4572000" cy="27432"/>
          </a:xfrm>
          <a:custGeom>
            <a:avLst/>
            <a:gdLst>
              <a:gd name="connsiteX0" fmla="*/ 0 w 4572000"/>
              <a:gd name="connsiteY0" fmla="*/ 0 h 27432"/>
              <a:gd name="connsiteX1" fmla="*/ 607423 w 4572000"/>
              <a:gd name="connsiteY1" fmla="*/ 0 h 27432"/>
              <a:gd name="connsiteX2" fmla="*/ 1123406 w 4572000"/>
              <a:gd name="connsiteY2" fmla="*/ 0 h 27432"/>
              <a:gd name="connsiteX3" fmla="*/ 1685109 w 4572000"/>
              <a:gd name="connsiteY3" fmla="*/ 0 h 27432"/>
              <a:gd name="connsiteX4" fmla="*/ 2383971 w 4572000"/>
              <a:gd name="connsiteY4" fmla="*/ 0 h 27432"/>
              <a:gd name="connsiteX5" fmla="*/ 2991394 w 4572000"/>
              <a:gd name="connsiteY5" fmla="*/ 0 h 27432"/>
              <a:gd name="connsiteX6" fmla="*/ 3553097 w 4572000"/>
              <a:gd name="connsiteY6" fmla="*/ 0 h 27432"/>
              <a:gd name="connsiteX7" fmla="*/ 4572000 w 4572000"/>
              <a:gd name="connsiteY7" fmla="*/ 0 h 27432"/>
              <a:gd name="connsiteX8" fmla="*/ 4572000 w 4572000"/>
              <a:gd name="connsiteY8" fmla="*/ 27432 h 27432"/>
              <a:gd name="connsiteX9" fmla="*/ 3918857 w 4572000"/>
              <a:gd name="connsiteY9" fmla="*/ 27432 h 27432"/>
              <a:gd name="connsiteX10" fmla="*/ 3357154 w 4572000"/>
              <a:gd name="connsiteY10" fmla="*/ 27432 h 27432"/>
              <a:gd name="connsiteX11" fmla="*/ 2612571 w 4572000"/>
              <a:gd name="connsiteY11" fmla="*/ 27432 h 27432"/>
              <a:gd name="connsiteX12" fmla="*/ 2005149 w 4572000"/>
              <a:gd name="connsiteY12" fmla="*/ 27432 h 27432"/>
              <a:gd name="connsiteX13" fmla="*/ 1489166 w 4572000"/>
              <a:gd name="connsiteY13" fmla="*/ 27432 h 27432"/>
              <a:gd name="connsiteX14" fmla="*/ 790303 w 4572000"/>
              <a:gd name="connsiteY14" fmla="*/ 27432 h 27432"/>
              <a:gd name="connsiteX15" fmla="*/ 0 w 4572000"/>
              <a:gd name="connsiteY15" fmla="*/ 27432 h 27432"/>
              <a:gd name="connsiteX16" fmla="*/ 0 w 457200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27432" fill="none" extrusionOk="0">
                <a:moveTo>
                  <a:pt x="0" y="0"/>
                </a:moveTo>
                <a:cubicBezTo>
                  <a:pt x="150397" y="-23421"/>
                  <a:pt x="474161" y="9174"/>
                  <a:pt x="607423" y="0"/>
                </a:cubicBezTo>
                <a:cubicBezTo>
                  <a:pt x="740685" y="-9174"/>
                  <a:pt x="868821" y="-4258"/>
                  <a:pt x="1123406" y="0"/>
                </a:cubicBezTo>
                <a:cubicBezTo>
                  <a:pt x="1377991" y="4258"/>
                  <a:pt x="1567664" y="-12410"/>
                  <a:pt x="1685109" y="0"/>
                </a:cubicBezTo>
                <a:cubicBezTo>
                  <a:pt x="1802554" y="12410"/>
                  <a:pt x="2193086" y="-14353"/>
                  <a:pt x="2383971" y="0"/>
                </a:cubicBezTo>
                <a:cubicBezTo>
                  <a:pt x="2574856" y="14353"/>
                  <a:pt x="2697477" y="-26142"/>
                  <a:pt x="2991394" y="0"/>
                </a:cubicBezTo>
                <a:cubicBezTo>
                  <a:pt x="3285311" y="26142"/>
                  <a:pt x="3423667" y="26544"/>
                  <a:pt x="3553097" y="0"/>
                </a:cubicBezTo>
                <a:cubicBezTo>
                  <a:pt x="3682527" y="-26544"/>
                  <a:pt x="4344147" y="50350"/>
                  <a:pt x="4572000" y="0"/>
                </a:cubicBezTo>
                <a:cubicBezTo>
                  <a:pt x="4571027" y="8304"/>
                  <a:pt x="4571522" y="21512"/>
                  <a:pt x="4572000" y="27432"/>
                </a:cubicBezTo>
                <a:cubicBezTo>
                  <a:pt x="4438349" y="5490"/>
                  <a:pt x="4090129" y="31231"/>
                  <a:pt x="3918857" y="27432"/>
                </a:cubicBezTo>
                <a:cubicBezTo>
                  <a:pt x="3747585" y="23633"/>
                  <a:pt x="3498826" y="6883"/>
                  <a:pt x="3357154" y="27432"/>
                </a:cubicBezTo>
                <a:cubicBezTo>
                  <a:pt x="3215482" y="47981"/>
                  <a:pt x="2784289" y="56849"/>
                  <a:pt x="2612571" y="27432"/>
                </a:cubicBezTo>
                <a:cubicBezTo>
                  <a:pt x="2440853" y="-1985"/>
                  <a:pt x="2261292" y="25951"/>
                  <a:pt x="2005149" y="27432"/>
                </a:cubicBezTo>
                <a:cubicBezTo>
                  <a:pt x="1749006" y="28913"/>
                  <a:pt x="1700078" y="34342"/>
                  <a:pt x="1489166" y="27432"/>
                </a:cubicBezTo>
                <a:cubicBezTo>
                  <a:pt x="1278254" y="20522"/>
                  <a:pt x="1077188" y="56916"/>
                  <a:pt x="790303" y="27432"/>
                </a:cubicBezTo>
                <a:cubicBezTo>
                  <a:pt x="503418" y="-2052"/>
                  <a:pt x="359168" y="57044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572000" h="27432" stroke="0" extrusionOk="0">
                <a:moveTo>
                  <a:pt x="0" y="0"/>
                </a:moveTo>
                <a:cubicBezTo>
                  <a:pt x="155698" y="6780"/>
                  <a:pt x="465972" y="13197"/>
                  <a:pt x="607423" y="0"/>
                </a:cubicBezTo>
                <a:cubicBezTo>
                  <a:pt x="748874" y="-13197"/>
                  <a:pt x="1014133" y="22994"/>
                  <a:pt x="1123406" y="0"/>
                </a:cubicBezTo>
                <a:cubicBezTo>
                  <a:pt x="1232679" y="-22994"/>
                  <a:pt x="1639431" y="-2997"/>
                  <a:pt x="1867989" y="0"/>
                </a:cubicBezTo>
                <a:cubicBezTo>
                  <a:pt x="2096547" y="2997"/>
                  <a:pt x="2265668" y="29557"/>
                  <a:pt x="2475411" y="0"/>
                </a:cubicBezTo>
                <a:cubicBezTo>
                  <a:pt x="2685154" y="-29557"/>
                  <a:pt x="2951491" y="73"/>
                  <a:pt x="3082834" y="0"/>
                </a:cubicBezTo>
                <a:cubicBezTo>
                  <a:pt x="3214177" y="-73"/>
                  <a:pt x="3641000" y="-33478"/>
                  <a:pt x="3827417" y="0"/>
                </a:cubicBezTo>
                <a:cubicBezTo>
                  <a:pt x="4013834" y="33478"/>
                  <a:pt x="4345917" y="14255"/>
                  <a:pt x="4572000" y="0"/>
                </a:cubicBezTo>
                <a:cubicBezTo>
                  <a:pt x="4572485" y="9333"/>
                  <a:pt x="4573278" y="19699"/>
                  <a:pt x="4572000" y="27432"/>
                </a:cubicBezTo>
                <a:cubicBezTo>
                  <a:pt x="4318030" y="43025"/>
                  <a:pt x="4161104" y="34314"/>
                  <a:pt x="4010297" y="27432"/>
                </a:cubicBezTo>
                <a:cubicBezTo>
                  <a:pt x="3859490" y="20550"/>
                  <a:pt x="3592529" y="6613"/>
                  <a:pt x="3357154" y="27432"/>
                </a:cubicBezTo>
                <a:cubicBezTo>
                  <a:pt x="3121779" y="48251"/>
                  <a:pt x="2884285" y="3780"/>
                  <a:pt x="2704011" y="27432"/>
                </a:cubicBezTo>
                <a:cubicBezTo>
                  <a:pt x="2523737" y="51084"/>
                  <a:pt x="2295944" y="32081"/>
                  <a:pt x="2096589" y="27432"/>
                </a:cubicBezTo>
                <a:cubicBezTo>
                  <a:pt x="1897234" y="22783"/>
                  <a:pt x="1623782" y="52518"/>
                  <a:pt x="1352006" y="27432"/>
                </a:cubicBezTo>
                <a:cubicBezTo>
                  <a:pt x="1080230" y="2346"/>
                  <a:pt x="869959" y="12864"/>
                  <a:pt x="607423" y="27432"/>
                </a:cubicBezTo>
                <a:cubicBezTo>
                  <a:pt x="344887" y="42000"/>
                  <a:pt x="188100" y="40051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3AB3AB"/>
          </a:solidFill>
          <a:ln w="38100" cap="rnd">
            <a:solidFill>
              <a:srgbClr val="3AB3AB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 descr="Kuva, joka sisältää kohteen taide, maalaus, mytologia, maa&#10;&#10;Tekoälyn luoma sisältö voi olla virheellistä.">
            <a:extLst>
              <a:ext uri="{FF2B5EF4-FFF2-40B4-BE49-F238E27FC236}">
                <a16:creationId xmlns:a16="http://schemas.microsoft.com/office/drawing/2014/main" id="{A28727E8-C504-C32C-C9FB-541E58F0F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743" y="3569732"/>
            <a:ext cx="3090374" cy="1446918"/>
          </a:xfrm>
          <a:prstGeom prst="rect">
            <a:avLst/>
          </a:prstGeom>
        </p:spPr>
      </p:pic>
      <p:pic>
        <p:nvPicPr>
          <p:cNvPr id="4" name="Sisällön paikkamerkki 3" descr="Pohjola Vakuutus | FirstVet">
            <a:extLst>
              <a:ext uri="{FF2B5EF4-FFF2-40B4-BE49-F238E27FC236}">
                <a16:creationId xmlns:a16="http://schemas.microsoft.com/office/drawing/2014/main" id="{E24DD141-882E-4F64-2EB0-7F1E8DA60D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68553" y="2087714"/>
            <a:ext cx="2832069" cy="1492282"/>
          </a:xfrm>
          <a:prstGeom prst="rect">
            <a:avLst/>
          </a:prstGeom>
        </p:spPr>
      </p:pic>
      <p:pic>
        <p:nvPicPr>
          <p:cNvPr id="6" name="Kuva 5" descr="Kuva, joka sisältää kohteen teksti, kirja, fiktio, Kirjan kansi&#10;&#10;Tekoälyn luoma sisältö voi olla virheellistä.">
            <a:extLst>
              <a:ext uri="{FF2B5EF4-FFF2-40B4-BE49-F238E27FC236}">
                <a16:creationId xmlns:a16="http://schemas.microsoft.com/office/drawing/2014/main" id="{4A35BD34-8D10-F833-ED27-AE9DF9B70F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1405" y="4058421"/>
            <a:ext cx="2044239" cy="2794463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B3181783-E73E-F112-DF05-A8380E9DCE50}"/>
              </a:ext>
            </a:extLst>
          </p:cNvPr>
          <p:cNvSpPr txBox="1"/>
          <p:nvPr/>
        </p:nvSpPr>
        <p:spPr>
          <a:xfrm>
            <a:off x="488690" y="2175812"/>
            <a:ext cx="4387814" cy="40318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i-FI" sz="3200" i="1" dirty="0">
                <a:latin typeface="The Hand Bold"/>
              </a:rPr>
              <a:t>-</a:t>
            </a:r>
            <a:r>
              <a:rPr lang="fi-FI" sz="3200" i="1" baseline="0" dirty="0">
                <a:latin typeface="The Hand Bold"/>
              </a:rPr>
              <a:t>Kalevalan</a:t>
            </a:r>
            <a:r>
              <a:rPr lang="fi-FI" sz="3200" baseline="0" dirty="0">
                <a:latin typeface="The Hand Bold"/>
              </a:rPr>
              <a:t> vaikutus näkyy esimerkiksi kuvataiteessa, kirjallisuudessa, musiikissa, henkilöiden ja yritysten nimissä. </a:t>
            </a:r>
          </a:p>
          <a:p>
            <a:endParaRPr lang="fi-FI" sz="3200" dirty="0"/>
          </a:p>
          <a:p>
            <a:r>
              <a:rPr lang="fi-FI" sz="3200" dirty="0"/>
              <a:t>-</a:t>
            </a:r>
            <a:r>
              <a:rPr lang="fi-FI" sz="3200" dirty="0">
                <a:ea typeface="+mn-lt"/>
                <a:cs typeface="+mn-lt"/>
              </a:rPr>
              <a:t>Esim. Väinö, Aino, vakuutusyhtiö Pohjola, rakennusfirma Lemminkäinen, J. R. R., </a:t>
            </a:r>
            <a:r>
              <a:rPr lang="fi-FI" sz="3200" i="1" dirty="0">
                <a:ea typeface="+mn-lt"/>
                <a:cs typeface="+mn-lt"/>
              </a:rPr>
              <a:t>Taru sormusten herrasta -</a:t>
            </a:r>
            <a:r>
              <a:rPr lang="fi-FI" sz="3200" dirty="0">
                <a:ea typeface="+mn-lt"/>
                <a:cs typeface="+mn-lt"/>
              </a:rPr>
              <a:t>trilogia, Akseli Gallen-Kallelan maalauksia </a:t>
            </a:r>
          </a:p>
        </p:txBody>
      </p:sp>
      <p:pic>
        <p:nvPicPr>
          <p:cNvPr id="10" name="Kuva 9" descr="Kuva, joka sisältää kohteen teksti, Ihmisen kasvot, juliste, fiktio&#10;&#10;Tekoälyn luoma sisältö voi olla virheellistä.">
            <a:extLst>
              <a:ext uri="{FF2B5EF4-FFF2-40B4-BE49-F238E27FC236}">
                <a16:creationId xmlns:a16="http://schemas.microsoft.com/office/drawing/2014/main" id="{CEABC1FC-7164-75C2-3B94-EF4846E55E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5891" y="1198292"/>
            <a:ext cx="1781337" cy="2704940"/>
          </a:xfrm>
          <a:prstGeom prst="rect">
            <a:avLst/>
          </a:prstGeom>
        </p:spPr>
      </p:pic>
      <p:pic>
        <p:nvPicPr>
          <p:cNvPr id="11" name="Kuva 10" descr="Kuva, joka sisältää kohteen teksti, rakennus, ikkuna, merkistö&#10;&#10;Tekoälyn luoma sisältö voi olla virheellistä.">
            <a:extLst>
              <a:ext uri="{FF2B5EF4-FFF2-40B4-BE49-F238E27FC236}">
                <a16:creationId xmlns:a16="http://schemas.microsoft.com/office/drawing/2014/main" id="{C752B7B1-7578-4770-4DA5-004E4305CF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2749" y="5320600"/>
            <a:ext cx="2144094" cy="153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84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D1D997-4C1A-E13A-B9E9-E4F4079A2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Kirjoita runo, jossa muistutat itseäsi jostakin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803C0CD-4D1E-6459-C4C4-B0426154A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2" y="2065082"/>
            <a:ext cx="6768229" cy="479475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fi-FI" dirty="0"/>
              <a:t>Kirjoita esimerkiksi muistilappu tai ostoslista.</a:t>
            </a:r>
          </a:p>
          <a:p>
            <a:r>
              <a:rPr lang="fi-FI" dirty="0"/>
              <a:t>Käytä runossa </a:t>
            </a:r>
            <a:r>
              <a:rPr lang="fi-FI" i="1" dirty="0"/>
              <a:t>Kalevalan</a:t>
            </a:r>
            <a:r>
              <a:rPr lang="fi-FI" dirty="0"/>
              <a:t> kielen piirteitä. Kaikkia kielen piirteitä ei ole pakko käyttää.</a:t>
            </a:r>
          </a:p>
          <a:p>
            <a:r>
              <a:rPr lang="fi-FI" dirty="0"/>
              <a:t>Esimerkkiruno: </a:t>
            </a:r>
          </a:p>
          <a:p>
            <a:endParaRPr lang="fi-FI" dirty="0">
              <a:latin typeface="The Hand Bold"/>
            </a:endParaRPr>
          </a:p>
          <a:p>
            <a:pPr marL="0" indent="0">
              <a:buNone/>
            </a:pPr>
            <a:r>
              <a:rPr lang="fi-FI" sz="1600" dirty="0">
                <a:latin typeface="Aptos"/>
              </a:rPr>
              <a:t> Muistilista kauppareissulle:</a:t>
            </a:r>
          </a:p>
          <a:p>
            <a:pPr marL="0" indent="0">
              <a:buNone/>
            </a:pPr>
            <a:r>
              <a:rPr lang="fi-FI" sz="1600" dirty="0">
                <a:solidFill>
                  <a:srgbClr val="45B0E1"/>
                </a:solidFill>
                <a:latin typeface="Aptos"/>
              </a:rPr>
              <a:t>Muista ostaa pussi leipää </a:t>
            </a:r>
            <a:r>
              <a:rPr lang="fi-FI" sz="1600" dirty="0">
                <a:latin typeface="Aptos"/>
              </a:rPr>
              <a:t>(kahdeksan tavua säkeistössä) </a:t>
            </a:r>
          </a:p>
          <a:p>
            <a:pPr marL="0" indent="0">
              <a:buNone/>
            </a:pPr>
            <a:r>
              <a:rPr lang="fi-FI" sz="1600" dirty="0">
                <a:latin typeface="Aptos"/>
              </a:rPr>
              <a:t>Jottet sentään nälkään kuole.</a:t>
            </a:r>
          </a:p>
          <a:p>
            <a:pPr marL="0" indent="0">
              <a:buNone/>
            </a:pPr>
            <a:r>
              <a:rPr lang="fi-FI" sz="1600" dirty="0">
                <a:latin typeface="Aptos"/>
              </a:rPr>
              <a:t>Osta myöskin tölkki </a:t>
            </a:r>
            <a:r>
              <a:rPr lang="fi-FI" sz="1600" err="1">
                <a:latin typeface="Aptos"/>
              </a:rPr>
              <a:t>limuu</a:t>
            </a:r>
            <a:r>
              <a:rPr lang="fi-FI" sz="1600" dirty="0">
                <a:latin typeface="Aptos"/>
              </a:rPr>
              <a:t>,</a:t>
            </a:r>
          </a:p>
          <a:p>
            <a:pPr marL="0" indent="0">
              <a:buNone/>
            </a:pPr>
            <a:r>
              <a:rPr lang="fi-FI" sz="1600" dirty="0">
                <a:solidFill>
                  <a:srgbClr val="FF0000"/>
                </a:solidFill>
                <a:latin typeface="Aptos"/>
              </a:rPr>
              <a:t>P</a:t>
            </a:r>
            <a:r>
              <a:rPr lang="fi-FI" sz="1600" dirty="0">
                <a:latin typeface="Aptos"/>
              </a:rPr>
              <a:t>orkkanoita,</a:t>
            </a:r>
            <a:r>
              <a:rPr lang="fi-FI" sz="1600" dirty="0">
                <a:solidFill>
                  <a:srgbClr val="FF0000"/>
                </a:solidFill>
                <a:latin typeface="Aptos"/>
              </a:rPr>
              <a:t> p</a:t>
            </a:r>
            <a:r>
              <a:rPr lang="fi-FI" sz="1600" dirty="0">
                <a:latin typeface="Aptos"/>
              </a:rPr>
              <a:t>erunoita, (alkusointua) </a:t>
            </a:r>
          </a:p>
          <a:p>
            <a:pPr marL="0" indent="0">
              <a:buNone/>
            </a:pPr>
            <a:r>
              <a:rPr lang="fi-FI" sz="1600" dirty="0">
                <a:solidFill>
                  <a:srgbClr val="FF0000"/>
                </a:solidFill>
                <a:latin typeface="Aptos"/>
              </a:rPr>
              <a:t>K</a:t>
            </a:r>
            <a:r>
              <a:rPr lang="fi-FI" sz="1600" dirty="0">
                <a:latin typeface="Aptos"/>
              </a:rPr>
              <a:t>ananmunia,</a:t>
            </a:r>
            <a:r>
              <a:rPr lang="fi-FI" sz="1600" dirty="0">
                <a:solidFill>
                  <a:srgbClr val="FF0000"/>
                </a:solidFill>
                <a:latin typeface="Aptos"/>
              </a:rPr>
              <a:t> k</a:t>
            </a:r>
            <a:r>
              <a:rPr lang="fi-FI" sz="1600" dirty="0">
                <a:latin typeface="Aptos"/>
              </a:rPr>
              <a:t>urkkua.</a:t>
            </a:r>
          </a:p>
          <a:p>
            <a:pPr marL="0" indent="0">
              <a:buNone/>
            </a:pPr>
            <a:r>
              <a:rPr lang="fi-FI" sz="1600" dirty="0">
                <a:latin typeface="Aptos"/>
              </a:rPr>
              <a:t>Äläkä unohda voita </a:t>
            </a:r>
          </a:p>
          <a:p>
            <a:pPr marL="0" indent="0">
              <a:buNone/>
            </a:pPr>
            <a:r>
              <a:rPr lang="fi-FI" sz="1600" dirty="0">
                <a:solidFill>
                  <a:srgbClr val="D86DCB"/>
                </a:solidFill>
                <a:latin typeface="Aptos"/>
              </a:rPr>
              <a:t>Muista se maukas levite. </a:t>
            </a:r>
            <a:r>
              <a:rPr lang="fi-FI" sz="1600" dirty="0">
                <a:latin typeface="Aptos"/>
              </a:rPr>
              <a:t>(Sama asia toistetaan eri sanoin)</a:t>
            </a:r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3C852A77-F1B0-C86F-8C2E-76D298903661}"/>
              </a:ext>
            </a:extLst>
          </p:cNvPr>
          <p:cNvSpPr txBox="1"/>
          <p:nvPr/>
        </p:nvSpPr>
        <p:spPr>
          <a:xfrm>
            <a:off x="6792906" y="1937501"/>
            <a:ext cx="4954493" cy="4190314"/>
          </a:xfrm>
          <a:prstGeom prst="rect">
            <a:avLst/>
          </a:prstGeom>
          <a:solidFill>
            <a:srgbClr val="F5C1E7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fi-FI" sz="2200" i="1">
                <a:latin typeface="Segoe UI"/>
                <a:cs typeface="Segoe UI"/>
              </a:rPr>
              <a:t>Kalevalan</a:t>
            </a:r>
            <a:r>
              <a:rPr lang="fi-FI" sz="2200">
                <a:latin typeface="Segoe UI"/>
                <a:cs typeface="Segoe UI"/>
              </a:rPr>
              <a:t> kielen piirteet:</a:t>
            </a:r>
            <a:endParaRPr lang="en-US" sz="2200">
              <a:latin typeface="Segoe UI"/>
              <a:cs typeface="Segoe UI"/>
            </a:endParaRPr>
          </a:p>
          <a:p>
            <a:pPr marL="285750" indent="-285750">
              <a:lnSpc>
                <a:spcPct val="110000"/>
              </a:lnSpc>
              <a:spcBef>
                <a:spcPts val="1000"/>
              </a:spcBef>
              <a:buFont typeface="Arial"/>
              <a:buChar char="•"/>
            </a:pPr>
            <a:r>
              <a:rPr lang="fi-FI" sz="2200">
                <a:latin typeface="Arial"/>
                <a:cs typeface="Arial"/>
              </a:rPr>
              <a:t>Alkusointu</a:t>
            </a:r>
            <a:endParaRPr lang="en-US" sz="2200">
              <a:latin typeface="Arial"/>
              <a:cs typeface="Arial"/>
            </a:endParaRPr>
          </a:p>
          <a:p>
            <a:pPr marL="285750" indent="-285750">
              <a:lnSpc>
                <a:spcPct val="110000"/>
              </a:lnSpc>
              <a:spcBef>
                <a:spcPts val="1000"/>
              </a:spcBef>
              <a:buFont typeface="Arial"/>
              <a:buChar char="•"/>
            </a:pPr>
            <a:r>
              <a:rPr lang="fi-FI" sz="2200">
                <a:latin typeface="Arial"/>
                <a:cs typeface="Arial"/>
              </a:rPr>
              <a:t>Saman asian toistaminen eri sanoin</a:t>
            </a:r>
            <a:endParaRPr lang="en-US" sz="2200">
              <a:latin typeface="Arial"/>
              <a:cs typeface="Arial"/>
            </a:endParaRPr>
          </a:p>
          <a:p>
            <a:pPr marL="285750" indent="-285750">
              <a:lnSpc>
                <a:spcPct val="110000"/>
              </a:lnSpc>
              <a:spcBef>
                <a:spcPts val="1000"/>
              </a:spcBef>
              <a:buFont typeface="Arial"/>
              <a:buChar char="•"/>
            </a:pPr>
            <a:r>
              <a:rPr lang="fi-FI" sz="2200">
                <a:latin typeface="Arial"/>
                <a:cs typeface="Arial"/>
              </a:rPr>
              <a:t>Joka säkeessä on kahdeksan tavua</a:t>
            </a:r>
          </a:p>
          <a:p>
            <a:pPr marL="285750" indent="-285750">
              <a:lnSpc>
                <a:spcPct val="110000"/>
              </a:lnSpc>
              <a:spcBef>
                <a:spcPts val="1000"/>
              </a:spcBef>
              <a:buFont typeface="Arial"/>
              <a:buChar char="•"/>
            </a:pPr>
            <a:r>
              <a:rPr lang="fi-FI" sz="2200">
                <a:latin typeface="Arial"/>
                <a:cs typeface="Arial"/>
              </a:rPr>
              <a:t>Vanhahtavia sanoja ja murteellisia taivutusmuotoja</a:t>
            </a:r>
            <a:endParaRPr lang="en-US" sz="2200">
              <a:latin typeface="Arial"/>
              <a:cs typeface="Arial"/>
            </a:endParaRPr>
          </a:p>
          <a:p>
            <a:pPr marL="285750" indent="-285750">
              <a:lnSpc>
                <a:spcPct val="110000"/>
              </a:lnSpc>
              <a:spcBef>
                <a:spcPts val="1000"/>
              </a:spcBef>
              <a:buFont typeface="Arial"/>
              <a:buChar char="•"/>
            </a:pPr>
            <a:r>
              <a:rPr lang="fi-FI" sz="2200">
                <a:latin typeface="Arial"/>
                <a:cs typeface="Arial"/>
              </a:rPr>
              <a:t>Lisänimien käyttäminen</a:t>
            </a:r>
            <a:endParaRPr lang="en-US" sz="2200">
              <a:latin typeface="Arial"/>
              <a:cs typeface="Arial"/>
            </a:endParaRPr>
          </a:p>
          <a:p>
            <a:pPr marL="285750" indent="-285750">
              <a:lnSpc>
                <a:spcPct val="110000"/>
              </a:lnSpc>
              <a:spcBef>
                <a:spcPts val="1000"/>
              </a:spcBef>
              <a:buFont typeface="Arial"/>
              <a:buChar char="•"/>
            </a:pPr>
            <a:r>
              <a:rPr lang="fi-FI" sz="2200">
                <a:latin typeface="Arial"/>
                <a:cs typeface="Arial"/>
              </a:rPr>
              <a:t>Sanoja on lyhennetään tai pidennetään runomitan vuoksi 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66498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5F7151D-4650-3768-731D-8A73770A0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fi-FI" sz="7200"/>
              <a:t>Keskustelua maailman synnystä</a:t>
            </a: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072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3AB3AB"/>
          </a:solidFill>
          <a:ln w="38100" cap="rnd">
            <a:solidFill>
              <a:srgbClr val="3AB3AB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076E4E-1232-AD16-A0B3-6D3D4C7FD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>
                <a:latin typeface="Aptos"/>
              </a:rPr>
              <a:t>Miten maailma syntyi? </a:t>
            </a:r>
          </a:p>
          <a:p>
            <a:r>
              <a:rPr lang="fi-FI">
                <a:latin typeface="Aptos"/>
              </a:rPr>
              <a:t>Mitä sotkanmunille tapahtui?</a:t>
            </a:r>
          </a:p>
          <a:p>
            <a:r>
              <a:rPr lang="fi-FI">
                <a:latin typeface="Aptos"/>
              </a:rPr>
              <a:t>Mitä Väinämöinen teki synnyttyään? </a:t>
            </a:r>
          </a:p>
          <a:p>
            <a:r>
              <a:rPr lang="fi-FI">
                <a:latin typeface="Aptos"/>
              </a:rPr>
              <a:t>Mitä Väinämöisestä kerrotaan?  </a:t>
            </a:r>
          </a:p>
          <a:p>
            <a:r>
              <a:rPr lang="fi-FI">
                <a:latin typeface="Aptos"/>
              </a:rPr>
              <a:t>Jäikö jokin kohta epäselväksi?</a:t>
            </a:r>
          </a:p>
          <a:p>
            <a:r>
              <a:rPr lang="fi-FI">
                <a:latin typeface="Aptos"/>
              </a:rPr>
              <a:t>Mikä kohta erityisesti ihmetytti tai ihmetyttikö mikään?</a:t>
            </a:r>
          </a:p>
          <a:p>
            <a:endParaRPr lang="fi-FI" dirty="0"/>
          </a:p>
        </p:txBody>
      </p:sp>
      <p:pic>
        <p:nvPicPr>
          <p:cNvPr id="5" name="Kuva 4" descr="Peukalo ylös kana">
            <a:extLst>
              <a:ext uri="{FF2B5EF4-FFF2-40B4-BE49-F238E27FC236}">
                <a16:creationId xmlns:a16="http://schemas.microsoft.com/office/drawing/2014/main" id="{FA9248A0-435D-DF8F-2BF0-2DF8EC72D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9238" y="-142068"/>
            <a:ext cx="1976034" cy="196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728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2613952-6833-F9C6-066F-32A8135A8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271" y="325369"/>
            <a:ext cx="4305973" cy="1612376"/>
          </a:xfrm>
        </p:spPr>
        <p:txBody>
          <a:bodyPr anchor="b">
            <a:normAutofit/>
          </a:bodyPr>
          <a:lstStyle/>
          <a:p>
            <a:r>
              <a:rPr lang="fi-FI" sz="6600"/>
              <a:t> Romantiikka 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3AB3AB"/>
          </a:solidFill>
          <a:ln w="38100" cap="rnd">
            <a:solidFill>
              <a:srgbClr val="3AB3AB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F7761C3-BF17-197B-AECA-0EBCCBF29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695" y="2570187"/>
            <a:ext cx="5697311" cy="412442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fi-FI" sz="3200"/>
              <a:t>Romantiikka oli kirjallisuuden ja taiteen suuntaus, joka vallitsi Euroopan kirjallisuudessa 1700-luvun lopulta 1800-luvun </a:t>
            </a:r>
            <a:r>
              <a:rPr lang="fi-FI" sz="3200" b="1"/>
              <a:t>alkupuolelle. </a:t>
            </a:r>
          </a:p>
          <a:p>
            <a:r>
              <a:rPr lang="fi-FI" sz="3200"/>
              <a:t>Kirjailijoita kiinnostivat erityisesti tunteet, luonto, yliluonnollisuus, henkimaailma ja oman kansakunnan historia. </a:t>
            </a:r>
            <a:endParaRPr lang="fi-FI"/>
          </a:p>
          <a:p>
            <a:r>
              <a:rPr lang="fi-FI"/>
              <a:t>Jane Austen, </a:t>
            </a:r>
            <a:r>
              <a:rPr lang="fi-FI" i="1"/>
              <a:t>Ylpeys ja ennakkoluulo</a:t>
            </a:r>
          </a:p>
          <a:p>
            <a:r>
              <a:rPr lang="fi-FI"/>
              <a:t>H. C. Andersen, </a:t>
            </a:r>
            <a:r>
              <a:rPr lang="fi-FI" i="1"/>
              <a:t>Ruma ankanpoikanen </a:t>
            </a:r>
          </a:p>
          <a:p>
            <a:endParaRPr lang="fi-FI"/>
          </a:p>
          <a:p>
            <a:endParaRPr lang="fi-FI"/>
          </a:p>
        </p:txBody>
      </p:sp>
      <p:pic>
        <p:nvPicPr>
          <p:cNvPr id="4" name="Kuva 3" descr="undefined">
            <a:extLst>
              <a:ext uri="{FF2B5EF4-FFF2-40B4-BE49-F238E27FC236}">
                <a16:creationId xmlns:a16="http://schemas.microsoft.com/office/drawing/2014/main" id="{4B51E596-7CF8-B294-EF7F-14A4E43740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986"/>
          <a:stretch/>
        </p:blipFill>
        <p:spPr>
          <a:xfrm>
            <a:off x="6565630" y="10"/>
            <a:ext cx="5624847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390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: Pyöristetyt kulmat 5">
            <a:extLst>
              <a:ext uri="{FF2B5EF4-FFF2-40B4-BE49-F238E27FC236}">
                <a16:creationId xmlns:a16="http://schemas.microsoft.com/office/drawing/2014/main" id="{ED4C0876-5BE3-B3FE-F47B-7E518DE75425}"/>
              </a:ext>
            </a:extLst>
          </p:cNvPr>
          <p:cNvSpPr/>
          <p:nvPr/>
        </p:nvSpPr>
        <p:spPr>
          <a:xfrm>
            <a:off x="11876810" y="141630"/>
            <a:ext cx="18782" cy="63262"/>
          </a:xfrm>
          <a:prstGeom prst="roundRect">
            <a:avLst/>
          </a:prstGeom>
          <a:solidFill>
            <a:srgbClr val="F5C1E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i-FI" sz="2400" b="1">
              <a:solidFill>
                <a:srgbClr val="000000"/>
              </a:solidFill>
              <a:latin typeface="Calibri"/>
              <a:ea typeface="+mn-lt"/>
              <a:cs typeface="+mn-lt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41C2FA8-DD0D-711B-3DFF-A986F4E78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37673"/>
          </a:xfrm>
        </p:spPr>
        <p:txBody>
          <a:bodyPr/>
          <a:lstStyle/>
          <a:p>
            <a:r>
              <a:rPr lang="fi-FI"/>
              <a:t>romantiikka Suomessa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95B6705-9AF9-0AFF-BDAB-6D46DF1F6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9756"/>
            <a:ext cx="11060547" cy="522206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fi-FI" sz="2000"/>
          </a:p>
          <a:p>
            <a:r>
              <a:rPr lang="fi-FI" sz="3200" dirty="0">
                <a:latin typeface="The Hand Bold"/>
                <a:cs typeface="Segoe UI"/>
              </a:rPr>
              <a:t>Romantiikan suuntaus tuli Suomeen 1800-luvulla. </a:t>
            </a:r>
            <a:endParaRPr lang="en-US" sz="3200" dirty="0">
              <a:latin typeface="The Hand Bold"/>
              <a:cs typeface="Segoe UI"/>
            </a:endParaRPr>
          </a:p>
          <a:p>
            <a:r>
              <a:rPr lang="fi-FI" sz="3200" dirty="0">
                <a:latin typeface="The Hand Bold"/>
                <a:ea typeface="Calibri"/>
                <a:cs typeface="Segoe UI"/>
              </a:rPr>
              <a:t>Suomessa alkoi kukoistaa romantiikkaan kuuluva </a:t>
            </a:r>
            <a:r>
              <a:rPr lang="fi-FI" sz="3200" u="sng" dirty="0">
                <a:latin typeface="The Hand Bold"/>
                <a:ea typeface="Calibri"/>
                <a:cs typeface="Segoe UI"/>
              </a:rPr>
              <a:t>kansallisromantiikka. </a:t>
            </a:r>
          </a:p>
          <a:p>
            <a:r>
              <a:rPr lang="fi-FI" sz="3200" dirty="0">
                <a:latin typeface="The Hand Bold"/>
                <a:ea typeface="Calibri"/>
                <a:cs typeface="Calibri"/>
              </a:rPr>
              <a:t>Kansallinen identiteetti ja maan kohtalo pohdituttivat suomalaisia. </a:t>
            </a:r>
            <a:endParaRPr lang="fi-FI" sz="3200" b="1" u="sng" dirty="0">
              <a:latin typeface="The Hand Bold"/>
              <a:ea typeface="Calibri"/>
              <a:cs typeface="Segoe UI"/>
            </a:endParaRPr>
          </a:p>
          <a:p>
            <a:r>
              <a:rPr lang="fi-FI" sz="3200" dirty="0">
                <a:latin typeface="The Hand Bold"/>
                <a:ea typeface="Calibri"/>
                <a:cs typeface="Calibri"/>
              </a:rPr>
              <a:t>Alkoi kehittyä ajatus itsenäisestä Suomesta. </a:t>
            </a:r>
          </a:p>
          <a:p>
            <a:r>
              <a:rPr lang="fi-FI" sz="3200" dirty="0">
                <a:latin typeface="The Hand Bold"/>
                <a:ea typeface="Calibri"/>
                <a:cs typeface="Calibri"/>
              </a:rPr>
              <a:t>Kirjallisuudenkin tavoitteeksi nousi </a:t>
            </a:r>
            <a:r>
              <a:rPr lang="fi-FI" sz="3600" u="sng" dirty="0">
                <a:latin typeface="The Hand Bold"/>
                <a:ea typeface="Calibri"/>
                <a:cs typeface="Calibri"/>
              </a:rPr>
              <a:t>kansallisen itsetunnon</a:t>
            </a:r>
            <a:r>
              <a:rPr lang="fi-FI" sz="3200" dirty="0">
                <a:latin typeface="The Hand Bold"/>
                <a:ea typeface="Calibri"/>
                <a:cs typeface="Calibri"/>
              </a:rPr>
              <a:t> ja</a:t>
            </a:r>
            <a:r>
              <a:rPr lang="fi-FI" sz="3200" u="sng" dirty="0">
                <a:latin typeface="The Hand Bold"/>
                <a:ea typeface="Calibri"/>
                <a:cs typeface="Calibri"/>
              </a:rPr>
              <a:t> yhtenäisyyden</a:t>
            </a:r>
            <a:r>
              <a:rPr lang="fi-FI" sz="3200" dirty="0">
                <a:latin typeface="The Hand Bold"/>
                <a:ea typeface="Calibri"/>
                <a:cs typeface="Calibri"/>
              </a:rPr>
              <a:t> vahvistaminen ja suomalaisen identiteetin rakentaminen.  </a:t>
            </a:r>
            <a:endParaRPr lang="fi-FI" sz="3200" dirty="0">
              <a:latin typeface="The Hand Bold"/>
            </a:endParaRPr>
          </a:p>
          <a:p>
            <a:endParaRPr lang="fi-FI" sz="2400">
              <a:latin typeface="Calibri"/>
              <a:ea typeface="Calibri"/>
              <a:cs typeface="Calibri"/>
            </a:endParaRPr>
          </a:p>
          <a:p>
            <a:endParaRPr lang="fi-FI" sz="2000">
              <a:latin typeface="Segoe UI"/>
              <a:cs typeface="Segoe UI"/>
            </a:endParaRPr>
          </a:p>
          <a:p>
            <a:endParaRPr lang="fi-FI" sz="2000"/>
          </a:p>
          <a:p>
            <a:endParaRPr lang="fi-FI"/>
          </a:p>
          <a:p>
            <a:endParaRPr lang="fi-FI" b="1" u="sng"/>
          </a:p>
          <a:p>
            <a:endParaRPr lang="fi-FI" b="1" u="sng"/>
          </a:p>
          <a:p>
            <a:endParaRPr lang="fi-FI"/>
          </a:p>
        </p:txBody>
      </p:sp>
      <p:sp>
        <p:nvSpPr>
          <p:cNvPr id="7" name="Pilvi 6">
            <a:extLst>
              <a:ext uri="{FF2B5EF4-FFF2-40B4-BE49-F238E27FC236}">
                <a16:creationId xmlns:a16="http://schemas.microsoft.com/office/drawing/2014/main" id="{88F763C4-C1A7-6F8B-6BE7-D0B00EF36A72}"/>
              </a:ext>
            </a:extLst>
          </p:cNvPr>
          <p:cNvSpPr/>
          <p:nvPr/>
        </p:nvSpPr>
        <p:spPr>
          <a:xfrm>
            <a:off x="8052437" y="619225"/>
            <a:ext cx="3850706" cy="2578240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/>
              <a:t>Suomi oli liitetty Venäjään Suomen sodan seurauksena. Tätä ennen Suomi oli kuulunut Ruotsiin vuosisatojen ajan.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657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3AB3AB"/>
          </a:solidFill>
          <a:ln w="38100" cap="rnd">
            <a:solidFill>
              <a:srgbClr val="3AB3AB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01700F2-AEE9-A2D1-2553-18A2793AC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i-FI" sz="6600"/>
              <a:t>Kansallisromanttinen kirjallisuus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981DC66-591E-60EB-593C-0BCF64068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871" y="1974145"/>
            <a:ext cx="11530421" cy="328172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fi-FI" sz="4000" dirty="0">
                <a:latin typeface="The Hand Bold"/>
                <a:cs typeface="Segoe UI"/>
              </a:rPr>
              <a:t>Kirjallisuuden avulla rakennettiin kansallista identiteettiä ja luotiin ihanteellista kuvaa suomalaisuudesta.  </a:t>
            </a:r>
          </a:p>
          <a:p>
            <a:pPr>
              <a:lnSpc>
                <a:spcPct val="100000"/>
              </a:lnSpc>
            </a:pPr>
            <a:r>
              <a:rPr lang="fi-FI" sz="4000" dirty="0">
                <a:latin typeface="The Hand Bold"/>
                <a:cs typeface="Segoe UI"/>
              </a:rPr>
              <a:t>Kirjailijat kuvasivat Suomea ja suomalaisia</a:t>
            </a:r>
            <a:r>
              <a:rPr lang="fi-FI" sz="4000" b="1" dirty="0">
                <a:latin typeface="The Hand Bold"/>
                <a:cs typeface="Segoe UI"/>
              </a:rPr>
              <a:t> ihannoivasti.</a:t>
            </a:r>
            <a:r>
              <a:rPr lang="fi-FI" sz="4000" dirty="0">
                <a:latin typeface="The Hand Bold"/>
                <a:cs typeface="Segoe UI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fi-FI" sz="4000" dirty="0">
                <a:latin typeface="The Hand Bold"/>
                <a:cs typeface="Segoe UI"/>
              </a:rPr>
              <a:t>Ihannoinnin kohteena olivat Suomen luonto ja kansa sekä suomen kieli </a:t>
            </a:r>
          </a:p>
          <a:p>
            <a:pPr>
              <a:lnSpc>
                <a:spcPct val="100000"/>
              </a:lnSpc>
            </a:pPr>
            <a:r>
              <a:rPr lang="fi-FI" sz="4000" dirty="0">
                <a:latin typeface="The Hand Bold"/>
                <a:cs typeface="Segoe UI"/>
              </a:rPr>
              <a:t>Runous oli hallitseva päälaji kansallisromanttisessa kirjallisuudessa. </a:t>
            </a:r>
          </a:p>
          <a:p>
            <a:pPr>
              <a:lnSpc>
                <a:spcPct val="100000"/>
              </a:lnSpc>
            </a:pPr>
            <a:endParaRPr lang="fi-FI" sz="2200">
              <a:latin typeface="Segoe UI"/>
              <a:cs typeface="Segoe UI"/>
            </a:endParaRPr>
          </a:p>
          <a:p>
            <a:pPr>
              <a:lnSpc>
                <a:spcPct val="100000"/>
              </a:lnSpc>
            </a:pPr>
            <a:endParaRPr lang="fi-FI" sz="2200" u="sng"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64000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45A962-734B-BAB4-1A7F-D38BBF1DE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solidFill>
                  <a:srgbClr val="7030A0"/>
                </a:solidFill>
              </a:rPr>
              <a:t>Kansallisromantiikan avainsanat: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5E35A13-40AE-2C23-DE8E-CFCE4D3B5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776" y="1929384"/>
            <a:ext cx="11121024" cy="475300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fi-FI" sz="3200" u="sng"/>
              <a:t>Idealistinen kansankuvaus </a:t>
            </a:r>
          </a:p>
          <a:p>
            <a:pPr marL="0" indent="0">
              <a:buNone/>
            </a:pPr>
            <a:r>
              <a:rPr lang="fi-FI" b="1"/>
              <a:t>    -</a:t>
            </a:r>
            <a:r>
              <a:rPr lang="fi-FI" sz="2400" b="1"/>
              <a:t>&gt;</a:t>
            </a:r>
            <a:r>
              <a:rPr lang="fi-FI" sz="2400" b="1">
                <a:ea typeface="+mn-lt"/>
                <a:cs typeface="+mn-lt"/>
              </a:rPr>
              <a:t>Ihannoituja kuvailuja suomalaisista. </a:t>
            </a:r>
            <a:r>
              <a:rPr lang="fi-FI" sz="2400">
                <a:ea typeface="+mn-lt"/>
                <a:cs typeface="+mn-lt"/>
              </a:rPr>
              <a:t>Suomalaiset kuvattiin mm. sisukkaina, rehellisinä ja jumalaapelkäävinä. </a:t>
            </a:r>
            <a:endParaRPr lang="fi-FI" sz="2400" b="1">
              <a:ea typeface="+mn-lt"/>
              <a:cs typeface="+mn-lt"/>
            </a:endParaRPr>
          </a:p>
          <a:p>
            <a:r>
              <a:rPr lang="fi-FI" sz="3200" b="1" u="sng"/>
              <a:t>Maan ja luonnon ihailu</a:t>
            </a:r>
          </a:p>
          <a:p>
            <a:pPr marL="0" indent="0">
              <a:buNone/>
            </a:pPr>
            <a:r>
              <a:rPr lang="fi-FI" sz="3200">
                <a:ea typeface="+mn-lt"/>
                <a:cs typeface="+mn-lt"/>
              </a:rPr>
              <a:t>   </a:t>
            </a:r>
            <a:r>
              <a:rPr lang="fi-FI" sz="2400">
                <a:ea typeface="+mn-lt"/>
                <a:cs typeface="+mn-lt"/>
              </a:rPr>
              <a:t> -&gt;Luontokuvauksissa ihailtiin Suomen tuhansia järviä, loputtomia metsiä, ankaria talvia ja kuohuvia koskia. </a:t>
            </a:r>
            <a:endParaRPr lang="fi-FI" sz="2400" b="1"/>
          </a:p>
          <a:p>
            <a:r>
              <a:rPr lang="fi-FI" sz="3200" b="1" u="sng"/>
              <a:t>Myytit </a:t>
            </a:r>
          </a:p>
          <a:p>
            <a:pPr marL="0" indent="0">
              <a:buNone/>
            </a:pPr>
            <a:r>
              <a:rPr lang="fi-FI" b="1"/>
              <a:t>  </a:t>
            </a:r>
            <a:r>
              <a:rPr lang="fi-FI" sz="2400" b="1"/>
              <a:t>   -&gt; Kalevala antoi suomalaisille myyttisen menneisyyden </a:t>
            </a:r>
          </a:p>
          <a:p>
            <a:r>
              <a:rPr lang="fi-FI" sz="3200" b="1" u="sng"/>
              <a:t>Oma kieli </a:t>
            </a:r>
          </a:p>
          <a:p>
            <a:pPr marL="0" indent="0">
              <a:buNone/>
            </a:pPr>
            <a:r>
              <a:rPr lang="fi-FI" b="1"/>
              <a:t>     -&gt;</a:t>
            </a:r>
            <a:r>
              <a:rPr lang="fi-FI" sz="2400">
                <a:ea typeface="+mn-lt"/>
                <a:cs typeface="+mn-lt"/>
              </a:rPr>
              <a:t>Sivistyneistön äidinkieli oli yhä ruotsi romantiikan aikaan. Suomen kieltä kuitenkin alettiin ihailla suomalaisuusaatteen levitessä. </a:t>
            </a:r>
          </a:p>
        </p:txBody>
      </p:sp>
    </p:spTree>
    <p:extLst>
      <p:ext uri="{BB962C8B-B14F-4D97-AF65-F5344CB8AC3E}">
        <p14:creationId xmlns:p14="http://schemas.microsoft.com/office/powerpoint/2010/main" val="2923256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isällön paikkamerkki 3" descr="Kuva, joka sisältää kohteen vaate, mies, Ihmisen kasvot, maalaus&#10;&#10;Tekoälyn luoma sisältö voi olla virheellistä.">
            <a:extLst>
              <a:ext uri="{FF2B5EF4-FFF2-40B4-BE49-F238E27FC236}">
                <a16:creationId xmlns:a16="http://schemas.microsoft.com/office/drawing/2014/main" id="{904D3595-92D9-42B3-02F5-CF83E1AA0B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847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F24F0C5E-329F-BA33-6975-CD9C0C0D1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636" y="426052"/>
            <a:ext cx="2614182" cy="130953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err="1">
                <a:solidFill>
                  <a:schemeClr val="bg1"/>
                </a:solidFill>
              </a:rPr>
              <a:t>Lauantaiseura</a:t>
            </a:r>
            <a:r>
              <a:rPr lang="en-US" sz="4800">
                <a:solidFill>
                  <a:schemeClr val="bg1"/>
                </a:solidFill>
              </a:rPr>
              <a:t> </a:t>
            </a:r>
            <a:r>
              <a:rPr lang="en-US" sz="4800" err="1">
                <a:solidFill>
                  <a:schemeClr val="bg1"/>
                </a:solidFill>
              </a:rPr>
              <a:t>kokoontumassa</a:t>
            </a:r>
            <a:r>
              <a:rPr lang="en-US" sz="480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7074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C98A213-5994-475E-B327-DC6EC27FB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3DFB81F-37B7-A956-02B4-1A97CDD3E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670218"/>
            <a:ext cx="10909640" cy="106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err="1"/>
              <a:t>Tunnetuimmat</a:t>
            </a:r>
            <a:r>
              <a:rPr lang="en-US" sz="6000"/>
              <a:t> </a:t>
            </a:r>
            <a:r>
              <a:rPr lang="en-US" sz="6000" err="1"/>
              <a:t>kansallisromantikot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527A33C-3AA7-CC4E-F7AC-72720AB8A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824" y="1981456"/>
            <a:ext cx="2472523" cy="621848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 algn="ctr">
              <a:buNone/>
            </a:pPr>
            <a:r>
              <a:rPr lang="en-US" sz="3200"/>
              <a:t>Johan Ludvig </a:t>
            </a:r>
            <a:r>
              <a:rPr lang="en-US" sz="3200" err="1"/>
              <a:t>Runeberg</a:t>
            </a: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147C7031-1E3A-4EF7-A823-89F74BA67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0000" y="1776977"/>
            <a:ext cx="4572000" cy="27432"/>
          </a:xfrm>
          <a:custGeom>
            <a:avLst/>
            <a:gdLst>
              <a:gd name="connsiteX0" fmla="*/ 0 w 4572000"/>
              <a:gd name="connsiteY0" fmla="*/ 0 h 27432"/>
              <a:gd name="connsiteX1" fmla="*/ 607423 w 4572000"/>
              <a:gd name="connsiteY1" fmla="*/ 0 h 27432"/>
              <a:gd name="connsiteX2" fmla="*/ 1123406 w 4572000"/>
              <a:gd name="connsiteY2" fmla="*/ 0 h 27432"/>
              <a:gd name="connsiteX3" fmla="*/ 1685109 w 4572000"/>
              <a:gd name="connsiteY3" fmla="*/ 0 h 27432"/>
              <a:gd name="connsiteX4" fmla="*/ 2383971 w 4572000"/>
              <a:gd name="connsiteY4" fmla="*/ 0 h 27432"/>
              <a:gd name="connsiteX5" fmla="*/ 2991394 w 4572000"/>
              <a:gd name="connsiteY5" fmla="*/ 0 h 27432"/>
              <a:gd name="connsiteX6" fmla="*/ 3553097 w 4572000"/>
              <a:gd name="connsiteY6" fmla="*/ 0 h 27432"/>
              <a:gd name="connsiteX7" fmla="*/ 4572000 w 4572000"/>
              <a:gd name="connsiteY7" fmla="*/ 0 h 27432"/>
              <a:gd name="connsiteX8" fmla="*/ 4572000 w 4572000"/>
              <a:gd name="connsiteY8" fmla="*/ 27432 h 27432"/>
              <a:gd name="connsiteX9" fmla="*/ 3918857 w 4572000"/>
              <a:gd name="connsiteY9" fmla="*/ 27432 h 27432"/>
              <a:gd name="connsiteX10" fmla="*/ 3357154 w 4572000"/>
              <a:gd name="connsiteY10" fmla="*/ 27432 h 27432"/>
              <a:gd name="connsiteX11" fmla="*/ 2612571 w 4572000"/>
              <a:gd name="connsiteY11" fmla="*/ 27432 h 27432"/>
              <a:gd name="connsiteX12" fmla="*/ 2005149 w 4572000"/>
              <a:gd name="connsiteY12" fmla="*/ 27432 h 27432"/>
              <a:gd name="connsiteX13" fmla="*/ 1489166 w 4572000"/>
              <a:gd name="connsiteY13" fmla="*/ 27432 h 27432"/>
              <a:gd name="connsiteX14" fmla="*/ 790303 w 4572000"/>
              <a:gd name="connsiteY14" fmla="*/ 27432 h 27432"/>
              <a:gd name="connsiteX15" fmla="*/ 0 w 4572000"/>
              <a:gd name="connsiteY15" fmla="*/ 27432 h 27432"/>
              <a:gd name="connsiteX16" fmla="*/ 0 w 457200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27432" fill="none" extrusionOk="0">
                <a:moveTo>
                  <a:pt x="0" y="0"/>
                </a:moveTo>
                <a:cubicBezTo>
                  <a:pt x="150397" y="-23421"/>
                  <a:pt x="474161" y="9174"/>
                  <a:pt x="607423" y="0"/>
                </a:cubicBezTo>
                <a:cubicBezTo>
                  <a:pt x="740685" y="-9174"/>
                  <a:pt x="868821" y="-4258"/>
                  <a:pt x="1123406" y="0"/>
                </a:cubicBezTo>
                <a:cubicBezTo>
                  <a:pt x="1377991" y="4258"/>
                  <a:pt x="1567664" y="-12410"/>
                  <a:pt x="1685109" y="0"/>
                </a:cubicBezTo>
                <a:cubicBezTo>
                  <a:pt x="1802554" y="12410"/>
                  <a:pt x="2193086" y="-14353"/>
                  <a:pt x="2383971" y="0"/>
                </a:cubicBezTo>
                <a:cubicBezTo>
                  <a:pt x="2574856" y="14353"/>
                  <a:pt x="2697477" y="-26142"/>
                  <a:pt x="2991394" y="0"/>
                </a:cubicBezTo>
                <a:cubicBezTo>
                  <a:pt x="3285311" y="26142"/>
                  <a:pt x="3423667" y="26544"/>
                  <a:pt x="3553097" y="0"/>
                </a:cubicBezTo>
                <a:cubicBezTo>
                  <a:pt x="3682527" y="-26544"/>
                  <a:pt x="4344147" y="50350"/>
                  <a:pt x="4572000" y="0"/>
                </a:cubicBezTo>
                <a:cubicBezTo>
                  <a:pt x="4571027" y="8304"/>
                  <a:pt x="4571522" y="21512"/>
                  <a:pt x="4572000" y="27432"/>
                </a:cubicBezTo>
                <a:cubicBezTo>
                  <a:pt x="4438349" y="5490"/>
                  <a:pt x="4090129" y="31231"/>
                  <a:pt x="3918857" y="27432"/>
                </a:cubicBezTo>
                <a:cubicBezTo>
                  <a:pt x="3747585" y="23633"/>
                  <a:pt x="3498826" y="6883"/>
                  <a:pt x="3357154" y="27432"/>
                </a:cubicBezTo>
                <a:cubicBezTo>
                  <a:pt x="3215482" y="47981"/>
                  <a:pt x="2784289" y="56849"/>
                  <a:pt x="2612571" y="27432"/>
                </a:cubicBezTo>
                <a:cubicBezTo>
                  <a:pt x="2440853" y="-1985"/>
                  <a:pt x="2261292" y="25951"/>
                  <a:pt x="2005149" y="27432"/>
                </a:cubicBezTo>
                <a:cubicBezTo>
                  <a:pt x="1749006" y="28913"/>
                  <a:pt x="1700078" y="34342"/>
                  <a:pt x="1489166" y="27432"/>
                </a:cubicBezTo>
                <a:cubicBezTo>
                  <a:pt x="1278254" y="20522"/>
                  <a:pt x="1077188" y="56916"/>
                  <a:pt x="790303" y="27432"/>
                </a:cubicBezTo>
                <a:cubicBezTo>
                  <a:pt x="503418" y="-2052"/>
                  <a:pt x="359168" y="57044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572000" h="27432" stroke="0" extrusionOk="0">
                <a:moveTo>
                  <a:pt x="0" y="0"/>
                </a:moveTo>
                <a:cubicBezTo>
                  <a:pt x="155698" y="6780"/>
                  <a:pt x="465972" y="13197"/>
                  <a:pt x="607423" y="0"/>
                </a:cubicBezTo>
                <a:cubicBezTo>
                  <a:pt x="748874" y="-13197"/>
                  <a:pt x="1014133" y="22994"/>
                  <a:pt x="1123406" y="0"/>
                </a:cubicBezTo>
                <a:cubicBezTo>
                  <a:pt x="1232679" y="-22994"/>
                  <a:pt x="1639431" y="-2997"/>
                  <a:pt x="1867989" y="0"/>
                </a:cubicBezTo>
                <a:cubicBezTo>
                  <a:pt x="2096547" y="2997"/>
                  <a:pt x="2265668" y="29557"/>
                  <a:pt x="2475411" y="0"/>
                </a:cubicBezTo>
                <a:cubicBezTo>
                  <a:pt x="2685154" y="-29557"/>
                  <a:pt x="2951491" y="73"/>
                  <a:pt x="3082834" y="0"/>
                </a:cubicBezTo>
                <a:cubicBezTo>
                  <a:pt x="3214177" y="-73"/>
                  <a:pt x="3641000" y="-33478"/>
                  <a:pt x="3827417" y="0"/>
                </a:cubicBezTo>
                <a:cubicBezTo>
                  <a:pt x="4013834" y="33478"/>
                  <a:pt x="4345917" y="14255"/>
                  <a:pt x="4572000" y="0"/>
                </a:cubicBezTo>
                <a:cubicBezTo>
                  <a:pt x="4572485" y="9333"/>
                  <a:pt x="4573278" y="19699"/>
                  <a:pt x="4572000" y="27432"/>
                </a:cubicBezTo>
                <a:cubicBezTo>
                  <a:pt x="4318030" y="43025"/>
                  <a:pt x="4161104" y="34314"/>
                  <a:pt x="4010297" y="27432"/>
                </a:cubicBezTo>
                <a:cubicBezTo>
                  <a:pt x="3859490" y="20550"/>
                  <a:pt x="3592529" y="6613"/>
                  <a:pt x="3357154" y="27432"/>
                </a:cubicBezTo>
                <a:cubicBezTo>
                  <a:pt x="3121779" y="48251"/>
                  <a:pt x="2884285" y="3780"/>
                  <a:pt x="2704011" y="27432"/>
                </a:cubicBezTo>
                <a:cubicBezTo>
                  <a:pt x="2523737" y="51084"/>
                  <a:pt x="2295944" y="32081"/>
                  <a:pt x="2096589" y="27432"/>
                </a:cubicBezTo>
                <a:cubicBezTo>
                  <a:pt x="1897234" y="22783"/>
                  <a:pt x="1623782" y="52518"/>
                  <a:pt x="1352006" y="27432"/>
                </a:cubicBezTo>
                <a:cubicBezTo>
                  <a:pt x="1080230" y="2346"/>
                  <a:pt x="869959" y="12864"/>
                  <a:pt x="607423" y="27432"/>
                </a:cubicBezTo>
                <a:cubicBezTo>
                  <a:pt x="344887" y="42000"/>
                  <a:pt x="188100" y="40051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3AB3AB"/>
          </a:solidFill>
          <a:ln w="38100" cap="rnd">
            <a:solidFill>
              <a:srgbClr val="3AB3AB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Kuva 6" descr="File:Zacharias Topelius 1863.jpg">
            <a:extLst>
              <a:ext uri="{FF2B5EF4-FFF2-40B4-BE49-F238E27FC236}">
                <a16:creationId xmlns:a16="http://schemas.microsoft.com/office/drawing/2014/main" id="{4EADA88F-B815-96CB-1AAB-2912D1E580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" b="35060"/>
          <a:stretch/>
        </p:blipFill>
        <p:spPr>
          <a:xfrm>
            <a:off x="4369877" y="3204890"/>
            <a:ext cx="2788218" cy="3470448"/>
          </a:xfrm>
          <a:prstGeom prst="rect">
            <a:avLst/>
          </a:prstGeom>
        </p:spPr>
      </p:pic>
      <p:pic>
        <p:nvPicPr>
          <p:cNvPr id="9" name="Kuva 8" descr="File:Johan Ludvig Runeberg.gif">
            <a:extLst>
              <a:ext uri="{FF2B5EF4-FFF2-40B4-BE49-F238E27FC236}">
                <a16:creationId xmlns:a16="http://schemas.microsoft.com/office/drawing/2014/main" id="{79339F9F-574D-0E5D-D850-83D6F319A3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122" r="12459" b="-1"/>
          <a:stretch/>
        </p:blipFill>
        <p:spPr>
          <a:xfrm>
            <a:off x="981504" y="3204892"/>
            <a:ext cx="2785884" cy="3484054"/>
          </a:xfrm>
          <a:prstGeom prst="rect">
            <a:avLst/>
          </a:prstGeom>
        </p:spPr>
      </p:pic>
      <p:pic>
        <p:nvPicPr>
          <p:cNvPr id="5" name="Kuva 4" descr="File:Elias Lönnrot portrait.jpg">
            <a:extLst>
              <a:ext uri="{FF2B5EF4-FFF2-40B4-BE49-F238E27FC236}">
                <a16:creationId xmlns:a16="http://schemas.microsoft.com/office/drawing/2014/main" id="{8F22B50F-6622-1DA7-A5BE-CD94FBB51F5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" b="7155"/>
          <a:stretch/>
        </p:blipFill>
        <p:spPr>
          <a:xfrm>
            <a:off x="8141208" y="3216758"/>
            <a:ext cx="3200292" cy="3460318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1B47CF60-182B-963F-D881-FF9568F37558}"/>
              </a:ext>
            </a:extLst>
          </p:cNvPr>
          <p:cNvSpPr txBox="1"/>
          <p:nvPr/>
        </p:nvSpPr>
        <p:spPr>
          <a:xfrm>
            <a:off x="882730" y="2630187"/>
            <a:ext cx="29895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2800"/>
              <a:t>Esim. </a:t>
            </a:r>
            <a:r>
              <a:rPr lang="fi-FI" sz="2800" i="1"/>
              <a:t>Vänrikki Stoolin tarinat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819C03E4-E5DB-3F01-318D-47E113C41DD5}"/>
              </a:ext>
            </a:extLst>
          </p:cNvPr>
          <p:cNvSpPr txBox="1"/>
          <p:nvPr/>
        </p:nvSpPr>
        <p:spPr>
          <a:xfrm>
            <a:off x="4393717" y="2046238"/>
            <a:ext cx="247841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3200"/>
              <a:t>Zacharias Topelius 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6067AC90-2BC7-98B0-E0B3-F96518946932}"/>
              </a:ext>
            </a:extLst>
          </p:cNvPr>
          <p:cNvSpPr txBox="1"/>
          <p:nvPr/>
        </p:nvSpPr>
        <p:spPr>
          <a:xfrm>
            <a:off x="4388724" y="2710747"/>
            <a:ext cx="308563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2800"/>
              <a:t>Esim.</a:t>
            </a:r>
            <a:r>
              <a:rPr lang="fi-FI" sz="2800" i="1"/>
              <a:t> Välskärin kertomuksia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0AAEDB45-F993-6CBB-80AA-BC204AB08303}"/>
              </a:ext>
            </a:extLst>
          </p:cNvPr>
          <p:cNvSpPr txBox="1"/>
          <p:nvPr/>
        </p:nvSpPr>
        <p:spPr>
          <a:xfrm>
            <a:off x="8367108" y="2048714"/>
            <a:ext cx="251714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3200"/>
              <a:t>Elias Lönnrot </a:t>
            </a: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2D458173-27EF-9F6C-0EDB-8DD6431D9E5F}"/>
              </a:ext>
            </a:extLst>
          </p:cNvPr>
          <p:cNvSpPr txBox="1"/>
          <p:nvPr/>
        </p:nvSpPr>
        <p:spPr>
          <a:xfrm>
            <a:off x="8371242" y="2704298"/>
            <a:ext cx="236223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2800"/>
              <a:t>Esim.</a:t>
            </a:r>
            <a:r>
              <a:rPr lang="fi-FI" sz="2800" i="1"/>
              <a:t> Kalevala</a:t>
            </a:r>
          </a:p>
        </p:txBody>
      </p:sp>
    </p:spTree>
    <p:extLst>
      <p:ext uri="{BB962C8B-B14F-4D97-AF65-F5344CB8AC3E}">
        <p14:creationId xmlns:p14="http://schemas.microsoft.com/office/powerpoint/2010/main" val="151948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1" grpId="0"/>
      <p:bldP spid="12" grpId="0"/>
      <p:bldP spid="1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Kuva 5" descr="Kolin kansallispuisto on täynnä upeita maisemia: katso kuvat">
            <a:extLst>
              <a:ext uri="{FF2B5EF4-FFF2-40B4-BE49-F238E27FC236}">
                <a16:creationId xmlns:a16="http://schemas.microsoft.com/office/drawing/2014/main" id="{F228ADA1-93B6-F47B-FBDA-176BC10B18F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44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llipsi 3">
            <a:extLst>
              <a:ext uri="{FF2B5EF4-FFF2-40B4-BE49-F238E27FC236}">
                <a16:creationId xmlns:a16="http://schemas.microsoft.com/office/drawing/2014/main" id="{393750E6-19D9-4C58-77CF-6AB76E43069F}"/>
              </a:ext>
            </a:extLst>
          </p:cNvPr>
          <p:cNvSpPr/>
          <p:nvPr/>
        </p:nvSpPr>
        <p:spPr>
          <a:xfrm flipV="1">
            <a:off x="-2341967" y="1365769"/>
            <a:ext cx="90045" cy="5912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2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Mitä</a:t>
            </a:r>
            <a:r>
              <a:rPr lang="en-US" sz="3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kansallisromantiikalle</a:t>
            </a:r>
            <a:r>
              <a:rPr lang="en-US" sz="3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tyypillistä</a:t>
            </a:r>
            <a:r>
              <a:rPr lang="en-US" sz="3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kuvassa</a:t>
            </a:r>
            <a:r>
              <a:rPr lang="en-US" sz="3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on? 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E5F22CBA-895E-5373-FAF8-699A438BFC22}"/>
              </a:ext>
            </a:extLst>
          </p:cNvPr>
          <p:cNvSpPr txBox="1"/>
          <p:nvPr/>
        </p:nvSpPr>
        <p:spPr>
          <a:xfrm>
            <a:off x="1221649" y="370877"/>
            <a:ext cx="5356216" cy="206210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3200">
                <a:latin typeface="The Hand Bold"/>
                <a:cs typeface="Segoe UI"/>
              </a:rPr>
              <a:t>-Luontokuvauksissa ihailtiin Suomen tuhansia järviä, loputtomia metsiä, ankaria talvia ja kuohuvia koskia. </a:t>
            </a:r>
          </a:p>
          <a:p>
            <a:r>
              <a:rPr lang="fi-FI" sz="3200">
                <a:latin typeface="The Hand Bold"/>
                <a:cs typeface="Segoe UI"/>
              </a:rPr>
              <a:t>-Maisema esitetään mahdollisimman näyttävästi ja edustavana. </a:t>
            </a:r>
          </a:p>
        </p:txBody>
      </p:sp>
    </p:spTree>
    <p:extLst>
      <p:ext uri="{BB962C8B-B14F-4D97-AF65-F5344CB8AC3E}">
        <p14:creationId xmlns:p14="http://schemas.microsoft.com/office/powerpoint/2010/main" val="118254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E5906356-BA63-F077-1694-9451F9FEE62C}"/>
              </a:ext>
            </a:extLst>
          </p:cNvPr>
          <p:cNvSpPr txBox="1"/>
          <p:nvPr/>
        </p:nvSpPr>
        <p:spPr>
          <a:xfrm>
            <a:off x="438839" y="-4932"/>
            <a:ext cx="3729602" cy="117262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400" b="1">
              <a:latin typeface="Garamond"/>
            </a:endParaRPr>
          </a:p>
          <a:p>
            <a:r>
              <a:rPr lang="en-US" sz="2400" b="1">
                <a:latin typeface="Garamond"/>
              </a:rPr>
              <a:t>Joutsen</a:t>
            </a:r>
            <a:endParaRPr lang="fi-FI" sz="2400">
              <a:latin typeface="Garamond"/>
            </a:endParaRPr>
          </a:p>
          <a:p>
            <a:endParaRPr lang="en-US" sz="2400" b="1">
              <a:latin typeface="Garamond"/>
            </a:endParaRPr>
          </a:p>
          <a:p>
            <a:r>
              <a:rPr lang="en-US" sz="2400">
                <a:latin typeface="Garamond"/>
              </a:rPr>
              <a:t>Nyt illan ruskoon, auermaan,</a:t>
            </a:r>
            <a:br>
              <a:rPr lang="en-US" sz="2400">
                <a:latin typeface="Garamond"/>
              </a:rPr>
            </a:br>
            <a:r>
              <a:rPr lang="en-US" sz="2400">
                <a:latin typeface="Garamond"/>
              </a:rPr>
              <a:t>on lento joutsenen.</a:t>
            </a:r>
            <a:br>
              <a:rPr lang="en-US" sz="2400">
                <a:latin typeface="Garamond"/>
              </a:rPr>
            </a:br>
            <a:r>
              <a:rPr lang="en-US" sz="2400">
                <a:latin typeface="Garamond"/>
              </a:rPr>
              <a:t>Se laskee virran hopeaan</a:t>
            </a:r>
            <a:br>
              <a:rPr lang="en-US" sz="2400">
                <a:latin typeface="Garamond"/>
              </a:rPr>
            </a:br>
            <a:r>
              <a:rPr lang="en-US" sz="2400">
                <a:latin typeface="Garamond"/>
              </a:rPr>
              <a:t>ja laulaa, auvoinen.</a:t>
            </a:r>
            <a:endParaRPr lang="en-US" sz="2400" b="1">
              <a:latin typeface="Garamond"/>
            </a:endParaRPr>
          </a:p>
          <a:p>
            <a:endParaRPr lang="en-US" sz="2400" b="1">
              <a:latin typeface="Garamond"/>
            </a:endParaRPr>
          </a:p>
          <a:p>
            <a:r>
              <a:rPr lang="en-US" sz="2400">
                <a:latin typeface="Garamond"/>
              </a:rPr>
              <a:t>Se lauluin kiittää Pohjolaa;</a:t>
            </a:r>
            <a:br>
              <a:rPr lang="en-US" sz="2400">
                <a:latin typeface="Garamond"/>
              </a:rPr>
            </a:br>
            <a:r>
              <a:rPr lang="en-US" sz="2400">
                <a:latin typeface="Garamond"/>
              </a:rPr>
              <a:t>sen taivas kaunis on,</a:t>
            </a:r>
            <a:br>
              <a:rPr lang="en-US" sz="2400">
                <a:latin typeface="Garamond"/>
              </a:rPr>
            </a:br>
            <a:r>
              <a:rPr lang="en-US" sz="2400">
                <a:latin typeface="Garamond"/>
              </a:rPr>
              <a:t>yökausin päivä unohtaa</a:t>
            </a:r>
            <a:br>
              <a:rPr lang="en-US" sz="2400">
                <a:latin typeface="Garamond"/>
              </a:rPr>
            </a:br>
            <a:r>
              <a:rPr lang="en-US" sz="2400" err="1">
                <a:latin typeface="Garamond"/>
              </a:rPr>
              <a:t>voi</a:t>
            </a:r>
            <a:r>
              <a:rPr lang="en-US" sz="2400">
                <a:latin typeface="Garamond"/>
              </a:rPr>
              <a:t> </a:t>
            </a:r>
            <a:r>
              <a:rPr lang="en-US" sz="2400" err="1">
                <a:latin typeface="Garamond"/>
              </a:rPr>
              <a:t>levon</a:t>
            </a:r>
            <a:r>
              <a:rPr lang="en-US" sz="2400">
                <a:latin typeface="Garamond"/>
              </a:rPr>
              <a:t> </a:t>
            </a:r>
            <a:r>
              <a:rPr lang="en-US" sz="2400" err="1">
                <a:latin typeface="Garamond"/>
              </a:rPr>
              <a:t>tuokion</a:t>
            </a:r>
            <a:r>
              <a:rPr lang="en-US" sz="2400">
                <a:latin typeface="Garamond"/>
              </a:rPr>
              <a:t>.</a:t>
            </a:r>
          </a:p>
          <a:p>
            <a:endParaRPr lang="en-US" sz="2400">
              <a:latin typeface="Garamond"/>
            </a:endParaRPr>
          </a:p>
          <a:p>
            <a:endParaRPr lang="en-US" sz="2400">
              <a:latin typeface="Garamond"/>
            </a:endParaRPr>
          </a:p>
          <a:p>
            <a:br>
              <a:rPr lang="en-US"/>
            </a:br>
            <a:endParaRPr lang="en-US"/>
          </a:p>
          <a:p>
            <a:br>
              <a:rPr lang="en-US"/>
            </a:br>
            <a:endParaRPr lang="en-US"/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E115CF14-716C-E6DA-3DA4-10E44109F07C}"/>
              </a:ext>
            </a:extLst>
          </p:cNvPr>
          <p:cNvSpPr txBox="1"/>
          <p:nvPr/>
        </p:nvSpPr>
        <p:spPr>
          <a:xfrm>
            <a:off x="6202956" y="772746"/>
            <a:ext cx="3796266" cy="48013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Garamond"/>
              </a:rPr>
              <a:t>On </a:t>
            </a:r>
            <a:r>
              <a:rPr lang="en-US" sz="2400" err="1">
                <a:latin typeface="Garamond"/>
              </a:rPr>
              <a:t>varjo</a:t>
            </a:r>
            <a:r>
              <a:rPr lang="en-US" sz="2400">
                <a:latin typeface="Garamond"/>
              </a:rPr>
              <a:t> </a:t>
            </a:r>
            <a:r>
              <a:rPr lang="en-US" sz="2400" err="1">
                <a:latin typeface="Garamond"/>
              </a:rPr>
              <a:t>syvät</a:t>
            </a:r>
            <a:r>
              <a:rPr lang="en-US" sz="2400">
                <a:latin typeface="Garamond"/>
              </a:rPr>
              <a:t>, </a:t>
            </a:r>
            <a:r>
              <a:rPr lang="en-US" sz="2400" err="1">
                <a:latin typeface="Garamond"/>
              </a:rPr>
              <a:t>tummuneet</a:t>
            </a:r>
            <a:br>
              <a:rPr lang="en-US" sz="2400">
                <a:latin typeface="Garamond"/>
              </a:rPr>
            </a:br>
            <a:r>
              <a:rPr lang="en-US" sz="2400" err="1">
                <a:latin typeface="Garamond"/>
              </a:rPr>
              <a:t>sen</a:t>
            </a:r>
            <a:r>
              <a:rPr lang="en-US" sz="2400">
                <a:latin typeface="Garamond"/>
              </a:rPr>
              <a:t> </a:t>
            </a:r>
            <a:r>
              <a:rPr lang="en-US" sz="2400" err="1">
                <a:latin typeface="Garamond"/>
              </a:rPr>
              <a:t>leppäin</a:t>
            </a:r>
            <a:r>
              <a:rPr lang="en-US" sz="2400">
                <a:latin typeface="Garamond"/>
              </a:rPr>
              <a:t>, </a:t>
            </a:r>
            <a:r>
              <a:rPr lang="en-US" sz="2400" err="1">
                <a:latin typeface="Garamond"/>
              </a:rPr>
              <a:t>koivujen</a:t>
            </a:r>
            <a:r>
              <a:rPr lang="en-US" sz="2400">
                <a:latin typeface="Garamond"/>
              </a:rPr>
              <a:t>,</a:t>
            </a:r>
            <a:br>
              <a:rPr lang="en-US" sz="2400">
                <a:latin typeface="Garamond"/>
              </a:rPr>
            </a:br>
            <a:r>
              <a:rPr lang="en-US" sz="2400">
                <a:latin typeface="Garamond"/>
              </a:rPr>
              <a:t>ja </a:t>
            </a:r>
            <a:r>
              <a:rPr lang="en-US" sz="2400" err="1">
                <a:latin typeface="Garamond"/>
              </a:rPr>
              <a:t>säteet</a:t>
            </a:r>
            <a:r>
              <a:rPr lang="en-US" sz="2400">
                <a:latin typeface="Garamond"/>
              </a:rPr>
              <a:t> </a:t>
            </a:r>
            <a:r>
              <a:rPr lang="en-US" sz="2400" err="1">
                <a:latin typeface="Garamond"/>
              </a:rPr>
              <a:t>kultaa</a:t>
            </a:r>
            <a:r>
              <a:rPr lang="en-US" sz="2400">
                <a:latin typeface="Garamond"/>
              </a:rPr>
              <a:t> </a:t>
            </a:r>
            <a:r>
              <a:rPr lang="en-US" sz="2400" err="1">
                <a:latin typeface="Garamond"/>
              </a:rPr>
              <a:t>lahden</a:t>
            </a:r>
            <a:r>
              <a:rPr lang="en-US" sz="2400">
                <a:latin typeface="Garamond"/>
              </a:rPr>
              <a:t> </a:t>
            </a:r>
            <a:r>
              <a:rPr lang="en-US" sz="2400" err="1">
                <a:latin typeface="Garamond"/>
              </a:rPr>
              <a:t>veet</a:t>
            </a:r>
            <a:r>
              <a:rPr lang="en-US" sz="2400">
                <a:latin typeface="Garamond"/>
              </a:rPr>
              <a:t>,</a:t>
            </a:r>
            <a:br>
              <a:rPr lang="en-US" sz="2400">
                <a:latin typeface="Garamond"/>
              </a:rPr>
            </a:br>
            <a:r>
              <a:rPr lang="en-US" sz="2400">
                <a:latin typeface="Garamond"/>
              </a:rPr>
              <a:t>on </a:t>
            </a:r>
            <a:r>
              <a:rPr lang="en-US" sz="2400" err="1">
                <a:latin typeface="Garamond"/>
              </a:rPr>
              <a:t>aalto</a:t>
            </a:r>
            <a:r>
              <a:rPr lang="en-US" sz="2400">
                <a:latin typeface="Garamond"/>
              </a:rPr>
              <a:t> </a:t>
            </a:r>
            <a:r>
              <a:rPr lang="en-US" sz="2400" err="1">
                <a:latin typeface="Garamond"/>
              </a:rPr>
              <a:t>vilpoinen</a:t>
            </a:r>
            <a:r>
              <a:rPr lang="en-US" sz="2400">
                <a:latin typeface="Garamond"/>
              </a:rPr>
              <a:t>.</a:t>
            </a:r>
          </a:p>
          <a:p>
            <a:endParaRPr lang="en-US" sz="2400">
              <a:latin typeface="Garamond"/>
            </a:endParaRPr>
          </a:p>
          <a:p>
            <a:r>
              <a:rPr lang="en-US" sz="2400">
                <a:latin typeface="Garamond"/>
              </a:rPr>
              <a:t>On </a:t>
            </a:r>
            <a:r>
              <a:rPr lang="en-US" sz="2400" err="1">
                <a:latin typeface="Garamond"/>
              </a:rPr>
              <a:t>sille</a:t>
            </a:r>
            <a:r>
              <a:rPr lang="en-US" sz="2400">
                <a:latin typeface="Garamond"/>
              </a:rPr>
              <a:t> </a:t>
            </a:r>
            <a:r>
              <a:rPr lang="en-US" sz="2400" err="1">
                <a:latin typeface="Garamond"/>
              </a:rPr>
              <a:t>siellä</a:t>
            </a:r>
            <a:r>
              <a:rPr lang="en-US" sz="2400">
                <a:latin typeface="Garamond"/>
              </a:rPr>
              <a:t> </a:t>
            </a:r>
            <a:r>
              <a:rPr lang="en-US" sz="2400" err="1">
                <a:latin typeface="Garamond"/>
              </a:rPr>
              <a:t>ihanaa</a:t>
            </a:r>
            <a:r>
              <a:rPr lang="en-US" sz="2400">
                <a:latin typeface="Garamond"/>
              </a:rPr>
              <a:t>,</a:t>
            </a:r>
            <a:br>
              <a:rPr lang="en-US" sz="2400">
                <a:latin typeface="Garamond"/>
              </a:rPr>
            </a:br>
            <a:r>
              <a:rPr lang="en-US" sz="2400" err="1">
                <a:latin typeface="Garamond"/>
              </a:rPr>
              <a:t>kun</a:t>
            </a:r>
            <a:r>
              <a:rPr lang="en-US" sz="2400">
                <a:latin typeface="Garamond"/>
              </a:rPr>
              <a:t> </a:t>
            </a:r>
            <a:r>
              <a:rPr lang="en-US" sz="2400" err="1">
                <a:latin typeface="Garamond"/>
              </a:rPr>
              <a:t>löytää</a:t>
            </a:r>
            <a:r>
              <a:rPr lang="en-US" sz="2400">
                <a:latin typeface="Garamond"/>
              </a:rPr>
              <a:t> </a:t>
            </a:r>
            <a:r>
              <a:rPr lang="en-US" sz="2400" err="1">
                <a:latin typeface="Garamond"/>
              </a:rPr>
              <a:t>rakkaimman</a:t>
            </a:r>
            <a:r>
              <a:rPr lang="en-US" sz="2400">
                <a:latin typeface="Garamond"/>
              </a:rPr>
              <a:t>;</a:t>
            </a:r>
            <a:br>
              <a:rPr lang="en-US" sz="2400">
                <a:latin typeface="Garamond"/>
              </a:rPr>
            </a:br>
            <a:r>
              <a:rPr lang="en-US" sz="2400">
                <a:latin typeface="Garamond"/>
              </a:rPr>
              <a:t>se </a:t>
            </a:r>
            <a:r>
              <a:rPr lang="en-US" sz="2400" err="1">
                <a:latin typeface="Garamond"/>
              </a:rPr>
              <a:t>rakkauden</a:t>
            </a:r>
            <a:r>
              <a:rPr lang="en-US" sz="2400">
                <a:latin typeface="Garamond"/>
              </a:rPr>
              <a:t> on </a:t>
            </a:r>
            <a:r>
              <a:rPr lang="en-US" sz="2400" err="1">
                <a:latin typeface="Garamond"/>
              </a:rPr>
              <a:t>synnyinmaa</a:t>
            </a:r>
            <a:r>
              <a:rPr lang="en-US" sz="2400">
                <a:latin typeface="Garamond"/>
              </a:rPr>
              <a:t>,</a:t>
            </a:r>
            <a:br>
              <a:rPr lang="en-US" sz="2400">
                <a:latin typeface="Garamond"/>
              </a:rPr>
            </a:br>
            <a:r>
              <a:rPr lang="en-US" sz="2400">
                <a:latin typeface="Garamond"/>
              </a:rPr>
              <a:t>se </a:t>
            </a:r>
            <a:r>
              <a:rPr lang="en-US" sz="2400" err="1">
                <a:latin typeface="Garamond"/>
              </a:rPr>
              <a:t>sinne</a:t>
            </a:r>
            <a:r>
              <a:rPr lang="en-US" sz="2400">
                <a:latin typeface="Garamond"/>
              </a:rPr>
              <a:t> </a:t>
            </a:r>
            <a:r>
              <a:rPr lang="en-US" sz="2400" err="1">
                <a:latin typeface="Garamond"/>
              </a:rPr>
              <a:t>kaipaahan</a:t>
            </a:r>
            <a:r>
              <a:rPr lang="en-US" sz="2400">
                <a:latin typeface="Garamond"/>
              </a:rPr>
              <a:t>.</a:t>
            </a:r>
          </a:p>
          <a:p>
            <a:endParaRPr lang="en-US">
              <a:latin typeface="Garamond"/>
            </a:endParaRPr>
          </a:p>
          <a:p>
            <a:endParaRPr lang="en-US">
              <a:latin typeface="Garamond"/>
            </a:endParaRPr>
          </a:p>
          <a:p>
            <a:endParaRPr lang="en-US">
              <a:latin typeface="Garamond"/>
            </a:endParaRPr>
          </a:p>
          <a:p>
            <a:r>
              <a:rPr lang="en-US" i="1">
                <a:latin typeface="Garamond"/>
              </a:rPr>
              <a:t>J. L. </a:t>
            </a:r>
            <a:r>
              <a:rPr lang="en-US" i="1" err="1">
                <a:latin typeface="Garamond"/>
              </a:rPr>
              <a:t>Runeberg</a:t>
            </a:r>
            <a:r>
              <a:rPr lang="en-US" i="1">
                <a:latin typeface="Garamond"/>
              </a:rPr>
              <a:t>, </a:t>
            </a:r>
            <a:r>
              <a:rPr lang="en-US" i="1" err="1">
                <a:latin typeface="Garamond"/>
              </a:rPr>
              <a:t>Kokoelmassa</a:t>
            </a:r>
            <a:r>
              <a:rPr lang="en-US" i="1">
                <a:latin typeface="Garamond"/>
              </a:rPr>
              <a:t> </a:t>
            </a:r>
            <a:r>
              <a:rPr lang="en-US" i="1" err="1">
                <a:latin typeface="Garamond"/>
              </a:rPr>
              <a:t>Runoja</a:t>
            </a:r>
            <a:r>
              <a:rPr lang="en-US" i="1">
                <a:latin typeface="Garamond"/>
              </a:rPr>
              <a:t>. 1830.</a:t>
            </a:r>
            <a:br>
              <a:rPr lang="en-US" i="1">
                <a:latin typeface="Garamond"/>
              </a:rPr>
            </a:br>
            <a:r>
              <a:rPr lang="en-US" i="1" err="1">
                <a:latin typeface="Garamond"/>
              </a:rPr>
              <a:t>Suom</a:t>
            </a:r>
            <a:r>
              <a:rPr lang="en-US" i="1">
                <a:latin typeface="Garamond"/>
              </a:rPr>
              <a:t>. Tarmo Manelius. 1987. (</a:t>
            </a:r>
            <a:r>
              <a:rPr lang="en-US" i="1" err="1">
                <a:latin typeface="Garamond"/>
              </a:rPr>
              <a:t>katkelma</a:t>
            </a:r>
            <a:r>
              <a:rPr lang="en-US" i="1">
                <a:latin typeface="Garamond"/>
              </a:rPr>
              <a:t>)</a:t>
            </a:r>
            <a:endParaRPr lang="fi-FI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0D23D1AA-B12E-8044-B2AD-B8DD3AAFBDFD}"/>
              </a:ext>
            </a:extLst>
          </p:cNvPr>
          <p:cNvSpPr txBox="1"/>
          <p:nvPr/>
        </p:nvSpPr>
        <p:spPr>
          <a:xfrm>
            <a:off x="10005484" y="769311"/>
            <a:ext cx="1931630" cy="369331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/>
              <a:t>-Runossa käytetään loppusointuja. Säkeistöt ovat yhtä pitkiä. </a:t>
            </a:r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  <a:p>
            <a:r>
              <a:rPr lang="fi-FI"/>
              <a:t>-Suomi on kaipuun kohde. Joutsen kaipaa kotimaataan poissa ollessaan. </a:t>
            </a:r>
          </a:p>
          <a:p>
            <a:endParaRPr lang="fi-FI"/>
          </a:p>
          <a:p>
            <a:endParaRPr lang="fi-FI"/>
          </a:p>
          <a:p>
            <a:endParaRPr lang="fi-FI"/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9959DAEE-2115-08A0-2F59-00B9421DBFEA}"/>
              </a:ext>
            </a:extLst>
          </p:cNvPr>
          <p:cNvSpPr txBox="1"/>
          <p:nvPr/>
        </p:nvSpPr>
        <p:spPr>
          <a:xfrm>
            <a:off x="4135520" y="945079"/>
            <a:ext cx="1963095" cy="341632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/>
              <a:t>-Runon aiheena on joutsen eli suomalaisen mytologian pyhä lintu. </a:t>
            </a:r>
          </a:p>
          <a:p>
            <a:r>
              <a:rPr lang="fi-FI"/>
              <a:t>-Juhlavien sanojen käyttäminen. (auermaan, auvoinen) </a:t>
            </a:r>
          </a:p>
          <a:p>
            <a:endParaRPr lang="fi-FI"/>
          </a:p>
          <a:p>
            <a:endParaRPr lang="fi-FI"/>
          </a:p>
          <a:p>
            <a:r>
              <a:rPr lang="fi-FI"/>
              <a:t>-Suomen luontoa ylistetään </a:t>
            </a:r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510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theme/theme1.xml><?xml version="1.0" encoding="utf-8"?>
<a:theme xmlns:a="http://schemas.openxmlformats.org/drawingml/2006/main" name="SketchyVTI">
  <a:themeElements>
    <a:clrScheme name="AnalogousFromRegularSeedLeftStep">
      <a:dk1>
        <a:srgbClr val="000000"/>
      </a:dk1>
      <a:lt1>
        <a:srgbClr val="FFFFFF"/>
      </a:lt1>
      <a:dk2>
        <a:srgbClr val="301D1B"/>
      </a:dk2>
      <a:lt2>
        <a:srgbClr val="F3F0F0"/>
      </a:lt2>
      <a:accent1>
        <a:srgbClr val="3AB3AB"/>
      </a:accent1>
      <a:accent2>
        <a:srgbClr val="30B776"/>
      </a:accent2>
      <a:accent3>
        <a:srgbClr val="3CB849"/>
      </a:accent3>
      <a:accent4>
        <a:srgbClr val="5AB630"/>
      </a:accent4>
      <a:accent5>
        <a:srgbClr val="8DAD38"/>
      </a:accent5>
      <a:accent6>
        <a:srgbClr val="B5A230"/>
      </a:accent6>
      <a:hlink>
        <a:srgbClr val="C0434B"/>
      </a:hlink>
      <a:folHlink>
        <a:srgbClr val="7F7F7F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Laajakuva</PresentationFormat>
  <Slides>18</Slides>
  <Notes>0</Notes>
  <HiddenSlides>0</HiddenSlide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18</vt:i4>
      </vt:variant>
    </vt:vector>
  </HeadingPairs>
  <TitlesOfParts>
    <vt:vector size="19" baseType="lpstr">
      <vt:lpstr>SketchyVTI</vt:lpstr>
      <vt:lpstr>romantiikka </vt:lpstr>
      <vt:lpstr> Romantiikka </vt:lpstr>
      <vt:lpstr>romantiikka Suomessa </vt:lpstr>
      <vt:lpstr>Kansallisromanttinen kirjallisuus </vt:lpstr>
      <vt:lpstr>Kansallisromantiikan avainsanat:</vt:lpstr>
      <vt:lpstr>Lauantaiseura kokoontumassa </vt:lpstr>
      <vt:lpstr>Tunnetuimmat kansallisromantikot</vt:lpstr>
      <vt:lpstr>PowerPoint-esitys</vt:lpstr>
      <vt:lpstr>PowerPoint-esitys</vt:lpstr>
      <vt:lpstr>Saarijärven paavo  </vt:lpstr>
      <vt:lpstr>Kansallisromantiikan vaikutus kalevalan syntyyn</vt:lpstr>
      <vt:lpstr>Elias lönnrot </vt:lpstr>
      <vt:lpstr>Keskustelua kalevalasta</vt:lpstr>
      <vt:lpstr>Mikä on Kalevala? </vt:lpstr>
      <vt:lpstr>Miksi Kalevala on merkittävä teos?</vt:lpstr>
      <vt:lpstr>Kalevala Nykyaikana</vt:lpstr>
      <vt:lpstr>Kirjoita runo, jossa muistutat itseäsi jostakin</vt:lpstr>
      <vt:lpstr>Keskustelua maailman synnystä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276</cp:revision>
  <dcterms:created xsi:type="dcterms:W3CDTF">2025-02-04T13:36:32Z</dcterms:created>
  <dcterms:modified xsi:type="dcterms:W3CDTF">2025-03-20T15:14:03Z</dcterms:modified>
</cp:coreProperties>
</file>