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media/image29.png" ContentType="image/png"/>
  <Override PartName="/ppt/media/image25.png" ContentType="image/png"/>
  <Override PartName="/ppt/media/image24.png" ContentType="image/png"/>
  <Override PartName="/ppt/media/image23.png" ContentType="image/png"/>
  <Override PartName="/ppt/media/image22.png" ContentType="image/png"/>
  <Override PartName="/ppt/media/image21.png" ContentType="image/png"/>
  <Override PartName="/ppt/media/image19.png" ContentType="image/png"/>
  <Override PartName="/ppt/media/image20.png" ContentType="image/png"/>
  <Override PartName="/ppt/media/image2.jpeg" ContentType="image/jpeg"/>
  <Override PartName="/ppt/media/image18.png" ContentType="image/png"/>
  <Override PartName="/ppt/media/image6.jpeg" ContentType="image/jpe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28.png" ContentType="image/png"/>
  <Override PartName="/ppt/media/image5.png" ContentType="image/png"/>
  <Override PartName="/ppt/media/image35.png" ContentType="image/png"/>
  <Override PartName="/ppt/media/image26.png" ContentType="image/png"/>
  <Override PartName="/ppt/media/image46.png" ContentType="image/png"/>
  <Override PartName="/ppt/media/image11.png" ContentType="image/png"/>
  <Override PartName="/ppt/media/image48.png" ContentType="image/png"/>
  <Override PartName="/ppt/media/image13.png" ContentType="image/png"/>
  <Override PartName="/ppt/media/image36.png" ContentType="image/png"/>
  <Override PartName="/ppt/media/image40.png" ContentType="image/png"/>
  <Override PartName="/ppt/media/image41.png" ContentType="image/png"/>
  <Override PartName="/ppt/media/image30.png" ContentType="image/png"/>
  <Override PartName="/ppt/media/image42.png" ContentType="image/png"/>
  <Override PartName="/ppt/media/image31.png" ContentType="image/png"/>
  <Override PartName="/ppt/media/image43.png" ContentType="image/png"/>
  <Override PartName="/ppt/media/image32.png" ContentType="image/png"/>
  <Override PartName="/ppt/media/image44.png" ContentType="image/png"/>
  <Override PartName="/ppt/media/image45.png" ContentType="image/png"/>
  <Override PartName="/ppt/media/image39.png" ContentType="image/png"/>
  <Override PartName="/ppt/media/image9.png" ContentType="image/png"/>
  <Override PartName="/ppt/media/image12.png" ContentType="image/png"/>
  <Override PartName="/ppt/media/image1.jpeg" ContentType="image/jpeg"/>
  <Override PartName="/ppt/media/image10.png" ContentType="image/png"/>
  <Override PartName="/ppt/media/image47.png" ContentType="image/png"/>
  <Override PartName="/ppt/media/image7.png" ContentType="image/png"/>
  <Override PartName="/ppt/media/image37.png" ContentType="image/png"/>
  <Override PartName="/ppt/media/image38.png" ContentType="image/png"/>
  <Override PartName="/ppt/media/image8.png" ContentType="image/png"/>
  <Override PartName="/ppt/media/image34.png" ContentType="image/png"/>
  <Override PartName="/ppt/media/image4.png" ContentType="image/png"/>
  <Override PartName="/ppt/media/image27.png" ContentType="image/png"/>
  <Override PartName="/ppt/media/image33.png" ContentType="image/png"/>
  <Override PartName="/ppt/media/image3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5720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323964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602208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subTitle"/>
          </p:nvPr>
        </p:nvSpPr>
        <p:spPr>
          <a:xfrm>
            <a:off x="457200" y="158760"/>
            <a:ext cx="8229240" cy="583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1" name="PlaceHolder 5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6" name="PlaceHolder 5"/>
          <p:cNvSpPr>
            <a:spLocks noGrp="1"/>
          </p:cNvSpPr>
          <p:nvPr>
            <p:ph type="body"/>
          </p:nvPr>
        </p:nvSpPr>
        <p:spPr>
          <a:xfrm>
            <a:off x="45720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7" name="PlaceHolder 6"/>
          <p:cNvSpPr>
            <a:spLocks noGrp="1"/>
          </p:cNvSpPr>
          <p:nvPr>
            <p:ph type="body"/>
          </p:nvPr>
        </p:nvSpPr>
        <p:spPr>
          <a:xfrm>
            <a:off x="323964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8" name="PlaceHolder 7"/>
          <p:cNvSpPr>
            <a:spLocks noGrp="1"/>
          </p:cNvSpPr>
          <p:nvPr>
            <p:ph type="body"/>
          </p:nvPr>
        </p:nvSpPr>
        <p:spPr>
          <a:xfrm>
            <a:off x="602208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subTitle"/>
          </p:nvPr>
        </p:nvSpPr>
        <p:spPr>
          <a:xfrm>
            <a:off x="457200" y="158760"/>
            <a:ext cx="8229240" cy="583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6" name="PlaceHolder 5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1" name="PlaceHolder 5"/>
          <p:cNvSpPr>
            <a:spLocks noGrp="1"/>
          </p:cNvSpPr>
          <p:nvPr>
            <p:ph type="body"/>
          </p:nvPr>
        </p:nvSpPr>
        <p:spPr>
          <a:xfrm>
            <a:off x="45720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2" name="PlaceHolder 6"/>
          <p:cNvSpPr>
            <a:spLocks noGrp="1"/>
          </p:cNvSpPr>
          <p:nvPr>
            <p:ph type="body"/>
          </p:nvPr>
        </p:nvSpPr>
        <p:spPr>
          <a:xfrm>
            <a:off x="323964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3" name="PlaceHolder 7"/>
          <p:cNvSpPr>
            <a:spLocks noGrp="1"/>
          </p:cNvSpPr>
          <p:nvPr>
            <p:ph type="body"/>
          </p:nvPr>
        </p:nvSpPr>
        <p:spPr>
          <a:xfrm>
            <a:off x="6022080" y="3966480"/>
            <a:ext cx="26496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7200" y="158760"/>
            <a:ext cx="8229240" cy="583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3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396648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966480"/>
            <a:ext cx="8229240" cy="2160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0"/>
            <a:ext cx="9140400" cy="6851520"/>
            <a:chOff x="0" y="0"/>
            <a:chExt cx="9140400" cy="6851520"/>
          </a:xfrm>
        </p:grpSpPr>
        <p:sp>
          <p:nvSpPr>
            <p:cNvPr id="1" name="CustomShape 2"/>
            <p:cNvSpPr/>
            <p:nvPr/>
          </p:nvSpPr>
          <p:spPr>
            <a:xfrm>
              <a:off x="2876400" y="4462560"/>
              <a:ext cx="6264000" cy="2388960"/>
            </a:xfrm>
            <a:custGeom>
              <a:avLst/>
              <a:gdLst/>
              <a:ahLst/>
              <a:rect l="l" t="t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6389640" y="5757840"/>
              <a:ext cx="2750760" cy="1093320"/>
            </a:xfrm>
            <a:custGeom>
              <a:avLst/>
              <a:gdLst/>
              <a:ahLst/>
              <a:rect l="l" t="t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0" y="0"/>
              <a:ext cx="8854560" cy="5471640"/>
            </a:xfrm>
            <a:custGeom>
              <a:avLst/>
              <a:gdLst/>
              <a:ahLst/>
              <a:rect l="l" t="t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7845480" y="0"/>
              <a:ext cx="1294920" cy="437760"/>
            </a:xfrm>
            <a:custGeom>
              <a:avLst/>
              <a:gdLst/>
              <a:ahLst/>
              <a:rect l="l" t="t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50000">
                  <a:srgbClr val="f1efe6"/>
                </a:gs>
                <a:gs pos="100000">
                  <a:srgbClr val="eeece1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0" y="3149640"/>
              <a:ext cx="9140400" cy="3330360"/>
            </a:xfrm>
            <a:custGeom>
              <a:avLst/>
              <a:gdLst/>
              <a:ahLst/>
              <a:rect l="l" t="t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0" y="162000"/>
              <a:ext cx="3112560" cy="2007720"/>
            </a:xfrm>
            <a:custGeom>
              <a:avLst/>
              <a:gdLst/>
              <a:ahLst/>
              <a:rect l="l" t="t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0" y="0"/>
              <a:ext cx="7475040" cy="4605120"/>
            </a:xfrm>
            <a:custGeom>
              <a:avLst/>
              <a:gdLst/>
              <a:ahLst/>
              <a:rect l="l" t="t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0" y="0"/>
              <a:ext cx="5989320" cy="3739680"/>
            </a:xfrm>
            <a:custGeom>
              <a:avLst/>
              <a:gdLst/>
              <a:ahLst/>
              <a:rect l="l" t="t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0" y="0"/>
              <a:ext cx="4655880" cy="2930040"/>
            </a:xfrm>
            <a:custGeom>
              <a:avLst/>
              <a:gdLst/>
              <a:ahLst/>
              <a:rect l="l" t="t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181080" y="4519440"/>
              <a:ext cx="2369880" cy="323640"/>
            </a:xfrm>
            <a:custGeom>
              <a:avLst/>
              <a:gdLst/>
              <a:ahLst/>
              <a:rect l="l" t="t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50960" y="4929120"/>
              <a:ext cx="1080" cy="108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750960" y="4929120"/>
              <a:ext cx="1080" cy="108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13" name="Group 14"/>
            <p:cNvGrpSpPr/>
            <p:nvPr/>
          </p:nvGrpSpPr>
          <p:grpSpPr>
            <a:xfrm>
              <a:off x="304920" y="3625920"/>
              <a:ext cx="1990440" cy="1464840"/>
              <a:chOff x="304920" y="3625920"/>
              <a:chExt cx="1990440" cy="1464840"/>
            </a:xfrm>
          </p:grpSpPr>
          <p:sp>
            <p:nvSpPr>
              <p:cNvPr id="14" name="CustomShape 15"/>
              <p:cNvSpPr/>
              <p:nvPr/>
            </p:nvSpPr>
            <p:spPr>
              <a:xfrm>
                <a:off x="647640" y="4776840"/>
                <a:ext cx="74160" cy="9000"/>
              </a:xfrm>
              <a:custGeom>
                <a:avLst/>
                <a:gdLst/>
                <a:ahLst/>
                <a:rect l="l" t="t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" name="CustomShape 16"/>
              <p:cNvSpPr/>
              <p:nvPr/>
            </p:nvSpPr>
            <p:spPr>
              <a:xfrm>
                <a:off x="1447920" y="3625920"/>
                <a:ext cx="514080" cy="256680"/>
              </a:xfrm>
              <a:custGeom>
                <a:avLst/>
                <a:gdLst/>
                <a:ahLst/>
                <a:rect l="l" t="t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" name="CustomShape 17"/>
              <p:cNvSpPr/>
              <p:nvPr/>
            </p:nvSpPr>
            <p:spPr>
              <a:xfrm>
                <a:off x="304920" y="3625920"/>
                <a:ext cx="1990440" cy="1464840"/>
              </a:xfrm>
              <a:custGeom>
                <a:avLst/>
                <a:gdLst/>
                <a:ahLst/>
                <a:rect l="l" t="t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7" name="CustomShape 18"/>
              <p:cNvSpPr/>
              <p:nvPr/>
            </p:nvSpPr>
            <p:spPr>
              <a:xfrm>
                <a:off x="1085760" y="4300560"/>
                <a:ext cx="74160" cy="123480"/>
              </a:xfrm>
              <a:custGeom>
                <a:avLst/>
                <a:gdLst/>
                <a:ahLst/>
                <a:rect l="l" t="t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" name="CustomShape 19"/>
              <p:cNvSpPr/>
              <p:nvPr/>
            </p:nvSpPr>
            <p:spPr>
              <a:xfrm>
                <a:off x="2038320" y="4083120"/>
                <a:ext cx="236160" cy="664920"/>
              </a:xfrm>
              <a:custGeom>
                <a:avLst/>
                <a:gdLst/>
                <a:ahLst/>
                <a:rect l="l" t="t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" name="CustomShape 20"/>
              <p:cNvSpPr/>
              <p:nvPr/>
            </p:nvSpPr>
            <p:spPr>
              <a:xfrm>
                <a:off x="1809720" y="3863880"/>
                <a:ext cx="264600" cy="218880"/>
              </a:xfrm>
              <a:custGeom>
                <a:avLst/>
                <a:gdLst/>
                <a:ahLst/>
                <a:rect l="l" t="t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0" name="CustomShape 21"/>
              <p:cNvSpPr/>
              <p:nvPr/>
            </p:nvSpPr>
            <p:spPr>
              <a:xfrm>
                <a:off x="1504800" y="3673440"/>
                <a:ext cx="178920" cy="180720"/>
              </a:xfrm>
              <a:custGeom>
                <a:avLst/>
                <a:gdLst/>
                <a:ahLst/>
                <a:rect l="l" t="t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" name="CustomShape 22"/>
              <p:cNvSpPr/>
              <p:nvPr/>
            </p:nvSpPr>
            <p:spPr>
              <a:xfrm>
                <a:off x="1781280" y="4092480"/>
                <a:ext cx="104400" cy="95040"/>
              </a:xfrm>
              <a:custGeom>
                <a:avLst/>
                <a:gdLst/>
                <a:ahLst/>
                <a:rect l="l" t="t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" name="CustomShape 23"/>
              <p:cNvSpPr/>
              <p:nvPr/>
            </p:nvSpPr>
            <p:spPr>
              <a:xfrm>
                <a:off x="1495440" y="4245120"/>
                <a:ext cx="255240" cy="283680"/>
              </a:xfrm>
              <a:custGeom>
                <a:avLst/>
                <a:gdLst/>
                <a:ahLst/>
                <a:rect l="l" t="t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" name="CustomShape 24"/>
              <p:cNvSpPr/>
              <p:nvPr/>
            </p:nvSpPr>
            <p:spPr>
              <a:xfrm>
                <a:off x="1170000" y="4386240"/>
                <a:ext cx="115560" cy="85320"/>
              </a:xfrm>
              <a:custGeom>
                <a:avLst/>
                <a:gdLst/>
                <a:ahLst/>
                <a:rect l="l" t="t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4" name="CustomShape 25"/>
              <p:cNvSpPr/>
              <p:nvPr/>
            </p:nvSpPr>
            <p:spPr>
              <a:xfrm>
                <a:off x="990720" y="4586400"/>
                <a:ext cx="18720" cy="85320"/>
              </a:xfrm>
              <a:custGeom>
                <a:avLst/>
                <a:gdLst/>
                <a:ahLst/>
                <a:rect l="l" t="t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5" name="CustomShape 26"/>
              <p:cNvSpPr/>
              <p:nvPr/>
            </p:nvSpPr>
            <p:spPr>
              <a:xfrm>
                <a:off x="781200" y="4795920"/>
                <a:ext cx="75960" cy="114120"/>
              </a:xfrm>
              <a:custGeom>
                <a:avLst/>
                <a:gdLst/>
                <a:ahLst/>
                <a:rect l="l" t="t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6" name="CustomShape 27"/>
              <p:cNvSpPr/>
              <p:nvPr/>
            </p:nvSpPr>
            <p:spPr>
              <a:xfrm>
                <a:off x="693720" y="4805280"/>
                <a:ext cx="456840" cy="132840"/>
              </a:xfrm>
              <a:custGeom>
                <a:avLst/>
                <a:gdLst/>
                <a:ahLst/>
                <a:rect l="l" t="t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7" name="CustomShape 28"/>
              <p:cNvSpPr/>
              <p:nvPr/>
            </p:nvSpPr>
            <p:spPr>
              <a:xfrm>
                <a:off x="1314360" y="4767120"/>
                <a:ext cx="104400" cy="171000"/>
              </a:xfrm>
              <a:custGeom>
                <a:avLst/>
                <a:gdLst/>
                <a:ahLst/>
                <a:rect l="l" t="t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" name="CustomShape 29"/>
              <p:cNvSpPr/>
              <p:nvPr/>
            </p:nvSpPr>
            <p:spPr>
              <a:xfrm>
                <a:off x="581040" y="4938840"/>
                <a:ext cx="122040" cy="66240"/>
              </a:xfrm>
              <a:custGeom>
                <a:avLst/>
                <a:gdLst/>
                <a:ahLst/>
                <a:rect l="l" t="t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" name="CustomShape 30"/>
              <p:cNvSpPr/>
              <p:nvPr/>
            </p:nvSpPr>
            <p:spPr>
              <a:xfrm>
                <a:off x="790560" y="5024520"/>
                <a:ext cx="104400" cy="47160"/>
              </a:xfrm>
              <a:custGeom>
                <a:avLst/>
                <a:gdLst/>
                <a:ahLst/>
                <a:rect l="l" t="t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0" name="CustomShape 31"/>
              <p:cNvSpPr/>
              <p:nvPr/>
            </p:nvSpPr>
            <p:spPr>
              <a:xfrm>
                <a:off x="1333440" y="4633920"/>
                <a:ext cx="28080" cy="95040"/>
              </a:xfrm>
              <a:custGeom>
                <a:avLst/>
                <a:gdLst/>
                <a:ahLst/>
                <a:rect l="l" t="t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1" name="CustomShape 32"/>
              <p:cNvSpPr/>
              <p:nvPr/>
            </p:nvSpPr>
            <p:spPr>
              <a:xfrm>
                <a:off x="866880" y="4795920"/>
                <a:ext cx="9000" cy="28080"/>
              </a:xfrm>
              <a:custGeom>
                <a:avLst/>
                <a:gdLst/>
                <a:ahLst/>
                <a:rect l="l" t="t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2" name="CustomShape 33"/>
              <p:cNvSpPr/>
              <p:nvPr/>
            </p:nvSpPr>
            <p:spPr>
              <a:xfrm>
                <a:off x="847800" y="4672080"/>
                <a:ext cx="47160" cy="123480"/>
              </a:xfrm>
              <a:custGeom>
                <a:avLst/>
                <a:gdLst/>
                <a:ahLst/>
                <a:rect l="l" t="t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3" name="CustomShape 34"/>
              <p:cNvSpPr/>
              <p:nvPr/>
            </p:nvSpPr>
            <p:spPr>
              <a:xfrm>
                <a:off x="857160" y="4824360"/>
                <a:ext cx="37800" cy="37800"/>
              </a:xfrm>
              <a:custGeom>
                <a:avLst/>
                <a:gdLst/>
                <a:ahLst/>
                <a:rect l="l" t="t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4" name="CustomShape 35"/>
              <p:cNvSpPr/>
              <p:nvPr/>
            </p:nvSpPr>
            <p:spPr>
              <a:xfrm>
                <a:off x="1271520" y="4255920"/>
                <a:ext cx="340920" cy="342720"/>
              </a:xfrm>
              <a:custGeom>
                <a:avLst/>
                <a:gdLst/>
                <a:ahLst/>
                <a:rect l="l" t="t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5" name="CustomShape 36"/>
              <p:cNvSpPr/>
              <p:nvPr/>
            </p:nvSpPr>
            <p:spPr>
              <a:xfrm>
                <a:off x="851040" y="4302000"/>
                <a:ext cx="336240" cy="283680"/>
              </a:xfrm>
              <a:custGeom>
                <a:avLst/>
                <a:gdLst/>
                <a:ahLst/>
                <a:rect l="l" t="t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6" name="CustomShape 37"/>
              <p:cNvSpPr/>
              <p:nvPr/>
            </p:nvSpPr>
            <p:spPr>
              <a:xfrm>
                <a:off x="1646280" y="4141800"/>
                <a:ext cx="101160" cy="124920"/>
              </a:xfrm>
              <a:custGeom>
                <a:avLst/>
                <a:gdLst/>
                <a:ahLst/>
                <a:rect l="l" t="t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7" name="CustomShape 38"/>
              <p:cNvSpPr/>
              <p:nvPr/>
            </p:nvSpPr>
            <p:spPr>
              <a:xfrm>
                <a:off x="1376280" y="3922560"/>
                <a:ext cx="217080" cy="328320"/>
              </a:xfrm>
              <a:custGeom>
                <a:avLst/>
                <a:gdLst/>
                <a:ahLst/>
                <a:rect l="l" t="t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38" name="CustomShape 39"/>
              <p:cNvSpPr/>
              <p:nvPr/>
            </p:nvSpPr>
            <p:spPr>
              <a:xfrm>
                <a:off x="1297080" y="3979800"/>
                <a:ext cx="102960" cy="352080"/>
              </a:xfrm>
              <a:custGeom>
                <a:avLst/>
                <a:gdLst/>
                <a:ahLst/>
                <a:rect l="l" t="t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grpSp>
        <p:nvGrpSpPr>
          <p:cNvPr id="39" name="Group 40"/>
          <p:cNvGrpSpPr/>
          <p:nvPr/>
        </p:nvGrpSpPr>
        <p:grpSpPr>
          <a:xfrm>
            <a:off x="0" y="0"/>
            <a:ext cx="9140400" cy="6851520"/>
            <a:chOff x="0" y="0"/>
            <a:chExt cx="9140400" cy="6851520"/>
          </a:xfrm>
        </p:grpSpPr>
        <p:sp>
          <p:nvSpPr>
            <p:cNvPr id="40" name="CustomShape 41"/>
            <p:cNvSpPr/>
            <p:nvPr/>
          </p:nvSpPr>
          <p:spPr>
            <a:xfrm>
              <a:off x="2876400" y="4462560"/>
              <a:ext cx="6264000" cy="2388960"/>
            </a:xfrm>
            <a:custGeom>
              <a:avLst/>
              <a:gdLst/>
              <a:ahLst/>
              <a:rect l="l" t="t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" name="CustomShape 42"/>
            <p:cNvSpPr/>
            <p:nvPr/>
          </p:nvSpPr>
          <p:spPr>
            <a:xfrm>
              <a:off x="6389640" y="5757840"/>
              <a:ext cx="2750760" cy="1093320"/>
            </a:xfrm>
            <a:custGeom>
              <a:avLst/>
              <a:gdLst/>
              <a:ahLst/>
              <a:rect l="l" t="t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" name="CustomShape 43"/>
            <p:cNvSpPr/>
            <p:nvPr/>
          </p:nvSpPr>
          <p:spPr>
            <a:xfrm>
              <a:off x="0" y="0"/>
              <a:ext cx="8854560" cy="5471640"/>
            </a:xfrm>
            <a:custGeom>
              <a:avLst/>
              <a:gdLst/>
              <a:ahLst/>
              <a:rect l="l" t="t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" name="CustomShape 44"/>
            <p:cNvSpPr/>
            <p:nvPr/>
          </p:nvSpPr>
          <p:spPr>
            <a:xfrm>
              <a:off x="7845480" y="0"/>
              <a:ext cx="1294920" cy="437760"/>
            </a:xfrm>
            <a:custGeom>
              <a:avLst/>
              <a:gdLst/>
              <a:ahLst/>
              <a:rect l="l" t="t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50000">
                  <a:srgbClr val="f1efe6"/>
                </a:gs>
                <a:gs pos="100000">
                  <a:srgbClr val="eeece1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" name="CustomShape 45"/>
            <p:cNvSpPr/>
            <p:nvPr/>
          </p:nvSpPr>
          <p:spPr>
            <a:xfrm>
              <a:off x="0" y="3149640"/>
              <a:ext cx="9140400" cy="3330360"/>
            </a:xfrm>
            <a:custGeom>
              <a:avLst/>
              <a:gdLst/>
              <a:ahLst/>
              <a:rect l="l" t="t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" name="CustomShape 46"/>
            <p:cNvSpPr/>
            <p:nvPr/>
          </p:nvSpPr>
          <p:spPr>
            <a:xfrm>
              <a:off x="0" y="162000"/>
              <a:ext cx="3112560" cy="2007720"/>
            </a:xfrm>
            <a:custGeom>
              <a:avLst/>
              <a:gdLst/>
              <a:ahLst/>
              <a:rect l="l" t="t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" name="CustomShape 47"/>
            <p:cNvSpPr/>
            <p:nvPr/>
          </p:nvSpPr>
          <p:spPr>
            <a:xfrm>
              <a:off x="0" y="0"/>
              <a:ext cx="7475040" cy="4605120"/>
            </a:xfrm>
            <a:custGeom>
              <a:avLst/>
              <a:gdLst/>
              <a:ahLst/>
              <a:rect l="l" t="t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" name="CustomShape 48"/>
            <p:cNvSpPr/>
            <p:nvPr/>
          </p:nvSpPr>
          <p:spPr>
            <a:xfrm>
              <a:off x="0" y="0"/>
              <a:ext cx="5989320" cy="3739680"/>
            </a:xfrm>
            <a:custGeom>
              <a:avLst/>
              <a:gdLst/>
              <a:ahLst/>
              <a:rect l="l" t="t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49"/>
            <p:cNvSpPr/>
            <p:nvPr/>
          </p:nvSpPr>
          <p:spPr>
            <a:xfrm>
              <a:off x="0" y="0"/>
              <a:ext cx="4655880" cy="2930040"/>
            </a:xfrm>
            <a:custGeom>
              <a:avLst/>
              <a:gdLst/>
              <a:ahLst/>
              <a:rect l="l" t="t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50"/>
            <p:cNvSpPr/>
            <p:nvPr/>
          </p:nvSpPr>
          <p:spPr>
            <a:xfrm>
              <a:off x="181080" y="4519440"/>
              <a:ext cx="2369880" cy="323640"/>
            </a:xfrm>
            <a:custGeom>
              <a:avLst/>
              <a:gdLst/>
              <a:ahLst/>
              <a:rect l="l" t="t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51"/>
            <p:cNvSpPr/>
            <p:nvPr/>
          </p:nvSpPr>
          <p:spPr>
            <a:xfrm>
              <a:off x="750960" y="4929120"/>
              <a:ext cx="1080" cy="108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CustomShape 52"/>
            <p:cNvSpPr/>
            <p:nvPr/>
          </p:nvSpPr>
          <p:spPr>
            <a:xfrm>
              <a:off x="750960" y="4929120"/>
              <a:ext cx="1080" cy="108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52" name="Group 53"/>
            <p:cNvGrpSpPr/>
            <p:nvPr/>
          </p:nvGrpSpPr>
          <p:grpSpPr>
            <a:xfrm>
              <a:off x="304920" y="3625920"/>
              <a:ext cx="1990440" cy="1464840"/>
              <a:chOff x="304920" y="3625920"/>
              <a:chExt cx="1990440" cy="1464840"/>
            </a:xfrm>
          </p:grpSpPr>
          <p:sp>
            <p:nvSpPr>
              <p:cNvPr id="53" name="CustomShape 54"/>
              <p:cNvSpPr/>
              <p:nvPr/>
            </p:nvSpPr>
            <p:spPr>
              <a:xfrm>
                <a:off x="647640" y="4776840"/>
                <a:ext cx="74160" cy="9000"/>
              </a:xfrm>
              <a:custGeom>
                <a:avLst/>
                <a:gdLst/>
                <a:ahLst/>
                <a:rect l="l" t="t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4" name="CustomShape 55"/>
              <p:cNvSpPr/>
              <p:nvPr/>
            </p:nvSpPr>
            <p:spPr>
              <a:xfrm>
                <a:off x="1447920" y="3625920"/>
                <a:ext cx="514080" cy="256680"/>
              </a:xfrm>
              <a:custGeom>
                <a:avLst/>
                <a:gdLst/>
                <a:ahLst/>
                <a:rect l="l" t="t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5" name="CustomShape 56"/>
              <p:cNvSpPr/>
              <p:nvPr/>
            </p:nvSpPr>
            <p:spPr>
              <a:xfrm>
                <a:off x="304920" y="3625920"/>
                <a:ext cx="1990440" cy="1464840"/>
              </a:xfrm>
              <a:custGeom>
                <a:avLst/>
                <a:gdLst/>
                <a:ahLst/>
                <a:rect l="l" t="t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6" name="CustomShape 57"/>
              <p:cNvSpPr/>
              <p:nvPr/>
            </p:nvSpPr>
            <p:spPr>
              <a:xfrm>
                <a:off x="1085760" y="4300560"/>
                <a:ext cx="74160" cy="123480"/>
              </a:xfrm>
              <a:custGeom>
                <a:avLst/>
                <a:gdLst/>
                <a:ahLst/>
                <a:rect l="l" t="t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" name="CustomShape 58"/>
              <p:cNvSpPr/>
              <p:nvPr/>
            </p:nvSpPr>
            <p:spPr>
              <a:xfrm>
                <a:off x="2038320" y="4083120"/>
                <a:ext cx="236160" cy="664920"/>
              </a:xfrm>
              <a:custGeom>
                <a:avLst/>
                <a:gdLst/>
                <a:ahLst/>
                <a:rect l="l" t="t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" name="CustomShape 59"/>
              <p:cNvSpPr/>
              <p:nvPr/>
            </p:nvSpPr>
            <p:spPr>
              <a:xfrm>
                <a:off x="1809720" y="3863880"/>
                <a:ext cx="264600" cy="218880"/>
              </a:xfrm>
              <a:custGeom>
                <a:avLst/>
                <a:gdLst/>
                <a:ahLst/>
                <a:rect l="l" t="t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" name="CustomShape 60"/>
              <p:cNvSpPr/>
              <p:nvPr/>
            </p:nvSpPr>
            <p:spPr>
              <a:xfrm>
                <a:off x="1504800" y="3673440"/>
                <a:ext cx="178920" cy="180720"/>
              </a:xfrm>
              <a:custGeom>
                <a:avLst/>
                <a:gdLst/>
                <a:ahLst/>
                <a:rect l="l" t="t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" name="CustomShape 61"/>
              <p:cNvSpPr/>
              <p:nvPr/>
            </p:nvSpPr>
            <p:spPr>
              <a:xfrm>
                <a:off x="1781280" y="4092480"/>
                <a:ext cx="104400" cy="95040"/>
              </a:xfrm>
              <a:custGeom>
                <a:avLst/>
                <a:gdLst/>
                <a:ahLst/>
                <a:rect l="l" t="t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" name="CustomShape 62"/>
              <p:cNvSpPr/>
              <p:nvPr/>
            </p:nvSpPr>
            <p:spPr>
              <a:xfrm>
                <a:off x="1495440" y="4245120"/>
                <a:ext cx="255240" cy="283680"/>
              </a:xfrm>
              <a:custGeom>
                <a:avLst/>
                <a:gdLst/>
                <a:ahLst/>
                <a:rect l="l" t="t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" name="CustomShape 63"/>
              <p:cNvSpPr/>
              <p:nvPr/>
            </p:nvSpPr>
            <p:spPr>
              <a:xfrm>
                <a:off x="1170000" y="4386240"/>
                <a:ext cx="115560" cy="85320"/>
              </a:xfrm>
              <a:custGeom>
                <a:avLst/>
                <a:gdLst/>
                <a:ahLst/>
                <a:rect l="l" t="t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" name="CustomShape 64"/>
              <p:cNvSpPr/>
              <p:nvPr/>
            </p:nvSpPr>
            <p:spPr>
              <a:xfrm>
                <a:off x="990720" y="4586400"/>
                <a:ext cx="18720" cy="85320"/>
              </a:xfrm>
              <a:custGeom>
                <a:avLst/>
                <a:gdLst/>
                <a:ahLst/>
                <a:rect l="l" t="t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" name="CustomShape 65"/>
              <p:cNvSpPr/>
              <p:nvPr/>
            </p:nvSpPr>
            <p:spPr>
              <a:xfrm>
                <a:off x="781200" y="4795920"/>
                <a:ext cx="75960" cy="114120"/>
              </a:xfrm>
              <a:custGeom>
                <a:avLst/>
                <a:gdLst/>
                <a:ahLst/>
                <a:rect l="l" t="t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" name="CustomShape 66"/>
              <p:cNvSpPr/>
              <p:nvPr/>
            </p:nvSpPr>
            <p:spPr>
              <a:xfrm>
                <a:off x="693720" y="4805280"/>
                <a:ext cx="456840" cy="132840"/>
              </a:xfrm>
              <a:custGeom>
                <a:avLst/>
                <a:gdLst/>
                <a:ahLst/>
                <a:rect l="l" t="t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" name="CustomShape 67"/>
              <p:cNvSpPr/>
              <p:nvPr/>
            </p:nvSpPr>
            <p:spPr>
              <a:xfrm>
                <a:off x="1314360" y="4767120"/>
                <a:ext cx="104400" cy="171000"/>
              </a:xfrm>
              <a:custGeom>
                <a:avLst/>
                <a:gdLst/>
                <a:ahLst/>
                <a:rect l="l" t="t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" name="CustomShape 68"/>
              <p:cNvSpPr/>
              <p:nvPr/>
            </p:nvSpPr>
            <p:spPr>
              <a:xfrm>
                <a:off x="581040" y="4938840"/>
                <a:ext cx="122040" cy="66240"/>
              </a:xfrm>
              <a:custGeom>
                <a:avLst/>
                <a:gdLst/>
                <a:ahLst/>
                <a:rect l="l" t="t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" name="CustomShape 69"/>
              <p:cNvSpPr/>
              <p:nvPr/>
            </p:nvSpPr>
            <p:spPr>
              <a:xfrm>
                <a:off x="790560" y="5024520"/>
                <a:ext cx="104400" cy="47160"/>
              </a:xfrm>
              <a:custGeom>
                <a:avLst/>
                <a:gdLst/>
                <a:ahLst/>
                <a:rect l="l" t="t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" name="CustomShape 70"/>
              <p:cNvSpPr/>
              <p:nvPr/>
            </p:nvSpPr>
            <p:spPr>
              <a:xfrm>
                <a:off x="1333440" y="4633920"/>
                <a:ext cx="28080" cy="95040"/>
              </a:xfrm>
              <a:custGeom>
                <a:avLst/>
                <a:gdLst/>
                <a:ahLst/>
                <a:rect l="l" t="t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" name="CustomShape 71"/>
              <p:cNvSpPr/>
              <p:nvPr/>
            </p:nvSpPr>
            <p:spPr>
              <a:xfrm>
                <a:off x="866880" y="4795920"/>
                <a:ext cx="9000" cy="28080"/>
              </a:xfrm>
              <a:custGeom>
                <a:avLst/>
                <a:gdLst/>
                <a:ahLst/>
                <a:rect l="l" t="t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1" name="CustomShape 72"/>
              <p:cNvSpPr/>
              <p:nvPr/>
            </p:nvSpPr>
            <p:spPr>
              <a:xfrm>
                <a:off x="847800" y="4672080"/>
                <a:ext cx="47160" cy="123480"/>
              </a:xfrm>
              <a:custGeom>
                <a:avLst/>
                <a:gdLst/>
                <a:ahLst/>
                <a:rect l="l" t="t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2" name="CustomShape 73"/>
              <p:cNvSpPr/>
              <p:nvPr/>
            </p:nvSpPr>
            <p:spPr>
              <a:xfrm>
                <a:off x="857160" y="4824360"/>
                <a:ext cx="37800" cy="37800"/>
              </a:xfrm>
              <a:custGeom>
                <a:avLst/>
                <a:gdLst/>
                <a:ahLst/>
                <a:rect l="l" t="t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3" name="CustomShape 74"/>
              <p:cNvSpPr/>
              <p:nvPr/>
            </p:nvSpPr>
            <p:spPr>
              <a:xfrm>
                <a:off x="1271520" y="4255920"/>
                <a:ext cx="340920" cy="342720"/>
              </a:xfrm>
              <a:custGeom>
                <a:avLst/>
                <a:gdLst/>
                <a:ahLst/>
                <a:rect l="l" t="t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4" name="CustomShape 75"/>
              <p:cNvSpPr/>
              <p:nvPr/>
            </p:nvSpPr>
            <p:spPr>
              <a:xfrm>
                <a:off x="851040" y="4302000"/>
                <a:ext cx="336240" cy="283680"/>
              </a:xfrm>
              <a:custGeom>
                <a:avLst/>
                <a:gdLst/>
                <a:ahLst/>
                <a:rect l="l" t="t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5" name="CustomShape 76"/>
              <p:cNvSpPr/>
              <p:nvPr/>
            </p:nvSpPr>
            <p:spPr>
              <a:xfrm>
                <a:off x="1646280" y="4141800"/>
                <a:ext cx="101160" cy="124920"/>
              </a:xfrm>
              <a:custGeom>
                <a:avLst/>
                <a:gdLst/>
                <a:ahLst/>
                <a:rect l="l" t="t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6" name="CustomShape 77"/>
              <p:cNvSpPr/>
              <p:nvPr/>
            </p:nvSpPr>
            <p:spPr>
              <a:xfrm>
                <a:off x="1376280" y="3922560"/>
                <a:ext cx="217080" cy="328320"/>
              </a:xfrm>
              <a:custGeom>
                <a:avLst/>
                <a:gdLst/>
                <a:ahLst/>
                <a:rect l="l" t="t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7" name="CustomShape 78"/>
              <p:cNvSpPr/>
              <p:nvPr/>
            </p:nvSpPr>
            <p:spPr>
              <a:xfrm>
                <a:off x="1297080" y="3979800"/>
                <a:ext cx="102960" cy="352080"/>
              </a:xfrm>
              <a:custGeom>
                <a:avLst/>
                <a:gdLst/>
                <a:ahLst/>
                <a:rect l="l" t="t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78" name="PlaceHolder 79"/>
          <p:cNvSpPr>
            <a:spLocks noGrp="1"/>
          </p:cNvSpPr>
          <p:nvPr>
            <p:ph type="title"/>
          </p:nvPr>
        </p:nvSpPr>
        <p:spPr>
          <a:xfrm>
            <a:off x="685800" y="1447920"/>
            <a:ext cx="7772040" cy="146952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Muokkaa perustyyl. napsautt.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9" name="PlaceHolder 80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fld id="{F0BA84B6-56C1-4533-A7DF-6AC06778FD0A}" type="datetime">
              <a:rPr b="0" lang="en-US" sz="750" spc="-1" strike="noStrike">
                <a:solidFill>
                  <a:srgbClr val="000000"/>
                </a:solidFill>
                <a:latin typeface="Verdana"/>
              </a:rPr>
              <a:t>8/22/22</a:t>
            </a:fld>
            <a:endParaRPr b="0" lang="fi-FI" sz="750" spc="-1" strike="noStrike">
              <a:latin typeface="Times New Roman"/>
            </a:endParaRPr>
          </a:p>
        </p:txBody>
      </p:sp>
      <p:sp>
        <p:nvSpPr>
          <p:cNvPr id="80" name="PlaceHolder 81"/>
          <p:cNvSpPr>
            <a:spLocks noGrp="1"/>
          </p:cNvSpPr>
          <p:nvPr>
            <p:ph type="ftr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</p:spPr>
        <p:txBody>
          <a:bodyPr>
            <a:noAutofit/>
          </a:bodyPr>
          <a:p>
            <a:endParaRPr b="0" lang="fi-FI" sz="2400" spc="-1" strike="noStrike">
              <a:latin typeface="Times New Roman"/>
            </a:endParaRPr>
          </a:p>
        </p:txBody>
      </p:sp>
      <p:sp>
        <p:nvSpPr>
          <p:cNvPr id="81" name="PlaceHolder 82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4C3C2D18-5151-4850-99CA-A3D5BE42D6D2}" type="slidenum">
              <a:rPr b="0" lang="en-US" sz="750" spc="-1" strike="noStrike">
                <a:solidFill>
                  <a:srgbClr val="000000"/>
                </a:solidFill>
                <a:latin typeface="Verdana"/>
              </a:rPr>
              <a:t>&lt;numero&gt;</a:t>
            </a:fld>
            <a:endParaRPr b="0" lang="fi-FI" sz="750" spc="-1" strike="noStrike">
              <a:latin typeface="Times New Roman"/>
            </a:endParaRPr>
          </a:p>
        </p:txBody>
      </p:sp>
      <p:sp>
        <p:nvSpPr>
          <p:cNvPr id="82" name="PlaceHolder 8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Verdana"/>
              </a:rPr>
              <a:t>Click to edit the outline text format</a:t>
            </a: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000000"/>
                </a:solidFill>
                <a:latin typeface="Verdana"/>
              </a:rPr>
              <a:t>Toinen jäsennystaso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500" spc="-1" strike="noStrike">
                <a:solidFill>
                  <a:srgbClr val="000000"/>
                </a:solidFill>
                <a:latin typeface="Verdana"/>
              </a:rPr>
              <a:t>Kolmas jäsennystaso</a:t>
            </a:r>
            <a:endParaRPr b="0" lang="fi-FI" sz="1500" spc="-1" strike="noStrike">
              <a:solidFill>
                <a:srgbClr val="000000"/>
              </a:solidFill>
              <a:latin typeface="Verdan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500" spc="-1" strike="noStrike">
                <a:solidFill>
                  <a:srgbClr val="000000"/>
                </a:solidFill>
                <a:latin typeface="Verdana"/>
              </a:rPr>
              <a:t>Neljäs jäsennystaso</a:t>
            </a:r>
            <a:endParaRPr b="0" lang="fi-FI" sz="1500" spc="-1" strike="noStrike">
              <a:solidFill>
                <a:srgbClr val="000000"/>
              </a:solidFill>
              <a:latin typeface="Verdan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Verdana"/>
              </a:rPr>
              <a:t>Viides jäsennystaso</a:t>
            </a:r>
            <a:endParaRPr b="0" lang="fi-FI" sz="2000" spc="-1" strike="noStrike">
              <a:solidFill>
                <a:srgbClr val="000000"/>
              </a:solidFill>
              <a:latin typeface="Verdan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Verdana"/>
              </a:rPr>
              <a:t>Kuudes jäsennystaso</a:t>
            </a:r>
            <a:endParaRPr b="0" lang="fi-FI" sz="2000" spc="-1" strike="noStrike">
              <a:solidFill>
                <a:srgbClr val="000000"/>
              </a:solidFill>
              <a:latin typeface="Verdan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Verdana"/>
              </a:rPr>
              <a:t>Seitsemäs jäsennystaso</a:t>
            </a:r>
            <a:endParaRPr b="0" lang="fi-FI" sz="20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"/>
          <p:cNvGrpSpPr/>
          <p:nvPr/>
        </p:nvGrpSpPr>
        <p:grpSpPr>
          <a:xfrm>
            <a:off x="0" y="0"/>
            <a:ext cx="9140400" cy="6851520"/>
            <a:chOff x="0" y="0"/>
            <a:chExt cx="9140400" cy="6851520"/>
          </a:xfrm>
        </p:grpSpPr>
        <p:sp>
          <p:nvSpPr>
            <p:cNvPr id="120" name="CustomShape 2"/>
            <p:cNvSpPr/>
            <p:nvPr/>
          </p:nvSpPr>
          <p:spPr>
            <a:xfrm>
              <a:off x="2876400" y="4462560"/>
              <a:ext cx="6264000" cy="2388960"/>
            </a:xfrm>
            <a:custGeom>
              <a:avLst/>
              <a:gdLst/>
              <a:ahLst/>
              <a:rect l="l" t="t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" name="CustomShape 3"/>
            <p:cNvSpPr/>
            <p:nvPr/>
          </p:nvSpPr>
          <p:spPr>
            <a:xfrm>
              <a:off x="6389640" y="5757840"/>
              <a:ext cx="2750760" cy="1093320"/>
            </a:xfrm>
            <a:custGeom>
              <a:avLst/>
              <a:gdLst/>
              <a:ahLst/>
              <a:rect l="l" t="t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" name="CustomShape 4"/>
            <p:cNvSpPr/>
            <p:nvPr/>
          </p:nvSpPr>
          <p:spPr>
            <a:xfrm>
              <a:off x="0" y="0"/>
              <a:ext cx="8854560" cy="5471640"/>
            </a:xfrm>
            <a:custGeom>
              <a:avLst/>
              <a:gdLst/>
              <a:ahLst/>
              <a:rect l="l" t="t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" name="CustomShape 5"/>
            <p:cNvSpPr/>
            <p:nvPr/>
          </p:nvSpPr>
          <p:spPr>
            <a:xfrm>
              <a:off x="7845480" y="0"/>
              <a:ext cx="1294920" cy="437760"/>
            </a:xfrm>
            <a:custGeom>
              <a:avLst/>
              <a:gdLst/>
              <a:ahLst/>
              <a:rect l="l" t="t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50000">
                  <a:srgbClr val="f1efe6"/>
                </a:gs>
                <a:gs pos="100000">
                  <a:srgbClr val="eeece1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" name="CustomShape 6"/>
            <p:cNvSpPr/>
            <p:nvPr/>
          </p:nvSpPr>
          <p:spPr>
            <a:xfrm>
              <a:off x="0" y="3149640"/>
              <a:ext cx="9140400" cy="3330360"/>
            </a:xfrm>
            <a:custGeom>
              <a:avLst/>
              <a:gdLst/>
              <a:ahLst/>
              <a:rect l="l" t="t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" name="CustomShape 7"/>
            <p:cNvSpPr/>
            <p:nvPr/>
          </p:nvSpPr>
          <p:spPr>
            <a:xfrm>
              <a:off x="0" y="162000"/>
              <a:ext cx="3112560" cy="2007720"/>
            </a:xfrm>
            <a:custGeom>
              <a:avLst/>
              <a:gdLst/>
              <a:ahLst/>
              <a:rect l="l" t="t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" name="CustomShape 8"/>
            <p:cNvSpPr/>
            <p:nvPr/>
          </p:nvSpPr>
          <p:spPr>
            <a:xfrm>
              <a:off x="0" y="0"/>
              <a:ext cx="7475040" cy="4605120"/>
            </a:xfrm>
            <a:custGeom>
              <a:avLst/>
              <a:gdLst/>
              <a:ahLst/>
              <a:rect l="l" t="t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" name="CustomShape 9"/>
            <p:cNvSpPr/>
            <p:nvPr/>
          </p:nvSpPr>
          <p:spPr>
            <a:xfrm>
              <a:off x="0" y="0"/>
              <a:ext cx="5989320" cy="3739680"/>
            </a:xfrm>
            <a:custGeom>
              <a:avLst/>
              <a:gdLst/>
              <a:ahLst/>
              <a:rect l="l" t="t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" name="CustomShape 10"/>
            <p:cNvSpPr/>
            <p:nvPr/>
          </p:nvSpPr>
          <p:spPr>
            <a:xfrm>
              <a:off x="0" y="0"/>
              <a:ext cx="4655880" cy="2930040"/>
            </a:xfrm>
            <a:custGeom>
              <a:avLst/>
              <a:gdLst/>
              <a:ahLst/>
              <a:rect l="l" t="t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" name="CustomShape 11"/>
            <p:cNvSpPr/>
            <p:nvPr/>
          </p:nvSpPr>
          <p:spPr>
            <a:xfrm>
              <a:off x="181080" y="4519440"/>
              <a:ext cx="2369880" cy="323640"/>
            </a:xfrm>
            <a:custGeom>
              <a:avLst/>
              <a:gdLst/>
              <a:ahLst/>
              <a:rect l="l" t="t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CustomShape 12"/>
            <p:cNvSpPr/>
            <p:nvPr/>
          </p:nvSpPr>
          <p:spPr>
            <a:xfrm>
              <a:off x="750960" y="4929120"/>
              <a:ext cx="1080" cy="108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" name="CustomShape 13"/>
            <p:cNvSpPr/>
            <p:nvPr/>
          </p:nvSpPr>
          <p:spPr>
            <a:xfrm>
              <a:off x="750960" y="4929120"/>
              <a:ext cx="1080" cy="108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132" name="Group 14"/>
            <p:cNvGrpSpPr/>
            <p:nvPr/>
          </p:nvGrpSpPr>
          <p:grpSpPr>
            <a:xfrm>
              <a:off x="304920" y="3625920"/>
              <a:ext cx="1990440" cy="1464840"/>
              <a:chOff x="304920" y="3625920"/>
              <a:chExt cx="1990440" cy="1464840"/>
            </a:xfrm>
          </p:grpSpPr>
          <p:sp>
            <p:nvSpPr>
              <p:cNvPr id="133" name="CustomShape 15"/>
              <p:cNvSpPr/>
              <p:nvPr/>
            </p:nvSpPr>
            <p:spPr>
              <a:xfrm>
                <a:off x="647640" y="4776840"/>
                <a:ext cx="74160" cy="9000"/>
              </a:xfrm>
              <a:custGeom>
                <a:avLst/>
                <a:gdLst/>
                <a:ahLst/>
                <a:rect l="l" t="t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34" name="CustomShape 16"/>
              <p:cNvSpPr/>
              <p:nvPr/>
            </p:nvSpPr>
            <p:spPr>
              <a:xfrm>
                <a:off x="1447920" y="3625920"/>
                <a:ext cx="514080" cy="256680"/>
              </a:xfrm>
              <a:custGeom>
                <a:avLst/>
                <a:gdLst/>
                <a:ahLst/>
                <a:rect l="l" t="t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35" name="CustomShape 17"/>
              <p:cNvSpPr/>
              <p:nvPr/>
            </p:nvSpPr>
            <p:spPr>
              <a:xfrm>
                <a:off x="304920" y="3625920"/>
                <a:ext cx="1990440" cy="1464840"/>
              </a:xfrm>
              <a:custGeom>
                <a:avLst/>
                <a:gdLst/>
                <a:ahLst/>
                <a:rect l="l" t="t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36" name="CustomShape 18"/>
              <p:cNvSpPr/>
              <p:nvPr/>
            </p:nvSpPr>
            <p:spPr>
              <a:xfrm>
                <a:off x="1085760" y="4300560"/>
                <a:ext cx="74160" cy="123480"/>
              </a:xfrm>
              <a:custGeom>
                <a:avLst/>
                <a:gdLst/>
                <a:ahLst/>
                <a:rect l="l" t="t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37" name="CustomShape 19"/>
              <p:cNvSpPr/>
              <p:nvPr/>
            </p:nvSpPr>
            <p:spPr>
              <a:xfrm>
                <a:off x="2038320" y="4083120"/>
                <a:ext cx="236160" cy="664920"/>
              </a:xfrm>
              <a:custGeom>
                <a:avLst/>
                <a:gdLst/>
                <a:ahLst/>
                <a:rect l="l" t="t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38" name="CustomShape 20"/>
              <p:cNvSpPr/>
              <p:nvPr/>
            </p:nvSpPr>
            <p:spPr>
              <a:xfrm>
                <a:off x="1809720" y="3863880"/>
                <a:ext cx="264600" cy="218880"/>
              </a:xfrm>
              <a:custGeom>
                <a:avLst/>
                <a:gdLst/>
                <a:ahLst/>
                <a:rect l="l" t="t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39" name="CustomShape 21"/>
              <p:cNvSpPr/>
              <p:nvPr/>
            </p:nvSpPr>
            <p:spPr>
              <a:xfrm>
                <a:off x="1504800" y="3673440"/>
                <a:ext cx="178920" cy="180720"/>
              </a:xfrm>
              <a:custGeom>
                <a:avLst/>
                <a:gdLst/>
                <a:ahLst/>
                <a:rect l="l" t="t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0" name="CustomShape 22"/>
              <p:cNvSpPr/>
              <p:nvPr/>
            </p:nvSpPr>
            <p:spPr>
              <a:xfrm>
                <a:off x="1781280" y="4092480"/>
                <a:ext cx="104400" cy="95040"/>
              </a:xfrm>
              <a:custGeom>
                <a:avLst/>
                <a:gdLst/>
                <a:ahLst/>
                <a:rect l="l" t="t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1" name="CustomShape 23"/>
              <p:cNvSpPr/>
              <p:nvPr/>
            </p:nvSpPr>
            <p:spPr>
              <a:xfrm>
                <a:off x="1495440" y="4245120"/>
                <a:ext cx="255240" cy="283680"/>
              </a:xfrm>
              <a:custGeom>
                <a:avLst/>
                <a:gdLst/>
                <a:ahLst/>
                <a:rect l="l" t="t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2" name="CustomShape 24"/>
              <p:cNvSpPr/>
              <p:nvPr/>
            </p:nvSpPr>
            <p:spPr>
              <a:xfrm>
                <a:off x="1170000" y="4386240"/>
                <a:ext cx="115560" cy="85320"/>
              </a:xfrm>
              <a:custGeom>
                <a:avLst/>
                <a:gdLst/>
                <a:ahLst/>
                <a:rect l="l" t="t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3" name="CustomShape 25"/>
              <p:cNvSpPr/>
              <p:nvPr/>
            </p:nvSpPr>
            <p:spPr>
              <a:xfrm>
                <a:off x="990720" y="4586400"/>
                <a:ext cx="18720" cy="85320"/>
              </a:xfrm>
              <a:custGeom>
                <a:avLst/>
                <a:gdLst/>
                <a:ahLst/>
                <a:rect l="l" t="t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4" name="CustomShape 26"/>
              <p:cNvSpPr/>
              <p:nvPr/>
            </p:nvSpPr>
            <p:spPr>
              <a:xfrm>
                <a:off x="781200" y="4795920"/>
                <a:ext cx="75960" cy="114120"/>
              </a:xfrm>
              <a:custGeom>
                <a:avLst/>
                <a:gdLst/>
                <a:ahLst/>
                <a:rect l="l" t="t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5" name="CustomShape 27"/>
              <p:cNvSpPr/>
              <p:nvPr/>
            </p:nvSpPr>
            <p:spPr>
              <a:xfrm>
                <a:off x="693720" y="4805280"/>
                <a:ext cx="456840" cy="132840"/>
              </a:xfrm>
              <a:custGeom>
                <a:avLst/>
                <a:gdLst/>
                <a:ahLst/>
                <a:rect l="l" t="t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6" name="CustomShape 28"/>
              <p:cNvSpPr/>
              <p:nvPr/>
            </p:nvSpPr>
            <p:spPr>
              <a:xfrm>
                <a:off x="1314360" y="4767120"/>
                <a:ext cx="104400" cy="171000"/>
              </a:xfrm>
              <a:custGeom>
                <a:avLst/>
                <a:gdLst/>
                <a:ahLst/>
                <a:rect l="l" t="t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7" name="CustomShape 29"/>
              <p:cNvSpPr/>
              <p:nvPr/>
            </p:nvSpPr>
            <p:spPr>
              <a:xfrm>
                <a:off x="581040" y="4938840"/>
                <a:ext cx="122040" cy="66240"/>
              </a:xfrm>
              <a:custGeom>
                <a:avLst/>
                <a:gdLst/>
                <a:ahLst/>
                <a:rect l="l" t="t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8" name="CustomShape 30"/>
              <p:cNvSpPr/>
              <p:nvPr/>
            </p:nvSpPr>
            <p:spPr>
              <a:xfrm>
                <a:off x="790560" y="5024520"/>
                <a:ext cx="104400" cy="47160"/>
              </a:xfrm>
              <a:custGeom>
                <a:avLst/>
                <a:gdLst/>
                <a:ahLst/>
                <a:rect l="l" t="t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9" name="CustomShape 31"/>
              <p:cNvSpPr/>
              <p:nvPr/>
            </p:nvSpPr>
            <p:spPr>
              <a:xfrm>
                <a:off x="1333440" y="4633920"/>
                <a:ext cx="28080" cy="95040"/>
              </a:xfrm>
              <a:custGeom>
                <a:avLst/>
                <a:gdLst/>
                <a:ahLst/>
                <a:rect l="l" t="t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0" name="CustomShape 32"/>
              <p:cNvSpPr/>
              <p:nvPr/>
            </p:nvSpPr>
            <p:spPr>
              <a:xfrm>
                <a:off x="866880" y="4795920"/>
                <a:ext cx="9000" cy="28080"/>
              </a:xfrm>
              <a:custGeom>
                <a:avLst/>
                <a:gdLst/>
                <a:ahLst/>
                <a:rect l="l" t="t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1" name="CustomShape 33"/>
              <p:cNvSpPr/>
              <p:nvPr/>
            </p:nvSpPr>
            <p:spPr>
              <a:xfrm>
                <a:off x="847800" y="4672080"/>
                <a:ext cx="47160" cy="123480"/>
              </a:xfrm>
              <a:custGeom>
                <a:avLst/>
                <a:gdLst/>
                <a:ahLst/>
                <a:rect l="l" t="t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2" name="CustomShape 34"/>
              <p:cNvSpPr/>
              <p:nvPr/>
            </p:nvSpPr>
            <p:spPr>
              <a:xfrm>
                <a:off x="857160" y="4824360"/>
                <a:ext cx="37800" cy="37800"/>
              </a:xfrm>
              <a:custGeom>
                <a:avLst/>
                <a:gdLst/>
                <a:ahLst/>
                <a:rect l="l" t="t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3" name="CustomShape 35"/>
              <p:cNvSpPr/>
              <p:nvPr/>
            </p:nvSpPr>
            <p:spPr>
              <a:xfrm>
                <a:off x="1271520" y="4255920"/>
                <a:ext cx="340920" cy="342720"/>
              </a:xfrm>
              <a:custGeom>
                <a:avLst/>
                <a:gdLst/>
                <a:ahLst/>
                <a:rect l="l" t="t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4" name="CustomShape 36"/>
              <p:cNvSpPr/>
              <p:nvPr/>
            </p:nvSpPr>
            <p:spPr>
              <a:xfrm>
                <a:off x="851040" y="4302000"/>
                <a:ext cx="336240" cy="283680"/>
              </a:xfrm>
              <a:custGeom>
                <a:avLst/>
                <a:gdLst/>
                <a:ahLst/>
                <a:rect l="l" t="t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5" name="CustomShape 37"/>
              <p:cNvSpPr/>
              <p:nvPr/>
            </p:nvSpPr>
            <p:spPr>
              <a:xfrm>
                <a:off x="1646280" y="4141800"/>
                <a:ext cx="101160" cy="124920"/>
              </a:xfrm>
              <a:custGeom>
                <a:avLst/>
                <a:gdLst/>
                <a:ahLst/>
                <a:rect l="l" t="t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6" name="CustomShape 38"/>
              <p:cNvSpPr/>
              <p:nvPr/>
            </p:nvSpPr>
            <p:spPr>
              <a:xfrm>
                <a:off x="1376280" y="3922560"/>
                <a:ext cx="217080" cy="328320"/>
              </a:xfrm>
              <a:custGeom>
                <a:avLst/>
                <a:gdLst/>
                <a:ahLst/>
                <a:rect l="l" t="t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7" name="CustomShape 39"/>
              <p:cNvSpPr/>
              <p:nvPr/>
            </p:nvSpPr>
            <p:spPr>
              <a:xfrm>
                <a:off x="1297080" y="3979800"/>
                <a:ext cx="102960" cy="352080"/>
              </a:xfrm>
              <a:custGeom>
                <a:avLst/>
                <a:gdLst/>
                <a:ahLst/>
                <a:rect l="l" t="t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158" name="PlaceHolder 40"/>
          <p:cNvSpPr>
            <a:spLocks noGrp="1"/>
          </p:cNvSpPr>
          <p:nvPr>
            <p:ph type="title"/>
          </p:nvPr>
        </p:nvSpPr>
        <p:spPr>
          <a:xfrm>
            <a:off x="457200" y="158760"/>
            <a:ext cx="8229240" cy="12585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Muokkaa perustyyl. napsautt.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9" name="PlaceHolder 41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>
            <a:noAutofit/>
          </a:bodyPr>
          <a:p>
            <a:pPr marL="257040" indent="-256680">
              <a:lnSpc>
                <a:spcPct val="100000"/>
              </a:lnSpc>
              <a:spcBef>
                <a:spcPts val="479"/>
              </a:spcBef>
              <a:buSzPct val="100000"/>
              <a:buBlip>
                <a:blip r:embed="rId3"/>
              </a:buBlip>
            </a:pPr>
            <a:r>
              <a:rPr b="0" lang="fi-FI" sz="2400" spc="-1" strike="noStrike">
                <a:solidFill>
                  <a:srgbClr val="000000"/>
                </a:solidFill>
                <a:latin typeface="Verdana"/>
              </a:rPr>
              <a:t>Muokkaa tekstin perustyylejä</a:t>
            </a: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 lvl="1" marL="557280" indent="-213840">
              <a:lnSpc>
                <a:spcPct val="100000"/>
              </a:lnSpc>
              <a:spcBef>
                <a:spcPts val="4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i-FI" sz="2100" spc="-1" strike="noStrike">
                <a:solidFill>
                  <a:srgbClr val="000000"/>
                </a:solidFill>
                <a:latin typeface="Verdana"/>
              </a:rPr>
              <a:t>toinen taso</a:t>
            </a:r>
            <a:endParaRPr b="0" lang="fi-FI" sz="2100" spc="-1" strike="noStrike">
              <a:solidFill>
                <a:srgbClr val="000000"/>
              </a:solidFill>
              <a:latin typeface="Verdana"/>
            </a:endParaRPr>
          </a:p>
          <a:p>
            <a:pPr lvl="2" marL="857160" indent="-17100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4"/>
              </a:buBlip>
            </a:pPr>
            <a:r>
              <a:rPr b="0" lang="fi-FI" sz="1800" spc="-1" strike="noStrike">
                <a:solidFill>
                  <a:srgbClr val="000000"/>
                </a:solidFill>
                <a:latin typeface="Verdana"/>
              </a:rPr>
              <a:t>kolmas taso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lvl="3" marL="1200240" indent="-17100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i-FI" sz="1500" spc="-1" strike="noStrike">
                <a:solidFill>
                  <a:srgbClr val="000000"/>
                </a:solidFill>
                <a:latin typeface="Verdana"/>
              </a:rPr>
              <a:t>neljäs taso</a:t>
            </a:r>
            <a:endParaRPr b="0" lang="fi-FI" sz="1500" spc="-1" strike="noStrike">
              <a:solidFill>
                <a:srgbClr val="000000"/>
              </a:solidFill>
              <a:latin typeface="Verdana"/>
            </a:endParaRPr>
          </a:p>
          <a:p>
            <a:pPr lvl="4" marL="1542960" indent="-171000">
              <a:lnSpc>
                <a:spcPct val="100000"/>
              </a:lnSpc>
              <a:spcBef>
                <a:spcPts val="300"/>
              </a:spcBef>
              <a:buSzPct val="100000"/>
              <a:buBlip>
                <a:blip r:embed="rId5"/>
              </a:buBlip>
            </a:pPr>
            <a:r>
              <a:rPr b="0" lang="fi-FI" sz="1500" spc="-1" strike="noStrike">
                <a:solidFill>
                  <a:srgbClr val="000000"/>
                </a:solidFill>
                <a:latin typeface="Verdana"/>
              </a:rPr>
              <a:t>viides taso</a:t>
            </a:r>
            <a:endParaRPr b="0" lang="fi-FI" sz="15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0" name="PlaceHolder 42"/>
          <p:cNvSpPr>
            <a:spLocks noGrp="1"/>
          </p:cNvSpPr>
          <p:nvPr>
            <p:ph type="dt"/>
          </p:nvPr>
        </p:nvSpPr>
        <p:spPr>
          <a:xfrm>
            <a:off x="457200" y="6243480"/>
            <a:ext cx="2133360" cy="45684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fld id="{3469ACAA-6885-4D88-96BB-72AE99AAA06F}" type="datetime">
              <a:rPr b="0" lang="en-US" sz="750" spc="-1" strike="noStrike">
                <a:solidFill>
                  <a:srgbClr val="000000"/>
                </a:solidFill>
                <a:latin typeface="Verdana"/>
              </a:rPr>
              <a:t>8/22/22</a:t>
            </a:fld>
            <a:endParaRPr b="0" lang="fi-FI" sz="750" spc="-1" strike="noStrike">
              <a:latin typeface="Times New Roman"/>
            </a:endParaRPr>
          </a:p>
        </p:txBody>
      </p:sp>
      <p:sp>
        <p:nvSpPr>
          <p:cNvPr id="161" name="PlaceHolder 43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>
            <a:noAutofit/>
          </a:bodyPr>
          <a:p>
            <a:endParaRPr b="0" lang="fi-FI" sz="2400" spc="-1" strike="noStrike">
              <a:latin typeface="Times New Roman"/>
            </a:endParaRPr>
          </a:p>
        </p:txBody>
      </p:sp>
      <p:sp>
        <p:nvSpPr>
          <p:cNvPr id="162" name="PlaceHolder 44"/>
          <p:cNvSpPr>
            <a:spLocks noGrp="1"/>
          </p:cNvSpPr>
          <p:nvPr>
            <p:ph type="sldNum"/>
          </p:nvPr>
        </p:nvSpPr>
        <p:spPr>
          <a:xfrm>
            <a:off x="6553080" y="6243480"/>
            <a:ext cx="2133360" cy="45684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C3CB3B62-EE5B-4EDE-A381-69055F5D5EDB}" type="slidenum">
              <a:rPr b="0" lang="en-US" sz="750" spc="-1" strike="noStrike">
                <a:solidFill>
                  <a:srgbClr val="000000"/>
                </a:solidFill>
                <a:latin typeface="Verdana"/>
              </a:rPr>
              <a:t>&lt;numero&gt;</a:t>
            </a:fld>
            <a:endParaRPr b="0" lang="fi-FI" sz="7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roup 1"/>
          <p:cNvGrpSpPr/>
          <p:nvPr/>
        </p:nvGrpSpPr>
        <p:grpSpPr>
          <a:xfrm>
            <a:off x="0" y="0"/>
            <a:ext cx="9140400" cy="6851520"/>
            <a:chOff x="0" y="0"/>
            <a:chExt cx="9140400" cy="6851520"/>
          </a:xfrm>
        </p:grpSpPr>
        <p:sp>
          <p:nvSpPr>
            <p:cNvPr id="200" name="CustomShape 2"/>
            <p:cNvSpPr/>
            <p:nvPr/>
          </p:nvSpPr>
          <p:spPr>
            <a:xfrm>
              <a:off x="2876400" y="4462560"/>
              <a:ext cx="6264000" cy="2388960"/>
            </a:xfrm>
            <a:custGeom>
              <a:avLst/>
              <a:gdLst/>
              <a:ahLst/>
              <a:rect l="l" t="t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1" name="CustomShape 3"/>
            <p:cNvSpPr/>
            <p:nvPr/>
          </p:nvSpPr>
          <p:spPr>
            <a:xfrm>
              <a:off x="6389640" y="5757840"/>
              <a:ext cx="2750760" cy="1093320"/>
            </a:xfrm>
            <a:custGeom>
              <a:avLst/>
              <a:gdLst/>
              <a:ahLst/>
              <a:rect l="l" t="t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2" name="CustomShape 4"/>
            <p:cNvSpPr/>
            <p:nvPr/>
          </p:nvSpPr>
          <p:spPr>
            <a:xfrm>
              <a:off x="0" y="0"/>
              <a:ext cx="8854560" cy="5471640"/>
            </a:xfrm>
            <a:custGeom>
              <a:avLst/>
              <a:gdLst/>
              <a:ahLst/>
              <a:rect l="l" t="t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3" name="CustomShape 5"/>
            <p:cNvSpPr/>
            <p:nvPr/>
          </p:nvSpPr>
          <p:spPr>
            <a:xfrm>
              <a:off x="7845480" y="0"/>
              <a:ext cx="1294920" cy="437760"/>
            </a:xfrm>
            <a:custGeom>
              <a:avLst/>
              <a:gdLst/>
              <a:ahLst/>
              <a:rect l="l" t="t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50000">
                  <a:srgbClr val="f1efe6"/>
                </a:gs>
                <a:gs pos="100000">
                  <a:srgbClr val="eeece1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4" name="CustomShape 6"/>
            <p:cNvSpPr/>
            <p:nvPr/>
          </p:nvSpPr>
          <p:spPr>
            <a:xfrm>
              <a:off x="0" y="3149640"/>
              <a:ext cx="9140400" cy="3330360"/>
            </a:xfrm>
            <a:custGeom>
              <a:avLst/>
              <a:gdLst/>
              <a:ahLst/>
              <a:rect l="l" t="t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5" name="CustomShape 7"/>
            <p:cNvSpPr/>
            <p:nvPr/>
          </p:nvSpPr>
          <p:spPr>
            <a:xfrm>
              <a:off x="0" y="162000"/>
              <a:ext cx="3112560" cy="2007720"/>
            </a:xfrm>
            <a:custGeom>
              <a:avLst/>
              <a:gdLst/>
              <a:ahLst/>
              <a:rect l="l" t="t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6" name="CustomShape 8"/>
            <p:cNvSpPr/>
            <p:nvPr/>
          </p:nvSpPr>
          <p:spPr>
            <a:xfrm>
              <a:off x="0" y="0"/>
              <a:ext cx="7475040" cy="4605120"/>
            </a:xfrm>
            <a:custGeom>
              <a:avLst/>
              <a:gdLst/>
              <a:ahLst/>
              <a:rect l="l" t="t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7" name="CustomShape 9"/>
            <p:cNvSpPr/>
            <p:nvPr/>
          </p:nvSpPr>
          <p:spPr>
            <a:xfrm>
              <a:off x="0" y="0"/>
              <a:ext cx="5989320" cy="3739680"/>
            </a:xfrm>
            <a:custGeom>
              <a:avLst/>
              <a:gdLst/>
              <a:ahLst/>
              <a:rect l="l" t="t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8" name="CustomShape 10"/>
            <p:cNvSpPr/>
            <p:nvPr/>
          </p:nvSpPr>
          <p:spPr>
            <a:xfrm>
              <a:off x="0" y="0"/>
              <a:ext cx="4655880" cy="2930040"/>
            </a:xfrm>
            <a:custGeom>
              <a:avLst/>
              <a:gdLst/>
              <a:ahLst/>
              <a:rect l="l" t="t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eeece1"/>
                </a:gs>
                <a:gs pos="100000">
                  <a:srgbClr val="ffffff"/>
                </a:gs>
              </a:gsLst>
              <a:lin ang="189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9" name="CustomShape 11"/>
            <p:cNvSpPr/>
            <p:nvPr/>
          </p:nvSpPr>
          <p:spPr>
            <a:xfrm>
              <a:off x="181080" y="4519440"/>
              <a:ext cx="2369880" cy="323640"/>
            </a:xfrm>
            <a:custGeom>
              <a:avLst/>
              <a:gdLst/>
              <a:ahLst/>
              <a:rect l="l" t="t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0" name="CustomShape 12"/>
            <p:cNvSpPr/>
            <p:nvPr/>
          </p:nvSpPr>
          <p:spPr>
            <a:xfrm>
              <a:off x="750960" y="4929120"/>
              <a:ext cx="1080" cy="108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1" name="CustomShape 13"/>
            <p:cNvSpPr/>
            <p:nvPr/>
          </p:nvSpPr>
          <p:spPr>
            <a:xfrm>
              <a:off x="750960" y="4929120"/>
              <a:ext cx="1080" cy="108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212" name="Group 14"/>
            <p:cNvGrpSpPr/>
            <p:nvPr/>
          </p:nvGrpSpPr>
          <p:grpSpPr>
            <a:xfrm>
              <a:off x="304920" y="3625920"/>
              <a:ext cx="1990440" cy="1464840"/>
              <a:chOff x="304920" y="3625920"/>
              <a:chExt cx="1990440" cy="1464840"/>
            </a:xfrm>
          </p:grpSpPr>
          <p:sp>
            <p:nvSpPr>
              <p:cNvPr id="213" name="CustomShape 15"/>
              <p:cNvSpPr/>
              <p:nvPr/>
            </p:nvSpPr>
            <p:spPr>
              <a:xfrm>
                <a:off x="647640" y="4776840"/>
                <a:ext cx="74160" cy="9000"/>
              </a:xfrm>
              <a:custGeom>
                <a:avLst/>
                <a:gdLst/>
                <a:ahLst/>
                <a:rect l="l" t="t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4" name="CustomShape 16"/>
              <p:cNvSpPr/>
              <p:nvPr/>
            </p:nvSpPr>
            <p:spPr>
              <a:xfrm>
                <a:off x="1447920" y="3625920"/>
                <a:ext cx="514080" cy="256680"/>
              </a:xfrm>
              <a:custGeom>
                <a:avLst/>
                <a:gdLst/>
                <a:ahLst/>
                <a:rect l="l" t="t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5" name="CustomShape 17"/>
              <p:cNvSpPr/>
              <p:nvPr/>
            </p:nvSpPr>
            <p:spPr>
              <a:xfrm>
                <a:off x="304920" y="3625920"/>
                <a:ext cx="1990440" cy="1464840"/>
              </a:xfrm>
              <a:custGeom>
                <a:avLst/>
                <a:gdLst/>
                <a:ahLst/>
                <a:rect l="l" t="t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6" name="CustomShape 18"/>
              <p:cNvSpPr/>
              <p:nvPr/>
            </p:nvSpPr>
            <p:spPr>
              <a:xfrm>
                <a:off x="1085760" y="4300560"/>
                <a:ext cx="74160" cy="123480"/>
              </a:xfrm>
              <a:custGeom>
                <a:avLst/>
                <a:gdLst/>
                <a:ahLst/>
                <a:rect l="l" t="t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7" name="CustomShape 19"/>
              <p:cNvSpPr/>
              <p:nvPr/>
            </p:nvSpPr>
            <p:spPr>
              <a:xfrm>
                <a:off x="2038320" y="4083120"/>
                <a:ext cx="236160" cy="664920"/>
              </a:xfrm>
              <a:custGeom>
                <a:avLst/>
                <a:gdLst/>
                <a:ahLst/>
                <a:rect l="l" t="t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8" name="CustomShape 20"/>
              <p:cNvSpPr/>
              <p:nvPr/>
            </p:nvSpPr>
            <p:spPr>
              <a:xfrm>
                <a:off x="1809720" y="3863880"/>
                <a:ext cx="264600" cy="218880"/>
              </a:xfrm>
              <a:custGeom>
                <a:avLst/>
                <a:gdLst/>
                <a:ahLst/>
                <a:rect l="l" t="t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9" name="CustomShape 21"/>
              <p:cNvSpPr/>
              <p:nvPr/>
            </p:nvSpPr>
            <p:spPr>
              <a:xfrm>
                <a:off x="1504800" y="3673440"/>
                <a:ext cx="178920" cy="180720"/>
              </a:xfrm>
              <a:custGeom>
                <a:avLst/>
                <a:gdLst/>
                <a:ahLst/>
                <a:rect l="l" t="t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0" name="CustomShape 22"/>
              <p:cNvSpPr/>
              <p:nvPr/>
            </p:nvSpPr>
            <p:spPr>
              <a:xfrm>
                <a:off x="1781280" y="4092480"/>
                <a:ext cx="104400" cy="95040"/>
              </a:xfrm>
              <a:custGeom>
                <a:avLst/>
                <a:gdLst/>
                <a:ahLst/>
                <a:rect l="l" t="t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1" name="CustomShape 23"/>
              <p:cNvSpPr/>
              <p:nvPr/>
            </p:nvSpPr>
            <p:spPr>
              <a:xfrm>
                <a:off x="1495440" y="4245120"/>
                <a:ext cx="255240" cy="283680"/>
              </a:xfrm>
              <a:custGeom>
                <a:avLst/>
                <a:gdLst/>
                <a:ahLst/>
                <a:rect l="l" t="t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2" name="CustomShape 24"/>
              <p:cNvSpPr/>
              <p:nvPr/>
            </p:nvSpPr>
            <p:spPr>
              <a:xfrm>
                <a:off x="1170000" y="4386240"/>
                <a:ext cx="115560" cy="85320"/>
              </a:xfrm>
              <a:custGeom>
                <a:avLst/>
                <a:gdLst/>
                <a:ahLst/>
                <a:rect l="l" t="t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3" name="CustomShape 25"/>
              <p:cNvSpPr/>
              <p:nvPr/>
            </p:nvSpPr>
            <p:spPr>
              <a:xfrm>
                <a:off x="990720" y="4586400"/>
                <a:ext cx="18720" cy="85320"/>
              </a:xfrm>
              <a:custGeom>
                <a:avLst/>
                <a:gdLst/>
                <a:ahLst/>
                <a:rect l="l" t="t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4" name="CustomShape 26"/>
              <p:cNvSpPr/>
              <p:nvPr/>
            </p:nvSpPr>
            <p:spPr>
              <a:xfrm>
                <a:off x="781200" y="4795920"/>
                <a:ext cx="75960" cy="114120"/>
              </a:xfrm>
              <a:custGeom>
                <a:avLst/>
                <a:gdLst/>
                <a:ahLst/>
                <a:rect l="l" t="t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5" name="CustomShape 27"/>
              <p:cNvSpPr/>
              <p:nvPr/>
            </p:nvSpPr>
            <p:spPr>
              <a:xfrm>
                <a:off x="693720" y="4805280"/>
                <a:ext cx="456840" cy="132840"/>
              </a:xfrm>
              <a:custGeom>
                <a:avLst/>
                <a:gdLst/>
                <a:ahLst/>
                <a:rect l="l" t="t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6" name="CustomShape 28"/>
              <p:cNvSpPr/>
              <p:nvPr/>
            </p:nvSpPr>
            <p:spPr>
              <a:xfrm>
                <a:off x="1314360" y="4767120"/>
                <a:ext cx="104400" cy="171000"/>
              </a:xfrm>
              <a:custGeom>
                <a:avLst/>
                <a:gdLst/>
                <a:ahLst/>
                <a:rect l="l" t="t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7" name="CustomShape 29"/>
              <p:cNvSpPr/>
              <p:nvPr/>
            </p:nvSpPr>
            <p:spPr>
              <a:xfrm>
                <a:off x="581040" y="4938840"/>
                <a:ext cx="122040" cy="66240"/>
              </a:xfrm>
              <a:custGeom>
                <a:avLst/>
                <a:gdLst/>
                <a:ahLst/>
                <a:rect l="l" t="t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8" name="CustomShape 30"/>
              <p:cNvSpPr/>
              <p:nvPr/>
            </p:nvSpPr>
            <p:spPr>
              <a:xfrm>
                <a:off x="790560" y="5024520"/>
                <a:ext cx="104400" cy="47160"/>
              </a:xfrm>
              <a:custGeom>
                <a:avLst/>
                <a:gdLst/>
                <a:ahLst/>
                <a:rect l="l" t="t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9" name="CustomShape 31"/>
              <p:cNvSpPr/>
              <p:nvPr/>
            </p:nvSpPr>
            <p:spPr>
              <a:xfrm>
                <a:off x="1333440" y="4633920"/>
                <a:ext cx="28080" cy="95040"/>
              </a:xfrm>
              <a:custGeom>
                <a:avLst/>
                <a:gdLst/>
                <a:ahLst/>
                <a:rect l="l" t="t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0" name="CustomShape 32"/>
              <p:cNvSpPr/>
              <p:nvPr/>
            </p:nvSpPr>
            <p:spPr>
              <a:xfrm>
                <a:off x="866880" y="4795920"/>
                <a:ext cx="9000" cy="28080"/>
              </a:xfrm>
              <a:custGeom>
                <a:avLst/>
                <a:gdLst/>
                <a:ahLst/>
                <a:rect l="l" t="t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1" name="CustomShape 33"/>
              <p:cNvSpPr/>
              <p:nvPr/>
            </p:nvSpPr>
            <p:spPr>
              <a:xfrm>
                <a:off x="847800" y="4672080"/>
                <a:ext cx="47160" cy="123480"/>
              </a:xfrm>
              <a:custGeom>
                <a:avLst/>
                <a:gdLst/>
                <a:ahLst/>
                <a:rect l="l" t="t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2" name="CustomShape 34"/>
              <p:cNvSpPr/>
              <p:nvPr/>
            </p:nvSpPr>
            <p:spPr>
              <a:xfrm>
                <a:off x="857160" y="4824360"/>
                <a:ext cx="37800" cy="37800"/>
              </a:xfrm>
              <a:custGeom>
                <a:avLst/>
                <a:gdLst/>
                <a:ahLst/>
                <a:rect l="l" t="t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eece1"/>
                  </a:gs>
                  <a:gs pos="100000">
                    <a:srgbClr val="ffffff"/>
                  </a:gs>
                </a:gsLst>
                <a:lin ang="189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3" name="CustomShape 35"/>
              <p:cNvSpPr/>
              <p:nvPr/>
            </p:nvSpPr>
            <p:spPr>
              <a:xfrm>
                <a:off x="1271520" y="4255920"/>
                <a:ext cx="340920" cy="342720"/>
              </a:xfrm>
              <a:custGeom>
                <a:avLst/>
                <a:gdLst/>
                <a:ahLst/>
                <a:rect l="l" t="t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4" name="CustomShape 36"/>
              <p:cNvSpPr/>
              <p:nvPr/>
            </p:nvSpPr>
            <p:spPr>
              <a:xfrm>
                <a:off x="851040" y="4302000"/>
                <a:ext cx="336240" cy="283680"/>
              </a:xfrm>
              <a:custGeom>
                <a:avLst/>
                <a:gdLst/>
                <a:ahLst/>
                <a:rect l="l" t="t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5" name="CustomShape 37"/>
              <p:cNvSpPr/>
              <p:nvPr/>
            </p:nvSpPr>
            <p:spPr>
              <a:xfrm>
                <a:off x="1646280" y="4141800"/>
                <a:ext cx="101160" cy="124920"/>
              </a:xfrm>
              <a:custGeom>
                <a:avLst/>
                <a:gdLst/>
                <a:ahLst/>
                <a:rect l="l" t="t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6" name="CustomShape 38"/>
              <p:cNvSpPr/>
              <p:nvPr/>
            </p:nvSpPr>
            <p:spPr>
              <a:xfrm>
                <a:off x="1376280" y="3922560"/>
                <a:ext cx="217080" cy="328320"/>
              </a:xfrm>
              <a:custGeom>
                <a:avLst/>
                <a:gdLst/>
                <a:ahLst/>
                <a:rect l="l" t="t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7" name="CustomShape 39"/>
              <p:cNvSpPr/>
              <p:nvPr/>
            </p:nvSpPr>
            <p:spPr>
              <a:xfrm>
                <a:off x="1297080" y="3979800"/>
                <a:ext cx="102960" cy="352080"/>
              </a:xfrm>
              <a:custGeom>
                <a:avLst/>
                <a:gdLst/>
                <a:ahLst/>
                <a:rect l="l" t="t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238" name="PlaceHolder 40"/>
          <p:cNvSpPr>
            <a:spLocks noGrp="1"/>
          </p:cNvSpPr>
          <p:nvPr>
            <p:ph type="title"/>
          </p:nvPr>
        </p:nvSpPr>
        <p:spPr>
          <a:xfrm>
            <a:off x="685440" y="609480"/>
            <a:ext cx="7773120" cy="160488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Muokkaa perustyyl. napsautt.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9" name="PlaceHolder 41"/>
          <p:cNvSpPr>
            <a:spLocks noGrp="1"/>
          </p:cNvSpPr>
          <p:nvPr>
            <p:ph type="body"/>
          </p:nvPr>
        </p:nvSpPr>
        <p:spPr>
          <a:xfrm>
            <a:off x="685440" y="2367000"/>
            <a:ext cx="2473920" cy="57600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85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fi-FI" sz="1800" spc="-1" strike="noStrike">
                <a:solidFill>
                  <a:srgbClr val="000000"/>
                </a:solidFill>
                <a:latin typeface="Verdana"/>
              </a:rPr>
              <a:t>Muokkaa tekstin perustyylejä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0" name="PlaceHolder 42"/>
          <p:cNvSpPr>
            <a:spLocks noGrp="1"/>
          </p:cNvSpPr>
          <p:nvPr>
            <p:ph type="body"/>
          </p:nvPr>
        </p:nvSpPr>
        <p:spPr>
          <a:xfrm>
            <a:off x="685440" y="2943360"/>
            <a:ext cx="2473920" cy="2847600"/>
          </a:xfrm>
          <a:prstGeom prst="rect">
            <a:avLst/>
          </a:prstGeom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0" lang="fi-FI" sz="1050" spc="-1" strike="noStrike">
                <a:solidFill>
                  <a:srgbClr val="000000"/>
                </a:solidFill>
                <a:latin typeface="Verdana"/>
              </a:rPr>
              <a:t>Muokkaa tekstin perustyylejä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1" name="PlaceHolder 43"/>
          <p:cNvSpPr>
            <a:spLocks noGrp="1"/>
          </p:cNvSpPr>
          <p:nvPr>
            <p:ph type="body"/>
          </p:nvPr>
        </p:nvSpPr>
        <p:spPr>
          <a:xfrm>
            <a:off x="3339360" y="2367000"/>
            <a:ext cx="2468160" cy="57600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85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fi-FI" sz="1800" spc="-1" strike="noStrike">
                <a:solidFill>
                  <a:srgbClr val="000000"/>
                </a:solidFill>
                <a:latin typeface="Verdana"/>
              </a:rPr>
              <a:t>Muokkaa tekstin perustyylejä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2" name="PlaceHolder 44"/>
          <p:cNvSpPr>
            <a:spLocks noGrp="1"/>
          </p:cNvSpPr>
          <p:nvPr>
            <p:ph type="body"/>
          </p:nvPr>
        </p:nvSpPr>
        <p:spPr>
          <a:xfrm>
            <a:off x="3331080" y="2943360"/>
            <a:ext cx="2477160" cy="2847600"/>
          </a:xfrm>
          <a:prstGeom prst="rect">
            <a:avLst/>
          </a:prstGeom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0" lang="fi-FI" sz="1050" spc="-1" strike="noStrike">
                <a:solidFill>
                  <a:srgbClr val="000000"/>
                </a:solidFill>
                <a:latin typeface="Verdana"/>
              </a:rPr>
              <a:t>Muokkaa tekstin perustyylejä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3" name="PlaceHolder 45"/>
          <p:cNvSpPr>
            <a:spLocks noGrp="1"/>
          </p:cNvSpPr>
          <p:nvPr>
            <p:ph type="body"/>
          </p:nvPr>
        </p:nvSpPr>
        <p:spPr>
          <a:xfrm>
            <a:off x="5979960" y="2367000"/>
            <a:ext cx="2478240" cy="57600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85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fi-FI" sz="1800" spc="-1" strike="noStrike">
                <a:solidFill>
                  <a:srgbClr val="000000"/>
                </a:solidFill>
                <a:latin typeface="Verdana"/>
              </a:rPr>
              <a:t>Muokkaa tekstin perustyylejä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4" name="PlaceHolder 46"/>
          <p:cNvSpPr>
            <a:spLocks noGrp="1"/>
          </p:cNvSpPr>
          <p:nvPr>
            <p:ph type="body"/>
          </p:nvPr>
        </p:nvSpPr>
        <p:spPr>
          <a:xfrm>
            <a:off x="5979960" y="2943360"/>
            <a:ext cx="2478240" cy="2847600"/>
          </a:xfrm>
          <a:prstGeom prst="rect">
            <a:avLst/>
          </a:prstGeom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0" lang="fi-FI" sz="1050" spc="-1" strike="noStrike">
                <a:solidFill>
                  <a:srgbClr val="000000"/>
                </a:solidFill>
                <a:latin typeface="Verdana"/>
              </a:rPr>
              <a:t>Muokkaa tekstin perustyylejä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5" name="PlaceHolder 47"/>
          <p:cNvSpPr>
            <a:spLocks noGrp="1"/>
          </p:cNvSpPr>
          <p:nvPr>
            <p:ph type="dt"/>
          </p:nvPr>
        </p:nvSpPr>
        <p:spPr>
          <a:xfrm>
            <a:off x="457200" y="6243480"/>
            <a:ext cx="2133360" cy="45684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fld id="{9945BC3B-6F10-4083-A41B-0661EBE7CCC0}" type="datetime">
              <a:rPr b="0" lang="en-US" sz="750" spc="-1" strike="noStrike">
                <a:solidFill>
                  <a:srgbClr val="000000"/>
                </a:solidFill>
                <a:latin typeface="Verdana"/>
              </a:rPr>
              <a:t>8/22/22</a:t>
            </a:fld>
            <a:endParaRPr b="0" lang="fi-FI" sz="750" spc="-1" strike="noStrike">
              <a:latin typeface="Times New Roman"/>
            </a:endParaRPr>
          </a:p>
        </p:txBody>
      </p:sp>
      <p:sp>
        <p:nvSpPr>
          <p:cNvPr id="246" name="PlaceHolder 48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>
            <a:noAutofit/>
          </a:bodyPr>
          <a:p>
            <a:endParaRPr b="0" lang="fi-FI" sz="2400" spc="-1" strike="noStrike">
              <a:latin typeface="Times New Roman"/>
            </a:endParaRPr>
          </a:p>
        </p:txBody>
      </p:sp>
      <p:sp>
        <p:nvSpPr>
          <p:cNvPr id="247" name="PlaceHolder 49"/>
          <p:cNvSpPr>
            <a:spLocks noGrp="1"/>
          </p:cNvSpPr>
          <p:nvPr>
            <p:ph type="sldNum"/>
          </p:nvPr>
        </p:nvSpPr>
        <p:spPr>
          <a:xfrm>
            <a:off x="6553080" y="6243480"/>
            <a:ext cx="2133360" cy="45684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9AD6E54A-87E1-4690-9A23-D3F7AEBE2E5D}" type="slidenum">
              <a:rPr b="0" lang="en-US" sz="750" spc="-1" strike="noStrike">
                <a:solidFill>
                  <a:srgbClr val="000000"/>
                </a:solidFill>
                <a:latin typeface="Verdana"/>
              </a:rPr>
              <a:t>&lt;numero&gt;</a:t>
            </a:fld>
            <a:endParaRPr b="0" lang="fi-FI" sz="7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1.png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7.png"/><Relationship Id="rId2" Type="http://schemas.openxmlformats.org/officeDocument/2006/relationships/image" Target="../media/image48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image" Target="../media/image23.png"/><Relationship Id="rId1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8.png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808560" y="1830600"/>
            <a:ext cx="7543440" cy="356580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LI2</a:t>
            </a:r>
            <a:br/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Aktiivinen elämä</a:t>
            </a:r>
            <a:br/>
            <a:br/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extShape 1"/>
          <p:cNvSpPr txBox="1"/>
          <p:nvPr/>
        </p:nvSpPr>
        <p:spPr>
          <a:xfrm>
            <a:off x="457200" y="-228600"/>
            <a:ext cx="8229240" cy="105228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Liikuntakurssien poissaoloista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8" name="TextShape 2"/>
          <p:cNvSpPr txBox="1"/>
          <p:nvPr/>
        </p:nvSpPr>
        <p:spPr>
          <a:xfrm>
            <a:off x="457200" y="1000080"/>
            <a:ext cx="8229240" cy="53287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txBody>
          <a:bodyPr>
            <a:normAutofit fontScale="75000"/>
          </a:bodyPr>
          <a:p>
            <a:pPr marL="257040" indent="-256680">
              <a:lnSpc>
                <a:spcPct val="80000"/>
              </a:lnSpc>
              <a:spcBef>
                <a:spcPts val="340"/>
              </a:spcBef>
              <a:buSzPct val="100000"/>
              <a:buBlip>
                <a:blip r:embed="rId1"/>
              </a:buBlip>
            </a:pP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Liikuntakurssien arviointi pohjautuu jatkuvaan näyttöön liikuntatunneilla.</a:t>
            </a: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 Mikäli opiskelija on useasti poissa liikuntatunneilta, ei opettaja voi arvioida opiskelijan osaamista poissaolotuntien aikana läpikäydyissä asioissa. Liikuntakurssien arviointi edellyttää aktiivista osallistumista liikuntatunneille. Lajit vaihtuvat liikuntatunneittain.</a:t>
            </a:r>
            <a:endParaRPr b="0" lang="fi-FI" sz="17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80000"/>
              </a:lnSpc>
              <a:spcBef>
                <a:spcPts val="340"/>
              </a:spcBef>
              <a:buSzPct val="100000"/>
              <a:buBlip>
                <a:blip r:embed="rId2"/>
              </a:buBlip>
            </a:pP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Kaikki poissaolot tulee selvittää </a:t>
            </a: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toimittamalla opettajalle kirjallinen lääkärin / terveydenhoitajan / vanhempien allekirjoittama poissaolotodistus. Poissaolotodistus tulee esittää </a:t>
            </a: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heti seuraavalla tunnilla</a:t>
            </a: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 poissaolon jälkeen. Älä jätä selvityksiä roikkumaan. Kurssin päätyttyä selvityksiä ei enää huomioida. </a:t>
            </a: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Selvittämättömät poissaolot vaikuttavat armottomasti kurssinumeroon</a:t>
            </a: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 (1 selvittämätön -&gt; -1/3 kokonaisnumerosta alaspäin; 2 selvittämätöntä -&gt; 2/3 kokonaisnumerosta alaspäin</a:t>
            </a:r>
            <a:r>
              <a:rPr b="0" lang="is-IS" sz="1700" spc="-1" strike="noStrike">
                <a:solidFill>
                  <a:srgbClr val="000000"/>
                </a:solidFill>
                <a:latin typeface="Verdana"/>
              </a:rPr>
              <a:t>…</a:t>
            </a: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) ja johtavat kurssilta poistamiseen. </a:t>
            </a:r>
            <a:endParaRPr b="0" lang="fi-FI" sz="17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80000"/>
              </a:lnSpc>
              <a:spcBef>
                <a:spcPts val="340"/>
              </a:spcBef>
              <a:buSzPct val="100000"/>
              <a:buBlip>
                <a:blip r:embed="rId3"/>
              </a:buBlip>
            </a:pP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Mikäli poissaoloja kertyy enemmän kuin </a:t>
            </a: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kolme 75 minuutin oppituntia</a:t>
            </a: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, opiskelija on velvollinen korvaamaan neljännen poissaolonsa. </a:t>
            </a:r>
            <a:r>
              <a:rPr b="1" lang="fi-FI" sz="1700" spc="-1" strike="noStrike" u="sng">
                <a:solidFill>
                  <a:srgbClr val="000000"/>
                </a:solidFill>
                <a:uFillTx/>
                <a:latin typeface="Verdana"/>
              </a:rPr>
              <a:t>Viides poissaolo johtaa automaattisesti kurssin päättymiseen</a:t>
            </a:r>
            <a:r>
              <a:rPr b="0" lang="fi-FI" sz="1700" spc="-1" strike="noStrike" u="sng">
                <a:solidFill>
                  <a:srgbClr val="000000"/>
                </a:solidFill>
                <a:uFillTx/>
                <a:latin typeface="Verdana"/>
              </a:rPr>
              <a:t>. </a:t>
            </a:r>
            <a:endParaRPr b="0" lang="fi-FI" sz="17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80000"/>
              </a:lnSpc>
              <a:spcBef>
                <a:spcPts val="340"/>
              </a:spcBef>
              <a:buSzPct val="100000"/>
              <a:buBlip>
                <a:blip r:embed="rId4"/>
              </a:buBlip>
            </a:pP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Poissaolon korvaaminen</a:t>
            </a: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 tapahtuu osallistumalla koeviikolla järjestettävään korvauskertaan.</a:t>
            </a:r>
            <a:endParaRPr b="0" lang="fi-FI" sz="17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80000"/>
              </a:lnSpc>
              <a:spcBef>
                <a:spcPts val="340"/>
              </a:spcBef>
              <a:buSzPct val="100000"/>
              <a:buBlip>
                <a:blip r:embed="rId5"/>
              </a:buBlip>
            </a:pP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Mikäli opiskelija on poissa </a:t>
            </a: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testitunnilta</a:t>
            </a: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, on hänen korvattava testitunti koeviikolla järjestettävässä uusintatestissä kurssiarvioinnin saamiseksi. Mikäli testitunti jää kokonaan suorittamatta, testiarvioksi tulee nelonen</a:t>
            </a:r>
            <a:endParaRPr b="0" lang="fi-FI" sz="17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80000"/>
              </a:lnSpc>
              <a:spcBef>
                <a:spcPts val="340"/>
              </a:spcBef>
              <a:buSzPct val="100000"/>
              <a:buBlip>
                <a:blip r:embed="rId6"/>
              </a:buBlip>
            </a:pPr>
            <a:r>
              <a:rPr b="0" lang="fi-FI" sz="1700" spc="-1" strike="noStrike">
                <a:solidFill>
                  <a:srgbClr val="000000"/>
                </a:solidFill>
                <a:latin typeface="Verdana"/>
              </a:rPr>
              <a:t>Kaikki kurssiin kuuluvat suoritukset on hoidettava kuntoon ennen jakson päättymistä. Jakson päätyttyä puuttuvat suoritukset näkyvät kurssiarvioinnissa arvosanaa alentavasti tai johtavat kurssin arvostelematta jättämiseen. </a:t>
            </a: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Jakson päätyttyä suoritukset nollautuvat</a:t>
            </a:r>
            <a:r>
              <a:rPr b="1" lang="fi-FI" sz="1700" spc="-1" strike="noStrike">
                <a:solidFill>
                  <a:srgbClr val="000000"/>
                </a:solidFill>
                <a:latin typeface="Verdana"/>
              </a:rPr>
              <a:t> </a:t>
            </a:r>
            <a:endParaRPr b="0" lang="fi-FI" sz="17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4" dur="indefinite" restart="never" nodeType="tmRoot">
          <p:childTnLst>
            <p:seq>
              <p:cTn id="265" dur="indefinite" nodeType="mainSeq">
                <p:childTnLst>
                  <p:par>
                    <p:cTn id="266" nodeType="clickEffect" fill="hold">
                      <p:stCondLst>
                        <p:cond delay="indefinite"/>
                      </p:stCondLst>
                      <p:childTnLst>
                        <p:par>
                          <p:cTn id="2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70" dur="2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75" dur="2000"/>
                                        <p:tgtEl>
                                          <p:spTgt spid="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nodeType="clickEffect" fill="hold">
                      <p:stCondLst>
                        <p:cond delay="indefinite"/>
                      </p:stCondLst>
                      <p:childTnLst>
                        <p:par>
                          <p:cTn id="27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0" dur="2000"/>
                                        <p:tgtEl>
                                          <p:spTgt spid="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nodeType="clickEffect" fill="hold">
                      <p:stCondLst>
                        <p:cond delay="indefinite"/>
                      </p:stCondLst>
                      <p:childTnLst>
                        <p:par>
                          <p:cTn id="2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5" dur="2000"/>
                                        <p:tgtEl>
                                          <p:spTgt spid="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nodeType="clickEffect" fill="hold">
                      <p:stCondLst>
                        <p:cond delay="indefinite"/>
                      </p:stCondLst>
                      <p:childTnLst>
                        <p:par>
                          <p:cTn id="28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0" dur="2000"/>
                                        <p:tgtEl>
                                          <p:spTgt spid="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nodeType="clickEffect" fill="hold">
                      <p:stCondLst>
                        <p:cond delay="indefinite"/>
                      </p:stCondLst>
                      <p:childTnLst>
                        <p:par>
                          <p:cTn id="2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5" dur="2000"/>
                                        <p:tgtEl>
                                          <p:spTgt spid="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nodeType="clickEffect" fill="hold">
                      <p:stCondLst>
                        <p:cond delay="indefinite"/>
                      </p:stCondLst>
                      <p:childTnLst>
                        <p:par>
                          <p:cTn id="29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0" dur="2000"/>
                                        <p:tgtEl>
                                          <p:spTgt spid="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 txBox="1"/>
          <p:nvPr/>
        </p:nvSpPr>
        <p:spPr>
          <a:xfrm>
            <a:off x="457200" y="158760"/>
            <a:ext cx="8229240" cy="125856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Tavoitteeni opintojaksolle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10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257040" indent="-256680">
              <a:lnSpc>
                <a:spcPct val="100000"/>
              </a:lnSpc>
              <a:spcBef>
                <a:spcPts val="479"/>
              </a:spcBef>
              <a:buSzPct val="100000"/>
              <a:buBlip>
                <a:blip r:embed="rId1"/>
              </a:buBlip>
            </a:pPr>
            <a:r>
              <a:rPr b="0" lang="fi-FI" sz="2400" spc="-1" strike="noStrike">
                <a:solidFill>
                  <a:srgbClr val="000000"/>
                </a:solidFill>
                <a:latin typeface="Verdana"/>
              </a:rPr>
              <a:t>Aseta itsellesi tälle opintojaksolle kolme konkreettista tavoitetta arviointiperusteisiin liittyen</a:t>
            </a: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479"/>
              </a:spcBef>
              <a:buSzPct val="100000"/>
              <a:buBlip>
                <a:blip r:embed="rId2"/>
              </a:buBlip>
            </a:pPr>
            <a:r>
              <a:rPr b="0" lang="fi-FI" sz="2400" spc="-1" strike="noStrike">
                <a:solidFill>
                  <a:srgbClr val="000000"/>
                </a:solidFill>
                <a:latin typeface="Verdana"/>
              </a:rPr>
              <a:t>Valitse testien perusteella vähintään yksi fyysinen ominaisuus, jota pyrit opintojakson aikana kehittämään.</a:t>
            </a: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TextShape 1"/>
          <p:cNvSpPr txBox="1"/>
          <p:nvPr/>
        </p:nvSpPr>
        <p:spPr>
          <a:xfrm>
            <a:off x="811080" y="306720"/>
            <a:ext cx="7543440" cy="14504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rmAutofit fontScale="45000"/>
          </a:bodyPr>
          <a:p>
            <a:pPr algn="ctr">
              <a:lnSpc>
                <a:spcPct val="100000"/>
              </a:lnSpc>
            </a:pPr>
            <a:r>
              <a:rPr b="0" lang="fi-FI" sz="4000" spc="-1" strike="noStrike">
                <a:solidFill>
                  <a:srgbClr val="1f497d"/>
                </a:solidFill>
                <a:latin typeface="Arial"/>
              </a:rPr>
              <a:t>LI2  - Aktiivinen elämä –opintojakson numeerinen arviointi koostuu kolmesta osa-alueesta </a:t>
            </a:r>
            <a:endParaRPr b="0" lang="fi-FI" sz="40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6" name="TextShape 2"/>
          <p:cNvSpPr txBox="1"/>
          <p:nvPr/>
        </p:nvSpPr>
        <p:spPr>
          <a:xfrm>
            <a:off x="468360" y="2743200"/>
            <a:ext cx="8229240" cy="294300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609480" indent="-609120">
              <a:lnSpc>
                <a:spcPct val="100000"/>
              </a:lnSpc>
              <a:spcBef>
                <a:spcPts val="641"/>
              </a:spcBef>
              <a:buSzPct val="100051"/>
              <a:buBlip>
                <a:blip r:embed="rId1"/>
              </a:buBlip>
            </a:pPr>
            <a:r>
              <a:rPr b="0" lang="fi-FI" sz="3200" spc="-1" strike="noStrike">
                <a:solidFill>
                  <a:srgbClr val="000000"/>
                </a:solidFill>
                <a:latin typeface="Verdana"/>
              </a:rPr>
              <a:t>Liikuntakykyisyys opintojaksolla läpikäydyissä liikuntamuodoissa</a:t>
            </a:r>
            <a:endParaRPr b="0" lang="fi-FI" sz="3200" spc="-1" strike="noStrike">
              <a:solidFill>
                <a:srgbClr val="000000"/>
              </a:solidFill>
              <a:latin typeface="Verdana"/>
            </a:endParaRPr>
          </a:p>
          <a:p>
            <a:pPr marL="609480" indent="-609120">
              <a:lnSpc>
                <a:spcPct val="100000"/>
              </a:lnSpc>
              <a:spcBef>
                <a:spcPts val="641"/>
              </a:spcBef>
              <a:buSzPct val="100051"/>
              <a:buBlip>
                <a:blip r:embed="rId2"/>
              </a:buBlip>
            </a:pPr>
            <a:r>
              <a:rPr b="0" lang="fi-FI" sz="3200" spc="-1" strike="noStrike">
                <a:solidFill>
                  <a:srgbClr val="000000"/>
                </a:solidFill>
                <a:latin typeface="Verdana"/>
              </a:rPr>
              <a:t>Tuntitoiminta: liikunta-aktiivisuus, asennoituminen tuntityöskentelyyn ja yhteistyötaidot </a:t>
            </a:r>
            <a:endParaRPr b="0" lang="fi-FI" sz="3200" spc="-1" strike="noStrike">
              <a:solidFill>
                <a:srgbClr val="000000"/>
              </a:solidFill>
              <a:latin typeface="Verdana"/>
            </a:endParaRPr>
          </a:p>
          <a:p>
            <a:pPr marL="609480" indent="-609120">
              <a:lnSpc>
                <a:spcPct val="100000"/>
              </a:lnSpc>
              <a:spcBef>
                <a:spcPts val="641"/>
              </a:spcBef>
              <a:buSzPct val="100051"/>
              <a:buBlip>
                <a:blip r:embed="rId3"/>
              </a:buBlip>
            </a:pPr>
            <a:r>
              <a:rPr b="0" lang="fi-FI" sz="3200" spc="-1" strike="noStrike">
                <a:solidFill>
                  <a:srgbClr val="000000"/>
                </a:solidFill>
                <a:latin typeface="Verdana"/>
              </a:rPr>
              <a:t>Liikuntapäiväkirjan analysointi +/1 numero</a:t>
            </a:r>
            <a:endParaRPr b="0" lang="fi-FI" sz="3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fi-FI" sz="3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fi-FI" sz="3200" spc="-1" strike="noStrike">
              <a:solidFill>
                <a:srgbClr val="000000"/>
              </a:solidFill>
              <a:latin typeface="Verdana"/>
            </a:endParaRPr>
          </a:p>
          <a:p>
            <a:pPr marL="990720" indent="-53316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fi-FI" sz="32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2000"/>
                                        <p:tgtEl>
                                          <p:spTgt spid="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nodeType="clickEffect" fill="hold">
                      <p:stCondLst>
                        <p:cond delay="indefinite"/>
                      </p:stCondLst>
                      <p:childTnLst>
                        <p:par>
                          <p:cTn id="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" dur="2000"/>
                                        <p:tgtEl>
                                          <p:spTgt spid="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" dur="2000"/>
                                        <p:tgtEl>
                                          <p:spTgt spid="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685440" y="1314360"/>
            <a:ext cx="7773120" cy="66600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rmAutofit fontScale="47000"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Motoriset perustaidot, joiden pohjalta lajitaidot rakentuvat: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8" name="TextShape 2"/>
          <p:cNvSpPr txBox="1"/>
          <p:nvPr/>
        </p:nvSpPr>
        <p:spPr>
          <a:xfrm>
            <a:off x="685440" y="1975680"/>
            <a:ext cx="2473920" cy="54288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ctr">
              <a:lnSpc>
                <a:spcPct val="85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fi-FI" sz="1800" spc="-1" strike="noStrike">
                <a:solidFill>
                  <a:srgbClr val="000000"/>
                </a:solidFill>
                <a:latin typeface="Verdana"/>
                <a:ea typeface="Verdana"/>
              </a:rPr>
              <a:t>Tasapainotaidot 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9" name="TextShape 3"/>
          <p:cNvSpPr txBox="1"/>
          <p:nvPr/>
        </p:nvSpPr>
        <p:spPr>
          <a:xfrm>
            <a:off x="685440" y="2527560"/>
            <a:ext cx="2473920" cy="2673000"/>
          </a:xfrm>
          <a:prstGeom prst="rect">
            <a:avLst/>
          </a:prstGeom>
          <a:noFill/>
          <a:ln w="9360"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Staattinen ja dynaaminen tasapaino: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Pystyasennot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pää alaspäin asennot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pyöriminen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heiluminen 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pysähtyminen 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väistäminen 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koukistaminen 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ojentaminen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kieriminen 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90" name="TextShape 4"/>
          <p:cNvSpPr txBox="1"/>
          <p:nvPr/>
        </p:nvSpPr>
        <p:spPr>
          <a:xfrm>
            <a:off x="3330720" y="1984320"/>
            <a:ext cx="2468160" cy="54288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ctr">
              <a:lnSpc>
                <a:spcPct val="85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fi-FI" sz="1800" spc="-1" strike="noStrike">
                <a:solidFill>
                  <a:srgbClr val="000000"/>
                </a:solidFill>
                <a:latin typeface="Verdana"/>
                <a:ea typeface="Verdana"/>
              </a:rPr>
              <a:t>Perustaidot ja liikeyhdistelmät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91" name="TextShape 5"/>
          <p:cNvSpPr txBox="1"/>
          <p:nvPr/>
        </p:nvSpPr>
        <p:spPr>
          <a:xfrm>
            <a:off x="3331080" y="2527560"/>
            <a:ext cx="2477160" cy="267300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käveleminen 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juokseminen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loikkiminen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rytmissä hyppiminen 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hyppeleminen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kiipeileminen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laukkaaminen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liukuminen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kinkkaaminen</a:t>
            </a:r>
            <a:r>
              <a:rPr b="0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92" name="TextShape 6"/>
          <p:cNvSpPr txBox="1"/>
          <p:nvPr/>
        </p:nvSpPr>
        <p:spPr>
          <a:xfrm>
            <a:off x="5979960" y="1975680"/>
            <a:ext cx="2478240" cy="60228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ctr">
              <a:lnSpc>
                <a:spcPct val="85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fi-FI" sz="1800" spc="-1" strike="noStrike">
                <a:solidFill>
                  <a:srgbClr val="000000"/>
                </a:solidFill>
                <a:latin typeface="Verdana"/>
                <a:ea typeface="Verdana"/>
              </a:rPr>
              <a:t>Välineen käsittelytaidot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93" name="TextShape 7"/>
          <p:cNvSpPr txBox="1"/>
          <p:nvPr/>
        </p:nvSpPr>
        <p:spPr>
          <a:xfrm>
            <a:off x="5979960" y="2527560"/>
            <a:ext cx="2478240" cy="267300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Itsestä poispäin tapahtuvat ja vastaanottavat liikkeet: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vierittäminen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heittäminen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potkiminen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työntäminen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lyöminen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pomputtaminen 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  <a:tabLst>
                <a:tab algn="l" pos="0"/>
              </a:tabLst>
            </a:pPr>
            <a:r>
              <a:rPr b="1" lang="fi-FI" sz="1050" spc="-1" strike="noStrike">
                <a:solidFill>
                  <a:srgbClr val="000000"/>
                </a:solidFill>
                <a:latin typeface="Verdana"/>
                <a:ea typeface="Verdana"/>
              </a:rPr>
              <a:t>kiinniottaminen</a:t>
            </a:r>
            <a:endParaRPr b="0" lang="fi-FI" sz="105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457200" y="158760"/>
            <a:ext cx="8229240" cy="125856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Liikuntakykyisyys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95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1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Taitojen arviointi perustuu </a:t>
            </a:r>
            <a:r>
              <a:rPr b="1" lang="fi-FI" sz="1800" spc="-1" strike="noStrike" u="sng">
                <a:solidFill>
                  <a:srgbClr val="000000"/>
                </a:solidFill>
                <a:uFillTx/>
                <a:latin typeface="Verdana"/>
              </a:rPr>
              <a:t>jatkuvaan näyttöön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2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Opettaja havainnoi ja arvioi opiskelijan osoittamia taitoja liikuntakurssin aikana läpikäydyissä liikuntamuodoissa.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3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Taitotason arviointina toimii lajitaitojen keskiarvo.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4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Esimerkki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</p:txBody>
      </p:sp>
      <p:graphicFrame>
        <p:nvGraphicFramePr>
          <p:cNvPr id="296" name="Table 3"/>
          <p:cNvGraphicFramePr/>
          <p:nvPr/>
        </p:nvGraphicFramePr>
        <p:xfrm>
          <a:off x="594360" y="4414680"/>
          <a:ext cx="8000640" cy="1856880"/>
        </p:xfrm>
        <a:graphic>
          <a:graphicData uri="http://schemas.openxmlformats.org/drawingml/2006/table">
            <a:tbl>
              <a:tblPr/>
              <a:tblGrid>
                <a:gridCol w="888840"/>
                <a:gridCol w="888840"/>
                <a:gridCol w="888840"/>
                <a:gridCol w="888840"/>
                <a:gridCol w="888840"/>
                <a:gridCol w="888840"/>
                <a:gridCol w="888840"/>
                <a:gridCol w="888840"/>
                <a:gridCol w="889920"/>
              </a:tblGrid>
              <a:tr h="466200"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salibandy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pesäpallo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jalkapallo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uinti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jääpelit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yleisurheilu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suunnistus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keskiarvo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66200"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opiskelija 1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8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7,75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7,5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8.5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7,82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</a:tr>
              <a:tr h="466200"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opiskelija 2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6,5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7,25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8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7,68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</a:tr>
              <a:tr h="466200"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opiskelija 3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10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8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10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8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</a:tr>
              <a:tr h="466200"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opiskelija 4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6,5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7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6,5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6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6,5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6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8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003366"/>
                          </a:solidFill>
                          <a:latin typeface="Calibri"/>
                          <a:ea typeface="Calibri"/>
                        </a:rPr>
                        <a:t>6,64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" dur="indefinite" restart="never" nodeType="tmRoot">
          <p:childTnLst>
            <p:seq>
              <p:cTn id="19" dur="indefinite" nodeType="mainSeq">
                <p:childTnLst>
                  <p:par>
                    <p:cTn id="20" nodeType="clickEffect" fill="hold">
                      <p:stCondLst>
                        <p:cond delay="indefinite"/>
                      </p:stCondLst>
                      <p:childTnLst>
                        <p:par>
                          <p:cTn id="2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" dur="2000"/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nodeType="clickEffect" fill="hold">
                      <p:stCondLst>
                        <p:cond delay="indefinite"/>
                      </p:stCondLst>
                      <p:childTnLst>
                        <p:par>
                          <p:cTn id="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" dur="2000"/>
                                        <p:tgtEl>
                                          <p:spTgt spid="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" dur="2000"/>
                                        <p:tgtEl>
                                          <p:spTgt spid="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" dur="2000"/>
                                        <p:tgtEl>
                                          <p:spTgt spid="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nodeType="clickEffect" fill="hold">
                      <p:stCondLst>
                        <p:cond delay="indefinite"/>
                      </p:stCondLst>
                      <p:childTnLst>
                        <p:par>
                          <p:cTn id="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4" dur="2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TextShape 1"/>
          <p:cNvSpPr txBox="1"/>
          <p:nvPr/>
        </p:nvSpPr>
        <p:spPr>
          <a:xfrm>
            <a:off x="468360" y="549360"/>
            <a:ext cx="8229240" cy="57798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txBody>
          <a:bodyPr>
            <a:normAutofit fontScale="28000"/>
          </a:bodyPr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1" lang="fi-FI" sz="2400" spc="-1" strike="noStrike">
                <a:solidFill>
                  <a:srgbClr val="000000"/>
                </a:solidFill>
                <a:latin typeface="Verdana"/>
              </a:rPr>
              <a:t> </a:t>
            </a:r>
            <a:r>
              <a:rPr b="1" lang="fi-FI" sz="2400" spc="-1" strike="noStrike">
                <a:solidFill>
                  <a:srgbClr val="000000"/>
                </a:solidFill>
                <a:latin typeface="Verdana"/>
              </a:rPr>
              <a:t>Arvosanan, erinomainen (10), kriteerit</a:t>
            </a: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1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Lajin näyttötilanteessa opiskelijan taitotaso on erinomainen ja osoittaa   huippuosaamista. 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2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Suorituksesta on nähtävissä liikkeiden helppous, sujuvuus, taloudellisuus, tehokkuus sekä liikkeiden saumaton liittyminen toisiinsa. 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3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Opiskelija osaa soveltaa liikesuorituksia tarkoituksenmukaisella tavalla. Opiskelija on aloitteellinen ja pystyy löytämään omaperäisiä ja oikeita ratkaisuja erilaisissa olosuhteissa ja tilanteissa. 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4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Opiskelijalla on runsas ja monipuolinen liikevalikoima ja suorituksessa on vain vähäisiä virheitä.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 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1" lang="fi-FI" sz="2400" spc="-1" strike="noStrike">
                <a:solidFill>
                  <a:srgbClr val="000000"/>
                </a:solidFill>
                <a:latin typeface="Verdana"/>
              </a:rPr>
              <a:t>Arvosanan, hyvä (8), kriteerit</a:t>
            </a: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1" lang="fi-FI" sz="2200" spc="-1" strike="noStrike">
                <a:solidFill>
                  <a:srgbClr val="000000"/>
                </a:solidFill>
                <a:latin typeface="Verdana"/>
              </a:rPr>
              <a:t> 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5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Lajin näyttötilanteessa opiskelijan taitotaso on hyvä. 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6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Yksittäiset liikesuoritukset ovat sujuvia, mutta liikkeiden yhdistelyssä ja kyvyssä soveltaa niitä eri tilanteissa on puutteita. Opiskelija hallitsee lajin perustaidot hyvin. 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7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Vaativammissa ja vaikeammissa liikesuorituksissa esiintyy puutteellisuuksia tai virheitä.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1" lang="fi-FI" sz="2400" spc="-1" strike="noStrike">
                <a:solidFill>
                  <a:srgbClr val="000000"/>
                </a:solidFill>
                <a:latin typeface="Verdana"/>
              </a:rPr>
              <a:t>Arvosanan, kohtalainen (6), kriteerit</a:t>
            </a: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8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Lajin näyttötilanteessa opiskelijan tekninen taitotaso on kohtalainen,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9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Suoritustavassa on puutteita tai taitotaso on vielä suppea.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20000"/>
              </a:lnSpc>
              <a:buSzPct val="100000"/>
              <a:buBlip>
                <a:blip r:embed="rId10"/>
              </a:buBlip>
              <a:tabLst>
                <a:tab algn="l" pos="0"/>
              </a:tabLst>
            </a:pP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 </a:t>
            </a:r>
            <a:r>
              <a:rPr b="0" lang="fi-FI" sz="2200" spc="-1" strike="noStrike">
                <a:solidFill>
                  <a:srgbClr val="000000"/>
                </a:solidFill>
                <a:latin typeface="Verdana"/>
              </a:rPr>
              <a:t>Opiskelijan perustaidoissa on runsaasti puutteita ja virheitä, mutta takaa lajin perustasolla vielä turvallisen suorituksen.</a:t>
            </a: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fi-FI" sz="22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5" dur="indefinite" restart="never" nodeType="tmRoot">
          <p:childTnLst>
            <p:seq>
              <p:cTn id="46" dur="indefinite" nodeType="mainSeq">
                <p:childTnLst>
                  <p:par>
                    <p:cTn id="47" nodeType="clickEffect" fill="hold">
                      <p:stCondLst>
                        <p:cond delay="indefinite"/>
                      </p:stCondLst>
                      <p:childTnLst>
                        <p:par>
                          <p:cTn id="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nodeType="clickEffect" fill="hold">
                      <p:stCondLst>
                        <p:cond delay="indefinite"/>
                      </p:stCondLst>
                      <p:childTnLst>
                        <p:par>
                          <p:cTn id="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nodeType="clickEffect" fill="hold">
                      <p:stCondLst>
                        <p:cond delay="indefinite"/>
                      </p:stCondLst>
                      <p:childTnLst>
                        <p:par>
                          <p:cTn id="6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nodeType="clickEffect" fill="hold">
                      <p:stCondLst>
                        <p:cond delay="indefinite"/>
                      </p:stCondLst>
                      <p:childTnLst>
                        <p:par>
                          <p:cTn id="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2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2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nodeType="clickEffect" fill="hold">
                      <p:stCondLst>
                        <p:cond delay="indefinite"/>
                      </p:stCondLst>
                      <p:childTnLst>
                        <p:par>
                          <p:cTn id="7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5" dur="500" fill="hold"/>
                                        <p:tgtEl>
                                          <p:spTgt spid="2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500" fill="hold"/>
                                        <p:tgtEl>
                                          <p:spTgt spid="2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nodeType="clickEffect" fill="hold">
                      <p:stCondLst>
                        <p:cond delay="indefinite"/>
                      </p:stCondLst>
                      <p:childTnLst>
                        <p:par>
                          <p:cTn id="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2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2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nodeType="clickEffect" fill="hold">
                      <p:stCondLst>
                        <p:cond delay="indefinite"/>
                      </p:stCondLst>
                      <p:childTnLst>
                        <p:par>
                          <p:cTn id="8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2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500" fill="hold"/>
                                        <p:tgtEl>
                                          <p:spTgt spid="2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nodeType="clickEffect" fill="hold">
                      <p:stCondLst>
                        <p:cond delay="indefinite"/>
                      </p:stCondLst>
                      <p:childTnLst>
                        <p:par>
                          <p:cTn id="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3" dur="500" fill="hold"/>
                                        <p:tgtEl>
                                          <p:spTgt spid="29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500" fill="hold"/>
                                        <p:tgtEl>
                                          <p:spTgt spid="29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nodeType="clickEffect" fill="hold">
                      <p:stCondLst>
                        <p:cond delay="indefinite"/>
                      </p:stCondLst>
                      <p:childTnLst>
                        <p:par>
                          <p:cTn id="9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9" dur="500" fill="hold"/>
                                        <p:tgtEl>
                                          <p:spTgt spid="29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0" dur="500" fill="hold"/>
                                        <p:tgtEl>
                                          <p:spTgt spid="29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nodeType="clickEffect" fill="hold">
                      <p:stCondLst>
                        <p:cond delay="indefinite"/>
                      </p:stCondLst>
                      <p:childTnLst>
                        <p:par>
                          <p:cTn id="1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29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500" fill="hold"/>
                                        <p:tgtEl>
                                          <p:spTgt spid="29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 txBox="1"/>
          <p:nvPr/>
        </p:nvSpPr>
        <p:spPr>
          <a:xfrm>
            <a:off x="770040" y="371520"/>
            <a:ext cx="8373600" cy="13712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marL="838080" indent="-837720">
              <a:lnSpc>
                <a:spcPct val="100000"/>
              </a:lnSpc>
              <a:tabLst>
                <a:tab algn="l" pos="0"/>
              </a:tabLst>
            </a:pPr>
            <a:r>
              <a:rPr b="0" lang="fi-FI" sz="4000" spc="-1" strike="noStrike">
                <a:solidFill>
                  <a:srgbClr val="1f497d"/>
                </a:solidFill>
                <a:latin typeface="Arial"/>
              </a:rPr>
              <a:t>Tuntitoiminta: liikunta-aktiivisuus,   -asenne ja yhteistyötaidot</a:t>
            </a:r>
            <a:endParaRPr b="0" lang="fi-FI" sz="40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99" name="TextShape 2"/>
          <p:cNvSpPr txBox="1"/>
          <p:nvPr/>
        </p:nvSpPr>
        <p:spPr>
          <a:xfrm>
            <a:off x="500040" y="2928960"/>
            <a:ext cx="8229240" cy="3200040"/>
          </a:xfrm>
          <a:prstGeom prst="rect">
            <a:avLst/>
          </a:prstGeom>
          <a:noFill/>
          <a:ln w="9360">
            <a:noFill/>
          </a:ln>
        </p:spPr>
        <p:txBody>
          <a:bodyPr>
            <a:normAutofit fontScale="77000"/>
          </a:bodyPr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1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Liikunta-aktiivisuuden, -asenteen ja yhteistyötaitojen arviointi perustuu </a:t>
            </a:r>
            <a:r>
              <a:rPr b="1" lang="fi-FI" sz="1800" spc="-1" strike="noStrike" u="sng">
                <a:solidFill>
                  <a:srgbClr val="000000"/>
                </a:solidFill>
                <a:uFillTx/>
                <a:latin typeface="Verdana"/>
              </a:rPr>
              <a:t>jatkuvaan näyttöön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2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Opettaja havainnoi ja arvioi opiskelijan liikunta-aktiivisuutta, -asennetta ja yhteistyötaitoja liikuntatuntien aikana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3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Myöhästelyt, puutteelliset varusteet ja selvittämättömät poissaolot vaikuttavat erittäin negatiivisesti arviointiin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4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Tuntitoiminnan arviointina toimii tuntitoimintaa kuvaavien numeroiden keskiarvo. 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60"/>
              </a:spcBef>
              <a:buSzPct val="100045"/>
              <a:buBlip>
                <a:blip r:embed="rId5"/>
              </a:buBlip>
            </a:pPr>
            <a:r>
              <a:rPr b="1" lang="fi-FI" sz="1800" spc="-1" strike="noStrike">
                <a:solidFill>
                  <a:srgbClr val="000000"/>
                </a:solidFill>
                <a:latin typeface="Verdana"/>
              </a:rPr>
              <a:t>Esimerkki: </a:t>
            </a:r>
            <a:endParaRPr b="0" lang="fi-FI" sz="1800" spc="-1" strike="noStrike">
              <a:solidFill>
                <a:srgbClr val="000000"/>
              </a:solidFill>
              <a:latin typeface="Verdana"/>
            </a:endParaRPr>
          </a:p>
          <a:p>
            <a:pPr lvl="6" marL="2228760" indent="-171000">
              <a:lnSpc>
                <a:spcPct val="100000"/>
              </a:lnSpc>
              <a:spcBef>
                <a:spcPts val="241"/>
              </a:spcBef>
              <a:buSzPct val="100000"/>
              <a:buBlip>
                <a:blip r:embed="rId6"/>
              </a:buBlip>
            </a:pP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Aktiivisuus </a:t>
            </a: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7</a:t>
            </a:r>
            <a:endParaRPr b="0" lang="fi-FI" sz="1200" spc="-1" strike="noStrike">
              <a:solidFill>
                <a:srgbClr val="000000"/>
              </a:solidFill>
              <a:latin typeface="Verdana"/>
            </a:endParaRPr>
          </a:p>
          <a:p>
            <a:pPr lvl="6" marL="2228760" indent="-171000">
              <a:lnSpc>
                <a:spcPct val="100000"/>
              </a:lnSpc>
              <a:spcBef>
                <a:spcPts val="241"/>
              </a:spcBef>
              <a:buSzPct val="100000"/>
              <a:buBlip>
                <a:blip r:embed="rId7"/>
              </a:buBlip>
            </a:pP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Asennoituminen tuntityöskentelyyn</a:t>
            </a: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8</a:t>
            </a:r>
            <a:endParaRPr b="0" lang="fi-FI" sz="1200" spc="-1" strike="noStrike">
              <a:solidFill>
                <a:srgbClr val="000000"/>
              </a:solidFill>
              <a:latin typeface="Verdana"/>
            </a:endParaRPr>
          </a:p>
          <a:p>
            <a:pPr lvl="6" marL="2228760" indent="-171000">
              <a:lnSpc>
                <a:spcPct val="100000"/>
              </a:lnSpc>
              <a:spcBef>
                <a:spcPts val="241"/>
              </a:spcBef>
              <a:buSzPct val="100000"/>
              <a:buBlip>
                <a:blip r:embed="rId8"/>
              </a:buBlip>
            </a:pP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Yhteistyöhalukkuus ja   -kyvykkyys</a:t>
            </a: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8</a:t>
            </a: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	</a:t>
            </a:r>
            <a:endParaRPr b="0" lang="fi-FI" sz="1200" spc="-1" strike="noStrike">
              <a:solidFill>
                <a:srgbClr val="000000"/>
              </a:solidFill>
              <a:latin typeface="Verdana"/>
            </a:endParaRPr>
          </a:p>
          <a:p>
            <a:pPr marL="2057400">
              <a:lnSpc>
                <a:spcPct val="100000"/>
              </a:lnSpc>
              <a:spcBef>
                <a:spcPts val="241"/>
              </a:spcBef>
              <a:tabLst>
                <a:tab algn="l" pos="0"/>
              </a:tabLst>
            </a:pP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1" lang="fi-FI" sz="1200" spc="-1" strike="noStrike">
                <a:solidFill>
                  <a:srgbClr val="000000"/>
                </a:solidFill>
                <a:latin typeface="Verdana"/>
              </a:rPr>
              <a:t>KA 7,8</a:t>
            </a:r>
            <a:endParaRPr b="0" lang="fi-FI" sz="12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fi-FI" sz="12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0" name="CustomShape 3"/>
          <p:cNvSpPr/>
          <p:nvPr/>
        </p:nvSpPr>
        <p:spPr>
          <a:xfrm>
            <a:off x="2818440" y="5892120"/>
            <a:ext cx="299520" cy="17100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7" dur="indefinite" restart="never" nodeType="tmRoot">
          <p:childTnLst>
            <p:seq>
              <p:cTn id="108" dur="indefinite" nodeType="mainSeq">
                <p:childTnLst>
                  <p:par>
                    <p:cTn id="109" nodeType="clickEffect" fill="hold">
                      <p:stCondLst>
                        <p:cond delay="indefinite"/>
                      </p:stCondLst>
                      <p:childTnLst>
                        <p:par>
                          <p:cTn id="1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3" dur="2000"/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nodeType="clickEffect" fill="hold">
                      <p:stCondLst>
                        <p:cond delay="indefinite"/>
                      </p:stCondLst>
                      <p:childTnLst>
                        <p:par>
                          <p:cTn id="11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8" dur="2000"/>
                                        <p:tgtEl>
                                          <p:spTgt spid="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nodeType="clickEffect" fill="hold">
                      <p:stCondLst>
                        <p:cond delay="indefinite"/>
                      </p:stCondLst>
                      <p:childTnLst>
                        <p:par>
                          <p:cTn id="12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3" dur="2000"/>
                                        <p:tgtEl>
                                          <p:spTgt spid="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8" dur="2000"/>
                                        <p:tgtEl>
                                          <p:spTgt spid="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3" dur="2000"/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TextShape 1"/>
          <p:cNvSpPr txBox="1"/>
          <p:nvPr/>
        </p:nvSpPr>
        <p:spPr>
          <a:xfrm>
            <a:off x="457200" y="0"/>
            <a:ext cx="8229240" cy="603288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txBody>
          <a:bodyPr>
            <a:normAutofit fontScale="78000"/>
          </a:bodyPr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1" lang="fi-FI" sz="2800" spc="-1" strike="noStrike">
                <a:solidFill>
                  <a:srgbClr val="000000"/>
                </a:solidFill>
                <a:latin typeface="Verdana"/>
              </a:rPr>
              <a:t>Tuntitoiminnan arvioinnin kriteerit</a:t>
            </a:r>
            <a:endParaRPr b="0" lang="fi-FI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fi-FI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1" lang="fi-FI" sz="1000" spc="-1" strike="noStrike">
                <a:solidFill>
                  <a:srgbClr val="000000"/>
                </a:solidFill>
                <a:latin typeface="Verdana"/>
              </a:rPr>
              <a:t>Mukanaolo opetustilanteessa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10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aktiivista, osallistuvaa ja aloitteellista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9 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aktiivista ja osallistuvaa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8  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useimmiten aktiivista ja osallistuvaa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7  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taipumusta passiivisuuteen ja vetäytymiseen, osallistuminen on muodollisesti halutonta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6 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passiivista ja vetäytyvää, vaikeuttaa omalla toiminnallaan toisten harjoittelua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1" lang="fi-FI" sz="1000" spc="-1" strike="noStrike">
                <a:solidFill>
                  <a:srgbClr val="000000"/>
                </a:solidFill>
                <a:latin typeface="Verdana"/>
              </a:rPr>
              <a:t>Asennoituminen opiskeluun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10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erittäin myönteinen: opiskelija järjestelee, valmistelee, hoitaa erittäin hyvin lupaamansa asiat ja kantaa vastuuta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omasta tekemisestään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9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myönteinen: opiskelija yleensä selvittää asiansa hyvissä ajoin, valmistelee ajoittain ja kantaa vastuuta omasta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tekemistään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8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melko myönteinen: opiskelija kantaa vastuuta muistutettaessa, noudattaa määräaikoja, tekee järjestelyjä ja valmisteluja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pyydettäessä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7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jossain määrin kielteinen: opiskelija unohtelee yhteisiä sopimuksia ja määräaikojen noudattamisessa on toivomisen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varaa, ei ota vastatakseen mistään vapaaehtoisesti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6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kielteinen: opiskelija ei noudata yhteisiä sopimuksia ja määräaikoja, odottaa valmista, ei järjestele, ei kanna vastuuta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 </a:t>
            </a:r>
            <a:r>
              <a:rPr b="1" lang="fi-FI" sz="1000" spc="-1" strike="noStrike">
                <a:solidFill>
                  <a:srgbClr val="000000"/>
                </a:solidFill>
                <a:latin typeface="Verdana"/>
              </a:rPr>
              <a:t> 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1" lang="fi-FI" sz="1000" spc="-1" strike="noStrike">
                <a:solidFill>
                  <a:srgbClr val="000000"/>
                </a:solidFill>
                <a:latin typeface="Verdana"/>
              </a:rPr>
              <a:t>Yhteistyöhalukkuus ja –kyvykkyys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 marL="78120">
              <a:lnSpc>
                <a:spcPct val="100000"/>
              </a:lnSpc>
              <a:spcBef>
                <a:spcPts val="201"/>
              </a:spcBef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10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työskentelee mieluiten ryhmässä, suhtautuu myönteisesti muihin, omaa hyvät yhteistyötaidot, kannustaa ja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auttaa muita, kantaa vastuuta myös toisten työskentelystä, edistää harjoitteiden sujumista heikompien osalta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 lvl="1" marL="306720" indent="-228240">
              <a:lnSpc>
                <a:spcPct val="100000"/>
              </a:lnSpc>
              <a:spcBef>
                <a:spcPts val="201"/>
              </a:spcBef>
              <a:buClr>
                <a:srgbClr val="000000"/>
              </a:buClr>
              <a:buFont typeface="StarSymbol"/>
              <a:buAutoNum type="arabicPlain" startAt="9"/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 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pystyy useimmiten työskentelemään yhdessä, suhtautuu yleensä myönteisesti muihin, kantaa ajoittain vastuuta myös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toisten työskentelystä ja edistää harjoitteiden sujumista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 marL="78120">
              <a:lnSpc>
                <a:spcPct val="100000"/>
              </a:lnSpc>
              <a:spcBef>
                <a:spcPts val="201"/>
              </a:spcBef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8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valmis työskentelemään ryhmässä näin vaadittaessa ja suhtautuu neutraalisti muihin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 marL="78120">
              <a:lnSpc>
                <a:spcPct val="100000"/>
              </a:lnSpc>
              <a:spcBef>
                <a:spcPts val="201"/>
              </a:spcBef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7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työskentelee mieluummin yksin tai valitsemiensa opiskelijoiden kanssa kuin ryhmässä, yhteistyökyvyssä toivomisen varaa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 marL="78120">
              <a:lnSpc>
                <a:spcPct val="100000"/>
              </a:lnSpc>
              <a:spcBef>
                <a:spcPts val="201"/>
              </a:spcBef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6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työskentelee mieluiten yksin tai kieltäytyy yhteistyöstä, ei pysty yhteistyöhön, suhtautuu kielteisesti yhteiseen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	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toimintaan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 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 </a:t>
            </a:r>
            <a:r>
              <a:rPr b="1" lang="fi-FI" sz="1000" spc="-1" strike="noStrike">
                <a:solidFill>
                  <a:srgbClr val="000000"/>
                </a:solidFill>
                <a:latin typeface="Verdana"/>
              </a:rPr>
              <a:t>Poissaolojen vaikutus arviointiin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 lvl="1" marL="281160" indent="-171000">
              <a:lnSpc>
                <a:spcPct val="120000"/>
              </a:lnSpc>
              <a:buClr>
                <a:srgbClr val="000000"/>
              </a:buClr>
              <a:buFont typeface="StarSymbol"/>
              <a:buChar char="-"/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Poissaolot heikentävät arvioinnin mahdollisuutta ja vinouttavat lajinäyttöjen keskiarvoa. Tämän vuoksi lukuisilla selvitetyilläkin poissaoloilla on laskeva vaikutus. 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 lvl="1" marL="281160" indent="-171000">
              <a:lnSpc>
                <a:spcPct val="120000"/>
              </a:lnSpc>
              <a:buClr>
                <a:srgbClr val="000000"/>
              </a:buClr>
              <a:buFont typeface="StarSymbol"/>
              <a:buChar char="-"/>
              <a:tabLst>
                <a:tab algn="l" pos="0"/>
              </a:tabLst>
            </a:pPr>
            <a:r>
              <a:rPr b="0" lang="fi-FI" sz="1000" spc="-1" strike="noStrike" u="sng">
                <a:solidFill>
                  <a:srgbClr val="000000"/>
                </a:solidFill>
                <a:uFillTx/>
                <a:latin typeface="Verdana"/>
              </a:rPr>
              <a:t>Yksi selvittämätön poissaolo laskee 1/3 verran kokonaisnumeroa alaspäin </a:t>
            </a: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(esim. kaksi selvittämätöntä poissaoloa saattaa laskea numeron edeltävään arvosanaan 8 -&gt;  8 - 0,66 = 7,33 -&gt; arvosana 7)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 lvl="1" marL="281160" indent="-171000">
              <a:lnSpc>
                <a:spcPct val="120000"/>
              </a:lnSpc>
              <a:buClr>
                <a:srgbClr val="000000"/>
              </a:buClr>
              <a:buFont typeface="StarSymbol"/>
              <a:buChar char="-"/>
              <a:tabLst>
                <a:tab algn="l" pos="0"/>
              </a:tabLst>
            </a:pPr>
            <a:r>
              <a:rPr b="0" lang="fi-FI" sz="1000" spc="-1" strike="noStrike">
                <a:solidFill>
                  <a:srgbClr val="000000"/>
                </a:solidFill>
                <a:latin typeface="Verdana"/>
              </a:rPr>
              <a:t>Mikäli opiskelija on toistuvasti pois tietyiltä esim. yksilölajien tunneilta, poissaoltujen tuntien lajinumeroksi tulee 4, mikä laskee lajinäyttöjen keskiarvoa.</a:t>
            </a: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fi-FI" sz="10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4" dur="indefinite" restart="never" nodeType="tmRoot">
          <p:childTnLst>
            <p:seq>
              <p:cTn id="135" dur="indefinite" nodeType="mainSeq">
                <p:childTnLst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0" dur="500"/>
                                        <p:tgtEl>
                                          <p:spTgt spid="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3" dur="500"/>
                                        <p:tgtEl>
                                          <p:spTgt spid="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6" dur="500"/>
                                        <p:tgtEl>
                                          <p:spTgt spid="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9" dur="500"/>
                                        <p:tgtEl>
                                          <p:spTgt spid="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2" dur="500"/>
                                        <p:tgtEl>
                                          <p:spTgt spid="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5" dur="500"/>
                                        <p:tgtEl>
                                          <p:spTgt spid="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0" dur="500"/>
                                        <p:tgtEl>
                                          <p:spTgt spid="3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3" dur="500"/>
                                        <p:tgtEl>
                                          <p:spTgt spid="3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6" dur="500"/>
                                        <p:tgtEl>
                                          <p:spTgt spid="3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9" dur="500"/>
                                        <p:tgtEl>
                                          <p:spTgt spid="3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2" dur="500"/>
                                        <p:tgtEl>
                                          <p:spTgt spid="3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5" dur="500"/>
                                        <p:tgtEl>
                                          <p:spTgt spid="30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0" dur="500"/>
                                        <p:tgtEl>
                                          <p:spTgt spid="30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3" dur="500"/>
                                        <p:tgtEl>
                                          <p:spTgt spid="30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6" dur="500"/>
                                        <p:tgtEl>
                                          <p:spTgt spid="30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9" dur="500"/>
                                        <p:tgtEl>
                                          <p:spTgt spid="30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2" dur="500"/>
                                        <p:tgtEl>
                                          <p:spTgt spid="30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5" dur="500"/>
                                        <p:tgtEl>
                                          <p:spTgt spid="30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0" dur="500"/>
                                        <p:tgtEl>
                                          <p:spTgt spid="30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3" dur="500"/>
                                        <p:tgtEl>
                                          <p:spTgt spid="30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6" dur="500"/>
                                        <p:tgtEl>
                                          <p:spTgt spid="30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9" dur="500"/>
                                        <p:tgtEl>
                                          <p:spTgt spid="301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extShape 1"/>
          <p:cNvSpPr txBox="1"/>
          <p:nvPr/>
        </p:nvSpPr>
        <p:spPr>
          <a:xfrm>
            <a:off x="457200" y="158760"/>
            <a:ext cx="8229240" cy="125856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Fyysinen toimintakyky ja liikuntapäiväkirja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3" name="TextShape 2"/>
          <p:cNvSpPr txBox="1"/>
          <p:nvPr/>
        </p:nvSpPr>
        <p:spPr>
          <a:xfrm>
            <a:off x="500040" y="1632240"/>
            <a:ext cx="8229240" cy="433980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257040" indent="-25668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1"/>
              </a:buBlip>
            </a:pPr>
            <a:r>
              <a:rPr b="1" lang="fi-FI" sz="1600" spc="-1" strike="noStrike">
                <a:solidFill>
                  <a:srgbClr val="000000"/>
                </a:solidFill>
                <a:latin typeface="Verdana"/>
              </a:rPr>
              <a:t>Opettaja havainnoi opiskelijan fyysistä toimintakykyä ja jaksamista liikuntatuntien aikana </a:t>
            </a: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2"/>
              </a:buBlip>
            </a:pPr>
            <a:r>
              <a:rPr b="1" lang="fi-FI" sz="1600" spc="-1" strike="noStrike">
                <a:solidFill>
                  <a:srgbClr val="000000"/>
                </a:solidFill>
                <a:latin typeface="Verdana"/>
              </a:rPr>
              <a:t>Fyysisen toimintakyvyn mittaaminen auttaa opiskelijaa arvioimaan ja sen pohjalta harjoittamaan fyysisiä ominaisuuksiaan. Saadun tiedon perusteella opiskelija asettaa itselleen tavoitteet opintojakson ajaksi. Tavoitteeseen pääsyä on mahdollista mitata lopputesteillä koeviikon korvauskerroilla.</a:t>
            </a: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3"/>
              </a:buBlip>
            </a:pPr>
            <a:r>
              <a:rPr b="1" lang="fi-FI" sz="1600" spc="-1" strike="noStrike">
                <a:solidFill>
                  <a:srgbClr val="000000"/>
                </a:solidFill>
                <a:latin typeface="Verdana"/>
              </a:rPr>
              <a:t>Fyysisten kuntotekijöiden tasoa ei käytetä arvioinnin pohjana, vaan Fyysistä toimintakykyä mitataan useilla testeillä (cooper, vatsalihastesti, tasapaino, eteentaivutus ja ponnistustesti)</a:t>
            </a: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4"/>
              </a:buBlip>
            </a:pPr>
            <a:r>
              <a:rPr b="1" lang="fi-FI" sz="1600" spc="-1" strike="noStrike">
                <a:solidFill>
                  <a:srgbClr val="000000"/>
                </a:solidFill>
                <a:latin typeface="Verdana"/>
              </a:rPr>
              <a:t>Sportyplanner-sivustolla liikuntasuunnitelman tekeminen ja liikuntapäiväkirjan täyttäminen (liittymisohjeet kurssin puolivälissä wilman kautta)</a:t>
            </a: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5"/>
              </a:buBlip>
            </a:pPr>
            <a:r>
              <a:rPr b="1" lang="fi-FI" sz="1600" spc="-1" strike="noStrike">
                <a:solidFill>
                  <a:srgbClr val="000000"/>
                </a:solidFill>
                <a:latin typeface="Verdana"/>
              </a:rPr>
              <a:t>Liikuntapäiväkirjan analysointi annettujen ohjeiden mukaan (ohjeet pedanetissä)</a:t>
            </a: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6"/>
              </a:buBlip>
            </a:pPr>
            <a:r>
              <a:rPr b="0" lang="fi-FI" sz="1600" spc="-1" strike="noStrike">
                <a:solidFill>
                  <a:srgbClr val="000000"/>
                </a:solidFill>
                <a:latin typeface="Verdana"/>
              </a:rPr>
              <a:t>Päiväkirjan palautus ja itsearviointi pedanetin palautuskansioon koepäivänä klo 12.00 mennessä.</a:t>
            </a: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320"/>
              </a:spcBef>
              <a:tabLst>
                <a:tab algn="l" pos="0"/>
              </a:tabLst>
            </a:pP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320"/>
              </a:spcBef>
              <a:tabLst>
                <a:tab algn="l" pos="0"/>
              </a:tabLst>
            </a:pP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fi-FI" sz="16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0" dur="indefinite" restart="never" nodeType="tmRoot">
          <p:childTnLst>
            <p:seq>
              <p:cTn id="211" dur="indefinite" nodeType="mainSeq">
                <p:childTnLst>
                  <p:par>
                    <p:cTn id="212" nodeType="clickEffect" fill="hold">
                      <p:stCondLst>
                        <p:cond delay="indefinite"/>
                      </p:stCondLst>
                      <p:childTnLst>
                        <p:par>
                          <p:cTn id="21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6" dur="2000"/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nodeType="clickEffect" fill="hold">
                      <p:stCondLst>
                        <p:cond delay="indefinite"/>
                      </p:stCondLst>
                      <p:childTnLst>
                        <p:par>
                          <p:cTn id="2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1" dur="2000"/>
                                        <p:tgtEl>
                                          <p:spTgt spid="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6" dur="2000"/>
                                        <p:tgtEl>
                                          <p:spTgt spid="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1" dur="2000"/>
                                        <p:tgtEl>
                                          <p:spTgt spid="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6" dur="2000"/>
                                        <p:tgtEl>
                                          <p:spTgt spid="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1" dur="2000"/>
                                        <p:tgtEl>
                                          <p:spTgt spid="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Shape 1"/>
          <p:cNvSpPr txBox="1"/>
          <p:nvPr/>
        </p:nvSpPr>
        <p:spPr>
          <a:xfrm>
            <a:off x="457200" y="158760"/>
            <a:ext cx="8229240" cy="125856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fi-FI" sz="3300" spc="-1" strike="noStrike">
                <a:solidFill>
                  <a:srgbClr val="1f497d"/>
                </a:solidFill>
                <a:latin typeface="Arial"/>
              </a:rPr>
              <a:t>Liikuntakurssin numero</a:t>
            </a:r>
            <a:endParaRPr b="0" lang="fi-FI" sz="33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5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257040" indent="-256680">
              <a:lnSpc>
                <a:spcPct val="90000"/>
              </a:lnSpc>
              <a:spcBef>
                <a:spcPts val="400"/>
              </a:spcBef>
              <a:buSzPct val="100101"/>
              <a:buBlip>
                <a:blip r:embed="rId1"/>
              </a:buBlip>
            </a:pPr>
            <a:r>
              <a:rPr b="1" lang="fi-FI" sz="2000" spc="-1" strike="noStrike">
                <a:solidFill>
                  <a:srgbClr val="000000"/>
                </a:solidFill>
                <a:latin typeface="Verdana"/>
              </a:rPr>
              <a:t>Liikuntakurssin numeroksi tulee (1) lajitaitojen, (2) henkilökohtaisen fyysisen suorituskyvyn kehittymisen sekä (3) tuntitoiminnan numeeristen arviointien keskiarvo</a:t>
            </a:r>
            <a:endParaRPr b="0" lang="fi-FI" sz="20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90000"/>
              </a:lnSpc>
              <a:spcBef>
                <a:spcPts val="400"/>
              </a:spcBef>
              <a:buSzPct val="100101"/>
              <a:buBlip>
                <a:blip r:embed="rId2"/>
              </a:buBlip>
            </a:pPr>
            <a:r>
              <a:rPr b="1" lang="fi-FI" sz="2000" spc="-1" strike="noStrike">
                <a:solidFill>
                  <a:srgbClr val="000000"/>
                </a:solidFill>
                <a:latin typeface="Verdana"/>
              </a:rPr>
              <a:t>Keskiarvo pyöristetään lähimpään kokonaislukuun </a:t>
            </a:r>
            <a:endParaRPr b="0" lang="fi-FI" sz="2000" spc="-1" strike="noStrike">
              <a:solidFill>
                <a:srgbClr val="000000"/>
              </a:solidFill>
              <a:latin typeface="Verdana"/>
            </a:endParaRPr>
          </a:p>
          <a:p>
            <a:pPr marL="257040" indent="-256680">
              <a:lnSpc>
                <a:spcPct val="90000"/>
              </a:lnSpc>
              <a:spcBef>
                <a:spcPts val="400"/>
              </a:spcBef>
              <a:buSzPct val="100101"/>
              <a:buBlip>
                <a:blip r:embed="rId3"/>
              </a:buBlip>
            </a:pPr>
            <a:r>
              <a:rPr b="1" lang="fi-FI" sz="2000" spc="-1" strike="noStrike">
                <a:solidFill>
                  <a:srgbClr val="000000"/>
                </a:solidFill>
                <a:latin typeface="Verdana"/>
              </a:rPr>
              <a:t>Esimerkki</a:t>
            </a:r>
            <a:endParaRPr b="0" lang="fi-FI" sz="2000" spc="-1" strike="noStrike">
              <a:solidFill>
                <a:srgbClr val="000000"/>
              </a:solidFill>
              <a:latin typeface="Verdana"/>
            </a:endParaRPr>
          </a:p>
        </p:txBody>
      </p:sp>
      <p:graphicFrame>
        <p:nvGraphicFramePr>
          <p:cNvPr id="306" name="Table 3"/>
          <p:cNvGraphicFramePr/>
          <p:nvPr/>
        </p:nvGraphicFramePr>
        <p:xfrm>
          <a:off x="571680" y="4096080"/>
          <a:ext cx="8000640" cy="1109160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417240"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liikuntakykyisyys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tuntitoiminta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keskiarvo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1" lang="fi-FI" sz="1100" spc="-1" strike="noStrike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Liik.päiväkirja +/-1 nro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254160"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opiskelija 1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7,5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7,75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7,63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-&gt; 7-8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</a:tr>
              <a:tr h="254160"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opiskelija 2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10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9,5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-&gt; 9-10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fef"/>
                    </a:solidFill>
                  </a:tcPr>
                </a:tc>
              </a:tr>
              <a:tr h="254160"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opiskelija 3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6,75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7.88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  <a:tc>
                  <a:txBody>
                    <a:bodyPr lIns="91080" rIns="91080" tIns="45360" bIns="45360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221"/>
                        </a:spcBef>
                        <a:tabLst>
                          <a:tab algn="l" pos="0"/>
                        </a:tabLst>
                      </a:pPr>
                      <a:r>
                        <a:rPr b="0" lang="fi-FI" sz="1100" spc="-1" strike="noStrike">
                          <a:solidFill>
                            <a:srgbClr val="162a40"/>
                          </a:solidFill>
                          <a:latin typeface="Calibri"/>
                          <a:ea typeface="Arial"/>
                        </a:rPr>
                        <a:t>-&gt;  7-9</a:t>
                      </a:r>
                      <a:endParaRPr b="0" lang="fi-FI" sz="1100" spc="-1" strike="noStrike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2" dur="indefinite" restart="never" nodeType="tmRoot">
          <p:childTnLst>
            <p:seq>
              <p:cTn id="243" dur="indefinite" nodeType="mainSeq">
                <p:childTnLst>
                  <p:par>
                    <p:cTn id="244" nodeType="clickEffect" fill="hold">
                      <p:stCondLst>
                        <p:cond delay="indefinite"/>
                      </p:stCondLst>
                      <p:childTnLst>
                        <p:par>
                          <p:cTn id="24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8" dur="2000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nodeType="clickEffect" fill="hold">
                      <p:stCondLst>
                        <p:cond delay="indefinite"/>
                      </p:stCondLst>
                      <p:childTnLst>
                        <p:par>
                          <p:cTn id="2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3" dur="2000"/>
                                        <p:tgtEl>
                                          <p:spTgt spid="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nodeType="clickEffect" fill="hold">
                      <p:stCondLst>
                        <p:cond delay="indefinite"/>
                      </p:stCondLst>
                      <p:childTnLst>
                        <p:par>
                          <p:cTn id="2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8" dur="2000"/>
                                        <p:tgtEl>
                                          <p:spTgt spid="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nodeType="clickEffect" fill="hold">
                      <p:stCondLst>
                        <p:cond delay="indefinite"/>
                      </p:stCondLst>
                      <p:childTnLst>
                        <p:par>
                          <p:cTn id="26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3" dur="2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Teema1</Template>
  <TotalTime>183</TotalTime>
  <Application>LibreOffice/6.4.7.2$Linux_X86_64 LibreOffice_project/40$Build-2</Application>
  <Words>1127</Words>
  <Paragraphs>188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2015-11-14T17:03:38Z</dcterms:created>
  <dc:creator>Jani-Petteri Renko</dc:creator>
  <dc:description/>
  <dc:language>fi-FI</dc:language>
  <cp:lastModifiedBy>Katja Harjunen</cp:lastModifiedBy>
  <dcterms:modified xsi:type="dcterms:W3CDTF">2022-08-09T10:58:30Z</dcterms:modified>
  <cp:revision>35</cp:revision>
  <dc:subject/>
  <dc:title>LI2 Aktiivinen elämäntapa  Kurssin arviointi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Näytössä katseltava diaesitys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11</vt:i4>
  </property>
</Properties>
</file>