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Sinisorsa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leep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pesä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2646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Kuivalla maalla ja usein kasvillisuuden suojassa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81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väri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Tummanvihreä  pää ja keltainen nokka vaaleanruskea maha ja valkoinen  kaularengas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599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Se syö siemeniä ,vesikasvien osia, hyönteisiä ja muita veden pikkueläimiä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4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sinisorsat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poikanen</a:t>
            </a:r>
            <a:endParaRPr lang="fi-FI" dirty="0"/>
          </a:p>
        </p:txBody>
      </p:sp>
      <p:pic>
        <p:nvPicPr>
          <p:cNvPr id="14" name="Kuvan paikkamerkki 1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b="15304"/>
          <a:stretch>
            <a:fillRect/>
          </a:stretch>
        </p:blipFill>
        <p:spPr/>
      </p:pic>
      <p:sp>
        <p:nvSpPr>
          <p:cNvPr id="5" name="Tekstin paikkamerkki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fi-FI" dirty="0" smtClean="0"/>
              <a:t>Poikanen kävelemässä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uros</a:t>
            </a:r>
            <a:endParaRPr lang="fi-FI" dirty="0"/>
          </a:p>
        </p:txBody>
      </p:sp>
      <p:pic>
        <p:nvPicPr>
          <p:cNvPr id="12" name="Kuvan paikkamerkki 11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6" b="15426"/>
          <a:stretch>
            <a:fillRect/>
          </a:stretch>
        </p:blipFill>
        <p:spPr/>
      </p:pic>
      <p:sp>
        <p:nvSpPr>
          <p:cNvPr id="8" name="Tekstin paikkamerkki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fi-FI" dirty="0" smtClean="0"/>
              <a:t>Sinisorsa lentämässä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naaras</a:t>
            </a:r>
            <a:endParaRPr lang="fi-FI" dirty="0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>
            <a:fillRect/>
          </a:stretch>
        </p:blipFill>
        <p:spPr/>
      </p:pic>
      <p:sp>
        <p:nvSpPr>
          <p:cNvPr id="11" name="Tekstin paikkamerkki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fi-FI" dirty="0" smtClean="0"/>
              <a:t>Naaras uimassa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121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Levenneisyys, poikanen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Sinisorsan eli heinäsorsan  voi tavata koko suomessa sen voi tavata myös  syrjäisellä salmella  kuin kaupungin puistoissa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Naaras munii 5-12 munaa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97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Muuttaa, muita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Muuttaa syys  marraskuussa  palaa </a:t>
            </a:r>
            <a:r>
              <a:rPr lang="fi-FI" dirty="0" err="1" smtClean="0"/>
              <a:t>huhti</a:t>
            </a:r>
            <a:r>
              <a:rPr lang="fi-FI" dirty="0" smtClean="0"/>
              <a:t>  maaliskuussa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Soitimen jälkeen koiraalla on sulkasato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65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110</TotalTime>
  <Words>79</Words>
  <Application>Microsoft Office PowerPoint</Application>
  <PresentationFormat>Laajakuva</PresentationFormat>
  <Paragraphs>20</Paragraphs>
  <Slides>7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Tw Cen MT</vt:lpstr>
      <vt:lpstr>Pisara</vt:lpstr>
      <vt:lpstr>Sinisorsa</vt:lpstr>
      <vt:lpstr>pesä</vt:lpstr>
      <vt:lpstr>väri</vt:lpstr>
      <vt:lpstr>ravinto</vt:lpstr>
      <vt:lpstr>sinisorsat</vt:lpstr>
      <vt:lpstr>Levenneisyys, poikanen</vt:lpstr>
      <vt:lpstr>Muuttaa, muita </vt:lpstr>
    </vt:vector>
  </TitlesOfParts>
  <Company>Oulun Tietotekniikka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Sinisorsa</dc:title>
  <dc:creator>Järvinen Irma</dc:creator>
  <cp:lastModifiedBy>Järvinen Irma</cp:lastModifiedBy>
  <cp:revision>7</cp:revision>
  <dcterms:created xsi:type="dcterms:W3CDTF">2015-04-28T08:41:26Z</dcterms:created>
  <dcterms:modified xsi:type="dcterms:W3CDTF">2015-04-28T10:31:46Z</dcterms:modified>
</cp:coreProperties>
</file>