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Wz1uicovs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Kalasääski tai sääksi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91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60cm, siipiväli 145-170.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7672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Kalasääski pesässään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972" b="2497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Kalasääski on alapuolelta vaalea. Myös päälaki on valkea, mutta silmän kautta kulkee niskaan musta juova. Päältä sääksi on tummanruskea.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9690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Kalasääsken pesä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Pesä sijaitsee korkealla, esim. tasalatvaisen männyn latvassa. </a:t>
            </a:r>
            <a:r>
              <a:rPr lang="fi-FI" dirty="0" err="1" smtClean="0"/>
              <a:t>Sääksiä</a:t>
            </a:r>
            <a:r>
              <a:rPr lang="fi-FI" dirty="0" smtClean="0"/>
              <a:t> autetaan rakentamalla niille tekopesä.</a:t>
            </a:r>
            <a:endParaRPr lang="fi-FI" dirty="0"/>
          </a:p>
        </p:txBody>
      </p:sp>
      <p:pic>
        <p:nvPicPr>
          <p:cNvPr id="7" name="Kuvan paikkamerkki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0" b="25430"/>
          <a:stretch>
            <a:fillRect/>
          </a:stretch>
        </p:blipFill>
        <p:spPr>
          <a:xfrm>
            <a:off x="332508" y="709511"/>
            <a:ext cx="9964883" cy="3737766"/>
          </a:xfrm>
        </p:spPr>
      </p:pic>
    </p:spTree>
    <p:extLst>
      <p:ext uri="{BB962C8B-B14F-4D97-AF65-F5344CB8AC3E}">
        <p14:creationId xmlns:p14="http://schemas.microsoft.com/office/powerpoint/2010/main" val="51348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kalasääsken poikanen</a:t>
            </a:r>
            <a:endParaRPr lang="fi-FI" dirty="0"/>
          </a:p>
        </p:txBody>
      </p:sp>
      <p:pic>
        <p:nvPicPr>
          <p:cNvPr id="17" name="Kuvan paikkamerkki 1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0" b="26010"/>
          <a:stretch>
            <a:fillRect/>
          </a:stretch>
        </p:blipFill>
        <p:spPr/>
      </p:pic>
      <p:sp>
        <p:nvSpPr>
          <p:cNvPr id="16" name="Tekstin paikkamerkki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Naaras munii 2-4 munaa, joita se myös hautoo. Koiras huolehtii naaraan ja poikasten ruokinnasta siihen saakka, kunnes poikaset selviävät itse.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292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ravinto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Sääksi saalistaa päivisin. Sen pääravintoa ovat kalat, mutta sille kelpaavat myyrät ja sammakot.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1072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muuttolintu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Muuttaa elo-syyskuussa, palaa huhtikuussa.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253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Laji ja levinneisyys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Kalasääsken voi nähdä Etelä-Suomen vesistöjen yllä, pohjoisessa se on harvinaisempi.</a:t>
            </a:r>
            <a:endParaRPr lang="fi-FI" dirty="0"/>
          </a:p>
        </p:txBody>
      </p:sp>
      <p:pic>
        <p:nvPicPr>
          <p:cNvPr id="5" name="wWz1uicovsM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80125" y="301148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22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96</TotalTime>
  <Words>117</Words>
  <Application>Microsoft Office PowerPoint</Application>
  <PresentationFormat>Laajakuva</PresentationFormat>
  <Paragraphs>15</Paragraphs>
  <Slides>8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Tw Cen MT</vt:lpstr>
      <vt:lpstr>Tw Cen MT Condensed</vt:lpstr>
      <vt:lpstr>Wingdings 3</vt:lpstr>
      <vt:lpstr>Integraali</vt:lpstr>
      <vt:lpstr>Kalasääski tai sääksi </vt:lpstr>
      <vt:lpstr>koko</vt:lpstr>
      <vt:lpstr>Kalasääski pesässään</vt:lpstr>
      <vt:lpstr>Kalasääsken pesä</vt:lpstr>
      <vt:lpstr>kalasääsken poikanen</vt:lpstr>
      <vt:lpstr>ravinto</vt:lpstr>
      <vt:lpstr>muuttolintu</vt:lpstr>
      <vt:lpstr>Laji ja levinneisyys</vt:lpstr>
    </vt:vector>
  </TitlesOfParts>
  <Company>Oulun Tietotekniikka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Kalasääski tai sääksi</dc:title>
  <dc:creator>Pähtilä Jonne Aaron</dc:creator>
  <cp:lastModifiedBy>Pähtilä Jonne Aaron</cp:lastModifiedBy>
  <cp:revision>7</cp:revision>
  <dcterms:created xsi:type="dcterms:W3CDTF">2015-04-28T08:35:27Z</dcterms:created>
  <dcterms:modified xsi:type="dcterms:W3CDTF">2015-04-28T10:11:27Z</dcterms:modified>
</cp:coreProperties>
</file>