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Isokoskelo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941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5400" dirty="0" smtClean="0"/>
              <a:t>Tuntomerkit</a:t>
            </a:r>
            <a:endParaRPr lang="fi-FI" sz="5400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017" y="1600200"/>
            <a:ext cx="5256307" cy="3397827"/>
          </a:xfrm>
        </p:spPr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Koiraan värit valkoinen, tummansininen, musta. Naaraan värit harmaa, punaruskea, valkoinen. Kummalakin pitkä ja ohut nokka.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734395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7200" dirty="0" smtClean="0"/>
              <a:t> Pesintä</a:t>
            </a:r>
            <a:endParaRPr lang="fi-FI" sz="7200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913" y="1774707"/>
            <a:ext cx="4513262" cy="3006960"/>
          </a:xfrm>
        </p:spPr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Sen pesä on veden lähellä, pöntössä , kiven tai rakennuksen alla. Munia on tavallisesti 7-13. Naaras huolehtii yksin poikasistaan. Se hautoo munia 30 vrk.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40734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     Ravinto</a:t>
            </a:r>
            <a:endParaRPr lang="fi-FI" sz="9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Kalat, äyriäiset ja hyönteiset.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1932565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  Levinneisyys</a:t>
            </a:r>
            <a:endParaRPr lang="fi-FI" sz="9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Koko suomessa.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363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        Koko </a:t>
            </a:r>
            <a:endParaRPr lang="fi-FI" sz="9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55-65cm.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496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      Muutto</a:t>
            </a:r>
            <a:endParaRPr lang="fi-FI" sz="9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Ne muuttaa ensimmäisenä.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939770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9600" dirty="0" smtClean="0"/>
              <a:t>       Äänet </a:t>
            </a:r>
            <a:endParaRPr lang="fi-FI" sz="9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Koiraalla soittimella kuorsaava </a:t>
            </a:r>
            <a:r>
              <a:rPr lang="fi-FI" dirty="0" err="1" smtClean="0"/>
              <a:t>rrok</a:t>
            </a:r>
            <a:r>
              <a:rPr lang="fi-FI" dirty="0" smtClean="0"/>
              <a:t> </a:t>
            </a:r>
            <a:r>
              <a:rPr lang="fi-FI" dirty="0" err="1" smtClean="0"/>
              <a:t>rrok</a:t>
            </a:r>
            <a:r>
              <a:rPr lang="fi-FI" dirty="0" smtClean="0"/>
              <a:t> naaraan varoitusääni </a:t>
            </a:r>
            <a:r>
              <a:rPr lang="fi-FI" dirty="0" err="1" smtClean="0"/>
              <a:t>prra</a:t>
            </a:r>
            <a:r>
              <a:rPr lang="fi-FI" dirty="0" smtClean="0"/>
              <a:t> </a:t>
            </a:r>
            <a:r>
              <a:rPr lang="fi-FI" dirty="0" err="1" smtClean="0"/>
              <a:t>prra</a:t>
            </a:r>
            <a:r>
              <a:rPr lang="fi-FI" dirty="0" smtClean="0"/>
              <a:t>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1043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90</Words>
  <Application>Microsoft Office PowerPoint</Application>
  <PresentationFormat>Laajakuva</PresentationFormat>
  <Paragraphs>15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Pinta</vt:lpstr>
      <vt:lpstr>Isokoskelo</vt:lpstr>
      <vt:lpstr>Tuntomerkit</vt:lpstr>
      <vt:lpstr> Pesintä</vt:lpstr>
      <vt:lpstr>     Ravinto</vt:lpstr>
      <vt:lpstr>  Levinneisyys</vt:lpstr>
      <vt:lpstr>        Koko </vt:lpstr>
      <vt:lpstr>      Muutto</vt:lpstr>
      <vt:lpstr>       Äänet </vt:lpstr>
    </vt:vector>
  </TitlesOfParts>
  <Company>Oulun Tietotekniikka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Isokoskelo</dc:title>
  <dc:creator>Paloniemi Miko Samuel</dc:creator>
  <cp:lastModifiedBy>Paloniemi Miko Samuel</cp:lastModifiedBy>
  <cp:revision>5</cp:revision>
  <dcterms:created xsi:type="dcterms:W3CDTF">2015-04-28T09:28:36Z</dcterms:created>
  <dcterms:modified xsi:type="dcterms:W3CDTF">2015-04-28T10:08:40Z</dcterms:modified>
</cp:coreProperties>
</file>