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1" r:id="rId2"/>
    <p:sldId id="2563" r:id="rId3"/>
    <p:sldId id="2572" r:id="rId4"/>
    <p:sldId id="2565" r:id="rId5"/>
    <p:sldId id="2566" r:id="rId6"/>
    <p:sldId id="2567" r:id="rId7"/>
    <p:sldId id="2571" r:id="rId8"/>
    <p:sldId id="2568" r:id="rId9"/>
    <p:sldId id="25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ueLightS Funding Call Presentation" id="{28746558-84D4-4F08-B7B9-D4A81251A6F7}">
          <p14:sldIdLst>
            <p14:sldId id="2561"/>
          </p14:sldIdLst>
        </p14:section>
        <p14:section name="Overview of BlueLightS" id="{2F39F033-0E1A-45A0-B8DA-A7694F3E213F}">
          <p14:sldIdLst>
            <p14:sldId id="2563"/>
            <p14:sldId id="2572"/>
          </p14:sldIdLst>
        </p14:section>
        <p14:section name="Funding Call Details" id="{556C8011-6D26-4B98-8060-B29C02307830}">
          <p14:sldIdLst>
            <p14:sldId id="2565"/>
            <p14:sldId id="2566"/>
            <p14:sldId id="2567"/>
            <p14:sldId id="2571"/>
            <p14:sldId id="2568"/>
            <p14:sldId id="2569"/>
          </p14:sldIdLst>
        </p14:section>
        <p14:section name="Project Examples and Summary" id="{744D1D8F-BD7F-4FD9-B911-77002D754A8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9C6AB-C2D4-4750-9B77-F532E84262EB}" v="14" dt="2025-09-09T01:03:08.702"/>
    <p1510:client id="{BA760723-DD65-B4E5-4786-0EC50A96C88A}" v="40" dt="2025-09-09T01:15:22.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2AD33-F117-4A00-BE06-7F86CAC4AC83}" type="datetimeFigureOut">
              <a:t>8.9.2025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0785D-70EB-4A96-BDB2-D0B81021E781}" type="slidenum">
              <a:t>‹#›</a:t>
            </a:fld>
            <a:endParaRPr lang="en-US"/>
          </a:p>
        </p:txBody>
      </p:sp>
    </p:spTree>
    <p:extLst>
      <p:ext uri="{BB962C8B-B14F-4D97-AF65-F5344CB8AC3E}">
        <p14:creationId xmlns:p14="http://schemas.microsoft.com/office/powerpoint/2010/main" val="216790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E78E264-06C5-4231-8316-EB46632C3E92}" type="slidenum">
              <a:t>1</a:t>
            </a:fld>
            <a:endParaRPr lang="en-US"/>
          </a:p>
        </p:txBody>
      </p:sp>
    </p:spTree>
    <p:extLst>
      <p:ext uri="{BB962C8B-B14F-4D97-AF65-F5344CB8AC3E}">
        <p14:creationId xmlns:p14="http://schemas.microsoft.com/office/powerpoint/2010/main" val="45517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https://eu-prod.asyncgw.teams.microsoft.com/v1/objects/0-weu-d5-d01d40382b354b4591918dc04ec7aa2f/views/original/BlueLightS_Funding_Call_Presentation.pptx,https://atlantic-maritime-strategy.ec.europa.eu/en/funding/calls/2nd-call-blue-challengesblue-schools-bluelights
BlueLightS is an EU-funded initiative under the Horizon Europe Programme aimed at promoting ocean and water literacy in schools across Europe. The program supports creative, student-led projects that engage with aquatic environments and encourage meaningful action. By participating in BlueLightS, schools contribute to the EU Mission 'Restore our Ocean and Waters by 2030', which seeks to reverse the degradation of aquatic ecosystems caused by human activities. The initiative also helps expand the Network of European Blue Schools (NEBS), fostering collaboration and sustainability education among students and educators.
</a:t>
            </a:r>
          </a:p>
        </p:txBody>
      </p:sp>
      <p:sp>
        <p:nvSpPr>
          <p:cNvPr id="4" name="Slide Number Placeholder 3"/>
          <p:cNvSpPr>
            <a:spLocks noGrp="1"/>
          </p:cNvSpPr>
          <p:nvPr>
            <p:ph type="sldNum" sz="quarter" idx="5"/>
          </p:nvPr>
        </p:nvSpPr>
        <p:spPr/>
        <p:txBody>
          <a:bodyPr/>
          <a:lstStyle/>
          <a:p>
            <a:fld id="{BE78E264-06C5-4231-8316-EB46632C3E92}" type="slidenum">
              <a:t>3</a:t>
            </a:fld>
            <a:endParaRPr lang="en-US"/>
          </a:p>
        </p:txBody>
      </p:sp>
    </p:spTree>
    <p:extLst>
      <p:ext uri="{BB962C8B-B14F-4D97-AF65-F5344CB8AC3E}">
        <p14:creationId xmlns:p14="http://schemas.microsoft.com/office/powerpoint/2010/main" val="379712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85687-22F4-930D-7F9B-D6F80C76A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59E89-C33E-4EF7-195E-B3AD43365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CA1C7-C6A1-EA71-1FAF-98271C13B8ED}"/>
              </a:ext>
            </a:extLst>
          </p:cNvPr>
          <p:cNvSpPr>
            <a:spLocks noGrp="1"/>
          </p:cNvSpPr>
          <p:nvPr>
            <p:ph type="body" idx="1"/>
          </p:nvPr>
        </p:nvSpPr>
        <p:spPr/>
        <p:txBody>
          <a:bodyPr/>
          <a:lstStyle/>
          <a:p>
            <a:r>
              <a:rPr lang="en-US"/>
              <a:t>
---
This slide references information from the following file: https://eu-prod.asyncgw.teams.microsoft.com/v1/objects/0-weu-d5-d01d40382b354b4591918dc04ec7aa2f/views/original/BlueLightS_Funding_Call_Presentation.pptx,https://atlantic-maritime-strategy.ec.europa.eu/en/funding/calls/2nd-call-blue-challengesblue-schools-bluelights
BlueLightS is an EU-funded initiative under the Horizon Europe Programme aimed at promoting ocean and water literacy in schools across Europe. The program supports creative, student-led projects that engage with aquatic environments and encourage meaningful action. By participating in BlueLightS, schools contribute to the EU Mission 'Restore our Ocean and Waters by 2030', which seeks to reverse the degradation of aquatic ecosystems caused by human activities. The initiative also helps expand the Network of European Blue Schools (NEBS), fostering collaboration and sustainability education among students and educators.
</a:t>
            </a:r>
          </a:p>
        </p:txBody>
      </p:sp>
      <p:sp>
        <p:nvSpPr>
          <p:cNvPr id="4" name="Slide Number Placeholder 3">
            <a:extLst>
              <a:ext uri="{FF2B5EF4-FFF2-40B4-BE49-F238E27FC236}">
                <a16:creationId xmlns:a16="http://schemas.microsoft.com/office/drawing/2014/main" id="{5629CD9F-83C4-41E7-CFA2-D7D0A9560EA4}"/>
              </a:ext>
            </a:extLst>
          </p:cNvPr>
          <p:cNvSpPr>
            <a:spLocks noGrp="1"/>
          </p:cNvSpPr>
          <p:nvPr>
            <p:ph type="sldNum" sz="quarter" idx="5"/>
          </p:nvPr>
        </p:nvSpPr>
        <p:spPr/>
        <p:txBody>
          <a:bodyPr/>
          <a:lstStyle/>
          <a:p>
            <a:fld id="{BE78E264-06C5-4231-8316-EB46632C3E92}" type="slidenum">
              <a:t>3</a:t>
            </a:fld>
            <a:endParaRPr lang="en-US"/>
          </a:p>
        </p:txBody>
      </p:sp>
    </p:spTree>
    <p:extLst>
      <p:ext uri="{BB962C8B-B14F-4D97-AF65-F5344CB8AC3E}">
        <p14:creationId xmlns:p14="http://schemas.microsoft.com/office/powerpoint/2010/main" val="44547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https://eu-prod.asyncgw.teams.microsoft.com/v1/objects/0-weu-d5-d01d40382b354b4591918dc04ec7aa2f/views/original/BlueLightS_Funding_Call_Presentation.pptx,https://atlantic-maritime-strategy.ec.europa.eu/en/funding/calls/2nd-call-blue-challengesblue-schools-bluelights
The BlueLightS funding call aims to support impactful blue projects in schools that align with the Mission Ocean &amp; Waters objectives. It seeks to diversify the community of participating schools, including coastal and inland institutions, as well as primary, secondary, and vocational schools. The initiative encourages collaborative learning through eTwinning and promotes environmental responsibility. Projects should be innovative and ambitious, focusing on key principles of blue education and regional lighthouse themes such as pollution in the Mediterranean, conservation in the Atlantic/Arctic, and aquaculture in the Baltic.
</a:t>
            </a:r>
          </a:p>
        </p:txBody>
      </p:sp>
      <p:sp>
        <p:nvSpPr>
          <p:cNvPr id="4" name="Slide Number Placeholder 3"/>
          <p:cNvSpPr>
            <a:spLocks noGrp="1"/>
          </p:cNvSpPr>
          <p:nvPr>
            <p:ph type="sldNum" sz="quarter" idx="5"/>
          </p:nvPr>
        </p:nvSpPr>
        <p:spPr/>
        <p:txBody>
          <a:bodyPr/>
          <a:lstStyle/>
          <a:p>
            <a:fld id="{BE78E264-06C5-4231-8316-EB46632C3E92}" type="slidenum">
              <a:t>5</a:t>
            </a:fld>
            <a:endParaRPr lang="en-US"/>
          </a:p>
        </p:txBody>
      </p:sp>
    </p:spTree>
    <p:extLst>
      <p:ext uri="{BB962C8B-B14F-4D97-AF65-F5344CB8AC3E}">
        <p14:creationId xmlns:p14="http://schemas.microsoft.com/office/powerpoint/2010/main" val="82404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https://eu-prod.asyncgw.teams.microsoft.com/v1/objects/0-weu-d5-d01d40382b354b4591918dc04ec7aa2f/views/original/BlueLightS_Funding_Call_Presentation.pptx,https://atlantic-maritime-strategy.ec.europa.eu/en/funding/calls/2nd-call-blue-challengesblue-schools-bluelights
Eligible applicants for the BlueLightS funding call include primary, secondary, and vocational schools legally registered in EU Member States or Horizon Europe associated countries. Applications must be submitted by the school as a legal entity, not by individuals. Schools must either be part of the Network of European Blue Schools (NEBS) or commit to applying for the Blue School label by the end of the project. Additionally, applicants must not have received previous funding from the ProBleu or SHORE projects. Applications can be submitted individually or as part of a consortium of eligible schools from the same country.
</a:t>
            </a:r>
          </a:p>
        </p:txBody>
      </p:sp>
      <p:sp>
        <p:nvSpPr>
          <p:cNvPr id="4" name="Slide Number Placeholder 3"/>
          <p:cNvSpPr>
            <a:spLocks noGrp="1"/>
          </p:cNvSpPr>
          <p:nvPr>
            <p:ph type="sldNum" sz="quarter" idx="5"/>
          </p:nvPr>
        </p:nvSpPr>
        <p:spPr/>
        <p:txBody>
          <a:bodyPr/>
          <a:lstStyle/>
          <a:p>
            <a:fld id="{BE78E264-06C5-4231-8316-EB46632C3E92}" type="slidenum">
              <a:t>6</a:t>
            </a:fld>
            <a:endParaRPr lang="en-US"/>
          </a:p>
        </p:txBody>
      </p:sp>
    </p:spTree>
    <p:extLst>
      <p:ext uri="{BB962C8B-B14F-4D97-AF65-F5344CB8AC3E}">
        <p14:creationId xmlns:p14="http://schemas.microsoft.com/office/powerpoint/2010/main" val="277254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https://eu-prod.asyncgw.teams.microsoft.com/v1/objects/0-weu-d5-d01d40382b354b4591918dc04ec7aa2f/views/original/BlueLightS_Funding_Call_Presentation.pptx,https://atlantic-maritime-strategy.ec.europa.eu/en/funding/calls/2nd-call-blue-challengesblue-schools-bluelights
Projects submitted under the BlueLightS funding call should address one or more of the following themes: pollution and plastics (including microplastics), ocean and water ecosystem conservation, initiatives promoting carbon neutrality and positive environmental impact, and sustainable aquaculture. These themes are aligned with the broader goals of the EU Mission to restore aquatic ecosystems and promote environmental sustainability. Schools are encouraged to develop innovative and student-led projects that engage the school community and contribute to these thematic areas.
</a:t>
            </a:r>
          </a:p>
        </p:txBody>
      </p:sp>
      <p:sp>
        <p:nvSpPr>
          <p:cNvPr id="4" name="Slide Number Placeholder 3"/>
          <p:cNvSpPr>
            <a:spLocks noGrp="1"/>
          </p:cNvSpPr>
          <p:nvPr>
            <p:ph type="sldNum" sz="quarter" idx="5"/>
          </p:nvPr>
        </p:nvSpPr>
        <p:spPr/>
        <p:txBody>
          <a:bodyPr/>
          <a:lstStyle/>
          <a:p>
            <a:fld id="{BE78E264-06C5-4231-8316-EB46632C3E92}" type="slidenum">
              <a:t>7</a:t>
            </a:fld>
            <a:endParaRPr lang="en-US"/>
          </a:p>
        </p:txBody>
      </p:sp>
    </p:spTree>
    <p:extLst>
      <p:ext uri="{BB962C8B-B14F-4D97-AF65-F5344CB8AC3E}">
        <p14:creationId xmlns:p14="http://schemas.microsoft.com/office/powerpoint/2010/main" val="310814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https://atlantic-maritime-strategy.ec.europa.eu/en/funding/calls/2nd-call-blue-challengesblue-schools-bluelights
Example projects under the BlueLightS initiative include student-led research on local water bodies, awareness campaigns to reduce plastic usage, and international collaborations through eTwinning. These projects not only enhance students' understanding of aquatic environments but also foster a sense of environmental responsibility and global citizenship. By engaging in hands-on activities and cross-cultural exchanges, students develop critical thinking and problem-solving skills while contributing to the sustainability goals of their communities and the broader EU Mission.
</a:t>
            </a:r>
          </a:p>
        </p:txBody>
      </p:sp>
      <p:sp>
        <p:nvSpPr>
          <p:cNvPr id="4" name="Slide Number Placeholder 3"/>
          <p:cNvSpPr>
            <a:spLocks noGrp="1"/>
          </p:cNvSpPr>
          <p:nvPr>
            <p:ph type="sldNum" sz="quarter" idx="5"/>
          </p:nvPr>
        </p:nvSpPr>
        <p:spPr/>
        <p:txBody>
          <a:bodyPr/>
          <a:lstStyle/>
          <a:p>
            <a:fld id="{BE78E264-06C5-4231-8316-EB46632C3E92}" type="slidenum">
              <a:t>6</a:t>
            </a:fld>
            <a:endParaRPr lang="en-US"/>
          </a:p>
        </p:txBody>
      </p:sp>
    </p:spTree>
    <p:extLst>
      <p:ext uri="{BB962C8B-B14F-4D97-AF65-F5344CB8AC3E}">
        <p14:creationId xmlns:p14="http://schemas.microsoft.com/office/powerpoint/2010/main" val="267056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https://eu-prod.asyncgw.teams.microsoft.com/v1/objects/0-weu-d5-d01d40382b354b4591918dc04ec7aa2f/views/original/BlueLightS_Funding_Call_Presentation.pptx,https://atlantic-maritime-strategy.ec.europa.eu/en/funding/calls/2nd-call-blue-challengesblue-schools-bluelights
The maximum grant available per school project under the BlueLightS funding call is €3,000 for Horizon Europe associated countries and €6,000 for EU Member States. Certain countries, such as Croatia, Romania, France, and Sweden, may receive up to €9,000. The application deadline is 25 September 2025 at 17:00 CEST. Successful applicants will be notified by 1 December 2025, and funded projects are expected to run from January to May 2026. This timeline allows schools to plan and implement their projects during the academic year, ensuring maximum engagement and impact.
</a:t>
            </a:r>
          </a:p>
        </p:txBody>
      </p:sp>
      <p:sp>
        <p:nvSpPr>
          <p:cNvPr id="4" name="Slide Number Placeholder 3"/>
          <p:cNvSpPr>
            <a:spLocks noGrp="1"/>
          </p:cNvSpPr>
          <p:nvPr>
            <p:ph type="sldNum" sz="quarter" idx="5"/>
          </p:nvPr>
        </p:nvSpPr>
        <p:spPr/>
        <p:txBody>
          <a:bodyPr/>
          <a:lstStyle/>
          <a:p>
            <a:fld id="{BE78E264-06C5-4231-8316-EB46632C3E92}" type="slidenum">
              <a:t>8</a:t>
            </a:fld>
            <a:endParaRPr lang="en-US"/>
          </a:p>
        </p:txBody>
      </p:sp>
    </p:spTree>
    <p:extLst>
      <p:ext uri="{BB962C8B-B14F-4D97-AF65-F5344CB8AC3E}">
        <p14:creationId xmlns:p14="http://schemas.microsoft.com/office/powerpoint/2010/main" val="202038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https://eu-prod.asyncgw.teams.microsoft.com/v1/objects/0-weu-d5-d01d40382b354b4591918dc04ec7aa2f/views/original/BlueLightS_Funding_Call_Presentation.pptx,https://atlantic-maritime-strategy.ec.europa.eu/en/funding/calls/2nd-call-blue-challengesblue-schools-bluelights
Applications for the BlueLightS funding call must be submitted electronically via the official application form on the BlueLightS website. The application should be completed by a school employee, such as a teacher, principal, or project manager. Schools can apply individually or as part of a consortium with other eligible schools from the same country. It is important that the application clearly outlines the project's objectives, thematic focus, and expected outcomes. Schools should also demonstrate their commitment to joining the Network of European Blue Schools and engaging students in meaningful sustainability education.
</a:t>
            </a:r>
          </a:p>
        </p:txBody>
      </p:sp>
      <p:sp>
        <p:nvSpPr>
          <p:cNvPr id="4" name="Slide Number Placeholder 3"/>
          <p:cNvSpPr>
            <a:spLocks noGrp="1"/>
          </p:cNvSpPr>
          <p:nvPr>
            <p:ph type="sldNum" sz="quarter" idx="5"/>
          </p:nvPr>
        </p:nvSpPr>
        <p:spPr/>
        <p:txBody>
          <a:bodyPr/>
          <a:lstStyle/>
          <a:p>
            <a:fld id="{BE78E264-06C5-4231-8316-EB46632C3E92}" type="slidenum">
              <a:t>9</a:t>
            </a:fld>
            <a:endParaRPr lang="en-US"/>
          </a:p>
        </p:txBody>
      </p:sp>
    </p:spTree>
    <p:extLst>
      <p:ext uri="{BB962C8B-B14F-4D97-AF65-F5344CB8AC3E}">
        <p14:creationId xmlns:p14="http://schemas.microsoft.com/office/powerpoint/2010/main" val="616809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685800" y="240410"/>
            <a:ext cx="10813067" cy="783835"/>
          </a:xfrm>
        </p:spPr>
        <p:txBody>
          <a:bodyPr vert="horz" lIns="91440" tIns="45720" rIns="91440" bIns="45720" rtlCol="0" anchor="b">
            <a:normAutofit/>
          </a:bodyPr>
          <a:lstStyle>
            <a:lvl1pPr>
              <a:defRPr lang="en-US" sz="3600" dirty="0">
                <a:solidFill>
                  <a:schemeClr val="tx2">
                    <a:alpha val="90000"/>
                  </a:schemeClr>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685800" y="998185"/>
            <a:ext cx="10813067" cy="541508"/>
          </a:xfr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62974" y="1606318"/>
            <a:ext cx="11268845" cy="479145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8B12FF42-78AA-43B7-BE38-617D6A986F75}" type="datetime1">
              <a:rPr lang="en-US" smtClean="0"/>
              <a:t>9/8/2025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FFFC4771-5A22-2E68-AB04-0949D0A15B66}"/>
              </a:ext>
            </a:extLst>
          </p:cNvPr>
          <p:cNvCxnSpPr>
            <a:cxnSpLocks/>
          </p:cNvCxnSpPr>
          <p:nvPr/>
        </p:nvCxnSpPr>
        <p:spPr>
          <a:xfrm flipH="1">
            <a:off x="0" y="159971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A95C5A-6D75-9E1D-C459-7F2022E84F55}"/>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ED5AC1-9F96-A868-7F45-523BF1A45E7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E1F764-5B01-7711-9CF1-7EA13A629701}"/>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239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BE01F4-F5E6-FB52-8FEA-5927DFC8AA7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457200" y="2968607"/>
            <a:ext cx="8932653" cy="3450568"/>
          </a:xfrm>
        </p:spPr>
        <p:txBody>
          <a:bodyPr anchor="b">
            <a:normAutofit/>
          </a:bodyPr>
          <a:lstStyle>
            <a:lvl1pPr>
              <a:lnSpc>
                <a:spcPct val="80000"/>
              </a:lnSpc>
              <a:defRPr sz="6600" cap="all" baseline="0">
                <a:solidFill>
                  <a:schemeClr val="tx2">
                    <a:lumMod val="90000"/>
                    <a:alpha val="6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685800" y="-789870"/>
            <a:ext cx="10515600" cy="638352"/>
          </a:xfrm>
        </p:spPr>
        <p:txBody>
          <a:bodyPr>
            <a:normAutofit/>
          </a:bodyPr>
          <a:lstStyle>
            <a:lvl1pPr marL="0" indent="0">
              <a:buNone/>
              <a:defRPr sz="20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B3F77F-C41D-1011-B9F4-A5DE814F43EF}"/>
              </a:ext>
            </a:extLst>
          </p:cNvPr>
          <p:cNvSpPr>
            <a:spLocks noGrp="1"/>
          </p:cNvSpPr>
          <p:nvPr>
            <p:ph type="ftr" sz="quarter" idx="11"/>
          </p:nvPr>
        </p:nvSpPr>
        <p:spPr>
          <a:xfrm>
            <a:off x="457200" y="6445997"/>
            <a:ext cx="3751081"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E58CD507-925C-84B3-8F49-9F3B91209D8F}"/>
              </a:ext>
            </a:extLst>
          </p:cNvPr>
          <p:cNvSpPr>
            <a:spLocks noGrp="1"/>
          </p:cNvSpPr>
          <p:nvPr>
            <p:ph type="dt" sz="half" idx="10"/>
          </p:nvPr>
        </p:nvSpPr>
        <p:spPr/>
        <p:txBody>
          <a:bodyPr/>
          <a:lstStyle>
            <a:lvl1pPr>
              <a:defRPr>
                <a:solidFill>
                  <a:schemeClr val="tx2"/>
                </a:solidFill>
              </a:defRPr>
            </a:lvl1pPr>
          </a:lstStyle>
          <a:p>
            <a:fld id="{955570C2-432E-4238-AE9E-852D979BFC70}" type="datetime1">
              <a:rPr lang="en-US" smtClean="0"/>
              <a:t>9/8/2025</a:t>
            </a:fld>
            <a:endParaRPr lang="en-US" dirty="0"/>
          </a:p>
        </p:txBody>
      </p:sp>
      <p:sp>
        <p:nvSpPr>
          <p:cNvPr id="6" name="Slide Number Placehold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5FFB35-3AE5-1BED-838E-1C6BC98721B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75558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genda">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2D18C4-A1A8-6CA4-B4A2-0E9791DC7F71}"/>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201" y="463362"/>
            <a:ext cx="11122507" cy="1162632"/>
          </a:xfrm>
        </p:spPr>
        <p:txBody>
          <a:bodyPr anchor="ctr">
            <a:normAutofit/>
          </a:bodyPr>
          <a:lstStyle>
            <a:lvl1pPr>
              <a:defRPr sz="72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479085" y="2249592"/>
            <a:ext cx="6100623" cy="3787062"/>
          </a:xfrm>
        </p:spPr>
        <p:txBody>
          <a:bodyPr vert="horz" lIns="91440" tIns="45720" rIns="91440" bIns="45720" rtlCol="0">
            <a:normAutofit/>
          </a:bodyPr>
          <a:lstStyle>
            <a:lvl1pPr marL="457200" indent="-457200">
              <a:buFont typeface="+mj-lt"/>
              <a:buAutoNum type="arabicPeriod"/>
              <a:defRPr lang="en-US" sz="2000" dirty="0">
                <a:solidFill>
                  <a:schemeClr val="tx2"/>
                </a:solidFill>
              </a:defRPr>
            </a:lvl1pPr>
            <a:lvl2pPr marL="571500" indent="-342900">
              <a:buFont typeface="+mj-lt"/>
              <a:buAutoNum type="arabicPeriod"/>
              <a:defRPr lang="en-US" sz="18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2"/>
                </a:solidFill>
              </a:defRPr>
            </a:lvl1pPr>
          </a:lstStyle>
          <a:p>
            <a:fld id="{30A4DEF6-D0A5-424B-A38E-B8028C0E0D08}" type="datetime1">
              <a:rPr lang="en-US" smtClean="0"/>
              <a:t>9/8/2025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11" name="Straight Connector 10">
            <a:extLst>
              <a:ext uri="{FF2B5EF4-FFF2-40B4-BE49-F238E27FC236}">
                <a16:creationId xmlns:a16="http://schemas.microsoft.com/office/drawing/2014/main" id="{F06406B2-3637-5849-867E-A0ADC9D9DDA5}"/>
              </a:ext>
            </a:extLst>
          </p:cNvPr>
          <p:cNvCxnSpPr>
            <a:cxnSpLocks/>
          </p:cNvCxnSpPr>
          <p:nvPr/>
        </p:nvCxnSpPr>
        <p:spPr>
          <a:xfrm flipH="1">
            <a:off x="0" y="1822345"/>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7314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8E6B6D-2F30-4BA9-2B55-62940E3BFCA3}"/>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201" y="1118941"/>
            <a:ext cx="6565392" cy="5200516"/>
          </a:xfrm>
        </p:spPr>
        <p:txBody>
          <a:bodyPr anchor="b">
            <a:normAutofit/>
          </a:bodyPr>
          <a:lstStyle>
            <a:lvl1pPr>
              <a:lnSpc>
                <a:spcPct val="80000"/>
              </a:lnSpc>
              <a:defRPr sz="80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857689" y="532759"/>
            <a:ext cx="3877110" cy="5463437"/>
          </a:xfrm>
        </p:spPr>
        <p:txBody>
          <a:bodyPr vert="horz" lIns="91440" tIns="45720" rIns="91440" bIns="45720" rtlCol="0">
            <a:normAutofit/>
          </a:bodyPr>
          <a:lstStyle>
            <a:lvl1pPr marL="457200" indent="-457200">
              <a:buFont typeface="+mj-lt"/>
              <a:buAutoNum type="arabicPeriod"/>
              <a:defRPr lang="en-US" sz="1800" dirty="0">
                <a:solidFill>
                  <a:schemeClr val="tx2"/>
                </a:solidFill>
              </a:defRPr>
            </a:lvl1pPr>
            <a:lvl2pPr marL="571500" indent="-342900">
              <a:buFont typeface="+mj-lt"/>
              <a:buAutoNum type="arabicPeriod"/>
              <a:defRPr lang="en-US" sz="16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2"/>
                </a:solidFill>
              </a:defRPr>
            </a:lvl1pPr>
          </a:lstStyle>
          <a:p>
            <a:fld id="{AC46AD62-1AB6-4EFB-8DBD-6D00C7B465F9}" type="datetime1">
              <a:rPr lang="en-US" smtClean="0"/>
              <a:t>9/8/2025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DD64E6-257D-65B2-D2A7-6A1002E1E580}"/>
              </a:ext>
            </a:extLst>
          </p:cNvPr>
          <p:cNvCxnSpPr>
            <a:cxnSpLocks/>
          </p:cNvCxnSpPr>
          <p:nvPr/>
        </p:nvCxnSpPr>
        <p:spPr>
          <a:xfrm>
            <a:off x="740049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0041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D0A563-F018-FFF1-B911-D69E42CEEAA5}"/>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201" y="463362"/>
            <a:ext cx="11130279" cy="1162632"/>
          </a:xfrm>
        </p:spPr>
        <p:txBody>
          <a:bodyPr anchor="ctr">
            <a:normAutofit/>
          </a:bodyPr>
          <a:lstStyle>
            <a:lvl1pPr>
              <a:defRPr sz="7200" cap="all" baseline="0">
                <a:solidFill>
                  <a:schemeClr val="accent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5DA2B1BE-7DDF-C8B4-6A46-21B5A0257D08}"/>
              </a:ext>
            </a:extLst>
          </p:cNvPr>
          <p:cNvSpPr>
            <a:spLocks noGrp="1"/>
          </p:cNvSpPr>
          <p:nvPr>
            <p:ph type="pic" sz="quarter" idx="14" hasCustomPrompt="1"/>
          </p:nvPr>
        </p:nvSpPr>
        <p:spPr>
          <a:xfrm>
            <a:off x="-8364" y="1830708"/>
            <a:ext cx="5321063" cy="4563927"/>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6552" y="2191025"/>
            <a:ext cx="5733156" cy="3894807"/>
          </a:xfrm>
        </p:spPr>
        <p:txBody>
          <a:bodyPr vert="horz" lIns="91440" tIns="45720" rIns="91440" bIns="45720" rtlCol="0">
            <a:normAutofit/>
          </a:bodyPr>
          <a:lstStyle>
            <a:lvl1pPr marL="457200" indent="-457200">
              <a:buFont typeface="+mj-lt"/>
              <a:buAutoNum type="arabicPeriod"/>
              <a:defRPr lang="en-US" sz="2000" dirty="0">
                <a:solidFill>
                  <a:schemeClr val="tx2"/>
                </a:solidFill>
              </a:defRPr>
            </a:lvl1pPr>
            <a:lvl2pPr marL="571500" indent="-342900">
              <a:buFont typeface="+mj-lt"/>
              <a:buAutoNum type="arabicPeriod"/>
              <a:defRPr lang="en-US" sz="18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2"/>
                </a:solidFill>
              </a:defRPr>
            </a:lvl1pPr>
          </a:lstStyle>
          <a:p>
            <a:fld id="{2B09C6DF-0139-4F07-BF9C-4309D0C9DCA6}" type="datetime1">
              <a:rPr lang="en-US" smtClean="0"/>
              <a:t>9/8/2025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11" name="Straight Connector 10">
            <a:extLst>
              <a:ext uri="{FF2B5EF4-FFF2-40B4-BE49-F238E27FC236}">
                <a16:creationId xmlns:a16="http://schemas.microsoft.com/office/drawing/2014/main" id="{F06406B2-3637-5849-867E-A0ADC9D9DDA5}"/>
              </a:ext>
            </a:extLst>
          </p:cNvPr>
          <p:cNvCxnSpPr>
            <a:cxnSpLocks/>
          </p:cNvCxnSpPr>
          <p:nvPr/>
        </p:nvCxnSpPr>
        <p:spPr>
          <a:xfrm flipH="1">
            <a:off x="0" y="1822345"/>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DD64E6-257D-65B2-D2A7-6A1002E1E580}"/>
              </a:ext>
            </a:extLst>
          </p:cNvPr>
          <p:cNvCxnSpPr>
            <a:cxnSpLocks/>
          </p:cNvCxnSpPr>
          <p:nvPr/>
        </p:nvCxnSpPr>
        <p:spPr>
          <a:xfrm>
            <a:off x="5321065" y="1822345"/>
            <a:ext cx="0" cy="5035655"/>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23128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2919167" y="860128"/>
            <a:ext cx="6353666" cy="1711083"/>
          </a:xfrm>
        </p:spPr>
        <p:txBody>
          <a:bodyPr anchor="b">
            <a:normAutofit/>
          </a:bodyPr>
          <a:lstStyle>
            <a:lvl1pPr algn="ctr">
              <a:defRPr sz="32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3306618" y="3155112"/>
            <a:ext cx="5578764" cy="2442120"/>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BF50FAFF-A1AC-4B36-A522-D3A2BD4C7FC3}"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8" name="Straight Connector 7">
            <a:extLst>
              <a:ext uri="{FF2B5EF4-FFF2-40B4-BE49-F238E27FC236}">
                <a16:creationId xmlns:a16="http://schemas.microsoft.com/office/drawing/2014/main" id="{2682F24D-05C9-B6C7-3A94-C06130BFE9B2}"/>
              </a:ext>
            </a:extLst>
          </p:cNvPr>
          <p:cNvCxnSpPr>
            <a:cxnSpLocks/>
          </p:cNvCxnSpPr>
          <p:nvPr/>
        </p:nvCxnSpPr>
        <p:spPr>
          <a:xfrm flipH="1">
            <a:off x="0" y="278317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420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3494711" y="845617"/>
            <a:ext cx="5897862" cy="143633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3494711" y="2910484"/>
            <a:ext cx="5897862" cy="3066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4267E660-7124-4C3A-8AAA-B41D80ACF1A9}"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5" name="Straight Connector 14">
            <a:extLst>
              <a:ext uri="{FF2B5EF4-FFF2-40B4-BE49-F238E27FC236}">
                <a16:creationId xmlns:a16="http://schemas.microsoft.com/office/drawing/2014/main" id="{A1AB0C69-C415-7A7B-376B-69AA51CE6A5E}"/>
              </a:ext>
            </a:extLst>
          </p:cNvPr>
          <p:cNvCxnSpPr>
            <a:cxnSpLocks/>
          </p:cNvCxnSpPr>
          <p:nvPr/>
        </p:nvCxnSpPr>
        <p:spPr>
          <a:xfrm flipH="1">
            <a:off x="0" y="253652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FDABE4-7855-701A-F892-8CE2C6CE02A5}"/>
              </a:ext>
            </a:extLst>
          </p:cNvPr>
          <p:cNvCxnSpPr>
            <a:cxnSpLocks/>
          </p:cNvCxnSpPr>
          <p:nvPr/>
        </p:nvCxnSpPr>
        <p:spPr>
          <a:xfrm>
            <a:off x="301955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647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721299"/>
            <a:ext cx="3689927" cy="1486906"/>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904515" y="2780147"/>
            <a:ext cx="6567049" cy="3359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6F2F4876-ABF6-46E9-AABB-9093F4FF9830}"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1" name="Straight Connector 10">
            <a:extLst>
              <a:ext uri="{FF2B5EF4-FFF2-40B4-BE49-F238E27FC236}">
                <a16:creationId xmlns:a16="http://schemas.microsoft.com/office/drawing/2014/main" id="{4BF5C1EC-3A2D-2E51-65A6-6155B3776C4A}"/>
              </a:ext>
            </a:extLst>
          </p:cNvPr>
          <p:cNvCxnSpPr>
            <a:cxnSpLocks/>
          </p:cNvCxnSpPr>
          <p:nvPr/>
        </p:nvCxnSpPr>
        <p:spPr>
          <a:xfrm flipH="1">
            <a:off x="0" y="239797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97FEE4-9B7E-CE58-4AA3-EC6E3E1861F3}"/>
              </a:ext>
            </a:extLst>
          </p:cNvPr>
          <p:cNvCxnSpPr>
            <a:cxnSpLocks/>
          </p:cNvCxnSpPr>
          <p:nvPr/>
        </p:nvCxnSpPr>
        <p:spPr>
          <a:xfrm>
            <a:off x="446924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43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0">
          <p15:clr>
            <a:srgbClr val="FBAE40"/>
          </p15:clr>
        </p15:guide>
        <p15:guide id="4" pos="2928">
          <p15:clr>
            <a:srgbClr val="FBAE40"/>
          </p15:clr>
        </p15:guide>
        <p15:guide id="5" pos="47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1163119"/>
            <a:ext cx="4152377" cy="3434657"/>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824602" y="1153691"/>
            <a:ext cx="5496988" cy="4568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64D7CF1F-58DF-43AF-921D-9C5F21D87011}"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A2129-EA91-4982-7EB1-1F590E56CA3B}"/>
              </a:ext>
            </a:extLst>
          </p:cNvPr>
          <p:cNvCxnSpPr>
            <a:cxnSpLocks/>
          </p:cNvCxnSpPr>
          <p:nvPr/>
        </p:nvCxnSpPr>
        <p:spPr>
          <a:xfrm>
            <a:off x="532310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090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720473"/>
            <a:ext cx="3664107" cy="3864052"/>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270349" y="720473"/>
            <a:ext cx="6309360"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6F9649F7-D424-4C48-9F1A-F9E6A6464624}"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9" name="Straight Connector 8">
            <a:extLst>
              <a:ext uri="{FF2B5EF4-FFF2-40B4-BE49-F238E27FC236}">
                <a16:creationId xmlns:a16="http://schemas.microsoft.com/office/drawing/2014/main" id="{A6AC6891-86BE-FF41-E94E-AB97BFFB2322}"/>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713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720473"/>
            <a:ext cx="3280573" cy="3864052"/>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662388" y="720473"/>
            <a:ext cx="7072408"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280570"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AFF038B1-676A-4930-9A2B-D361CEEB3399}"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9" name="Straight Connector 8">
            <a:extLst>
              <a:ext uri="{FF2B5EF4-FFF2-40B4-BE49-F238E27FC236}">
                <a16:creationId xmlns:a16="http://schemas.microsoft.com/office/drawing/2014/main" id="{A6AC6891-86BE-FF41-E94E-AB97BFFB2322}"/>
              </a:ext>
            </a:extLst>
          </p:cNvPr>
          <p:cNvCxnSpPr>
            <a:cxnSpLocks/>
          </p:cNvCxnSpPr>
          <p:nvPr/>
        </p:nvCxnSpPr>
        <p:spPr>
          <a:xfrm>
            <a:off x="4140231"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3093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685800" y="360221"/>
            <a:ext cx="10515600" cy="133046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685800" y="2004291"/>
            <a:ext cx="10515600" cy="4172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6858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2F88F8D0-0E9B-4650-859F-69E8A62E8B3F}" type="datetime1">
              <a:rPr lang="en-US" smtClean="0"/>
              <a:t>9/8/2025</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5" name="Straight Connector 14">
            <a:extLst>
              <a:ext uri="{FF2B5EF4-FFF2-40B4-BE49-F238E27FC236}">
                <a16:creationId xmlns:a16="http://schemas.microsoft.com/office/drawing/2014/main" id="{176D044F-5574-D6D7-2A47-5069E411C22F}"/>
              </a:ext>
            </a:extLst>
          </p:cNvPr>
          <p:cNvCxnSpPr>
            <a:cxnSpLocks/>
          </p:cNvCxnSpPr>
          <p:nvPr/>
        </p:nvCxnSpPr>
        <p:spPr>
          <a:xfrm flipH="1">
            <a:off x="0" y="1825625"/>
            <a:ext cx="12210293"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393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911995" y="559483"/>
            <a:ext cx="6825541" cy="1009652"/>
          </a:xfrm>
        </p:spPr>
        <p:txBody>
          <a:bodyPr anchor="b"/>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
            <a:ext cx="4421943"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911994" y="2083837"/>
            <a:ext cx="6825545" cy="403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811448"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A520E1D3-9897-4F62-B20F-820B96903029}"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42373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4425535" y="1810995"/>
            <a:ext cx="775020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055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1" y="557784"/>
            <a:ext cx="6781799" cy="1009652"/>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2084832"/>
            <a:ext cx="6781800" cy="403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758244" y="1"/>
            <a:ext cx="4441796"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77910969-82E1-4DC2-8A32-95F8999F3C79}"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775020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10512"/>
            <a:ext cx="775020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701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472644" y="669386"/>
            <a:ext cx="7231413" cy="1005840"/>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8994" y="-5468"/>
            <a:ext cx="4011836"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472644" y="1812385"/>
            <a:ext cx="7231407" cy="44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408011"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AFDCD3FE-7D00-42C8-AAA1-7B40C480DCD1}"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00921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070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680728"/>
            <a:ext cx="7281067" cy="100584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1823728"/>
            <a:ext cx="7281061" cy="44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8195489" y="-6369"/>
            <a:ext cx="3996512"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EBE49B79-F7D7-4EC9-B39C-00EEEABA80A1}"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818828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39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5365423" y="678485"/>
            <a:ext cx="6369370" cy="1005840"/>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8466"/>
            <a:ext cx="4886539"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373890" y="1821484"/>
            <a:ext cx="6360897" cy="4292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0179C259-8124-4DF9-9476-1C574CC8A380}"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89081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560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678485"/>
            <a:ext cx="6369370" cy="100584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1821484"/>
            <a:ext cx="6360897" cy="4292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277100" y="-8466"/>
            <a:ext cx="4914895"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D30DCB73-7DFF-41E9-94AE-03DDC0983D5F}"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727000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359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8191500" y="458144"/>
            <a:ext cx="3433926" cy="1681551"/>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7722292" cy="639628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8191500" y="2276856"/>
            <a:ext cx="3433926" cy="3785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41D76A9E-247B-42FF-94A5-087CF9B29B6E}"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67EAFE-BA64-2156-9780-AA400F6F3026}"/>
              </a:ext>
            </a:extLst>
          </p:cNvPr>
          <p:cNvCxnSpPr>
            <a:cxnSpLocks/>
          </p:cNvCxnSpPr>
          <p:nvPr/>
        </p:nvCxnSpPr>
        <p:spPr>
          <a:xfrm>
            <a:off x="772735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1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458145"/>
            <a:ext cx="4000497" cy="16797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2272880"/>
            <a:ext cx="4000497" cy="378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4853323" y="0"/>
            <a:ext cx="7338676" cy="639628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4000500"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216F4089-B0B8-4924-B485-08424C78200C}"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849331"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957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7739922" y="458144"/>
            <a:ext cx="3909536" cy="1485873"/>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7268396" cy="639628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7739922" y="2463789"/>
            <a:ext cx="3909534" cy="3561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4E58CB80-2CED-4065-90C6-0999AD9EE7FC}"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67EAFE-BA64-2156-9780-AA400F6F3026}"/>
              </a:ext>
            </a:extLst>
          </p:cNvPr>
          <p:cNvCxnSpPr>
            <a:cxnSpLocks/>
          </p:cNvCxnSpPr>
          <p:nvPr/>
        </p:nvCxnSpPr>
        <p:spPr>
          <a:xfrm>
            <a:off x="727134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4F2342-86AA-3EA4-EB3B-2DB8D68315E6}"/>
              </a:ext>
            </a:extLst>
          </p:cNvPr>
          <p:cNvCxnSpPr>
            <a:cxnSpLocks/>
          </p:cNvCxnSpPr>
          <p:nvPr/>
        </p:nvCxnSpPr>
        <p:spPr>
          <a:xfrm flipH="1">
            <a:off x="7227420" y="2212509"/>
            <a:ext cx="493532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5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8664673" y="586591"/>
            <a:ext cx="2915036" cy="1600279"/>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8186508" cy="639628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8664673" y="2714536"/>
            <a:ext cx="2915038" cy="322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77E374A5-F4AA-48A6-9C78-6905B67B6273}"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E6711F-CD71-AB46-003C-BE1DB3B8E841}"/>
              </a:ext>
            </a:extLst>
          </p:cNvPr>
          <p:cNvCxnSpPr>
            <a:cxnSpLocks/>
          </p:cNvCxnSpPr>
          <p:nvPr/>
        </p:nvCxnSpPr>
        <p:spPr>
          <a:xfrm>
            <a:off x="818776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5807C1-3535-030D-D48C-9F2B70401B10}"/>
              </a:ext>
            </a:extLst>
          </p:cNvPr>
          <p:cNvCxnSpPr>
            <a:cxnSpLocks/>
          </p:cNvCxnSpPr>
          <p:nvPr/>
        </p:nvCxnSpPr>
        <p:spPr>
          <a:xfrm flipH="1">
            <a:off x="8186508" y="2443138"/>
            <a:ext cx="4005492"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77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512724" y="1480212"/>
            <a:ext cx="3918954" cy="2273637"/>
          </a:xfrm>
        </p:spPr>
        <p:txBody>
          <a:bodyPr vert="horz" lIns="91440" tIns="45720" rIns="91440" bIns="45720" rtlCol="0" anchor="b">
            <a:normAutofit/>
          </a:bodyPr>
          <a:lstStyle>
            <a:lvl1pPr algn="ctr">
              <a:defRPr lang="en-US" sz="3600" dirty="0">
                <a:solidFill>
                  <a:schemeClr val="tx2">
                    <a:alpha val="90000"/>
                  </a:schemeClr>
                </a:solidFill>
              </a:defRPr>
            </a:lvl1pPr>
          </a:lstStyle>
          <a:p>
            <a:pPr lvl="0" algn="ctr"/>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620272" y="4232388"/>
            <a:ext cx="3703859" cy="1542770"/>
          </a:xfrm>
        </p:spPr>
        <p:txBody>
          <a:bodyPr vert="horz" lIns="91440" tIns="45720" rIns="91440" bIns="45720" rtlCol="0">
            <a:normAutofit/>
          </a:bodyPr>
          <a:lstStyle>
            <a:lvl1pPr marL="0" indent="0" algn="ctr">
              <a:buNone/>
              <a:defRPr lang="en-US" dirty="0"/>
            </a:lvl1pPr>
          </a:lstStyle>
          <a:p>
            <a:pPr lvl="0"/>
            <a:r>
              <a:rPr lang="en-US"/>
              <a:t>Click to edit Master subtitle style</a:t>
            </a:r>
            <a:endParaRPr lang="en-US" dirty="0"/>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958748" y="465265"/>
            <a:ext cx="7240587" cy="5927467"/>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00EF5918-5053-4743-83B7-4EAD76501314}" type="datetime1">
              <a:rPr lang="en-US" smtClean="0"/>
              <a:t>9/8/2025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1CA13-2095-558D-E0DC-1576A14BBE72}"/>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59F346-B80F-F5BC-5D76-9443FA0031B4}"/>
              </a:ext>
            </a:extLst>
          </p:cNvPr>
          <p:cNvCxnSpPr>
            <a:cxnSpLocks/>
          </p:cNvCxnSpPr>
          <p:nvPr/>
        </p:nvCxnSpPr>
        <p:spPr>
          <a:xfrm>
            <a:off x="495157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8859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5036986"/>
            <a:ext cx="3985579" cy="1397477"/>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8965"/>
            <a:ext cx="12191999" cy="476781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203180" y="5054245"/>
            <a:ext cx="6376529" cy="131983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70435D1F-FAB0-4D9D-B7BF-490C90B8E5BE}"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8" name="Straight Connector 7">
            <a:extLst>
              <a:ext uri="{FF2B5EF4-FFF2-40B4-BE49-F238E27FC236}">
                <a16:creationId xmlns:a16="http://schemas.microsoft.com/office/drawing/2014/main" id="{0493C13E-01BF-7326-0714-59845741BBF3}"/>
              </a:ext>
            </a:extLst>
          </p:cNvPr>
          <p:cNvCxnSpPr>
            <a:cxnSpLocks/>
          </p:cNvCxnSpPr>
          <p:nvPr/>
        </p:nvCxnSpPr>
        <p:spPr>
          <a:xfrm flipH="1">
            <a:off x="0" y="475918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245A6F-9312-AEBD-1066-A68010EEF5A3}"/>
              </a:ext>
            </a:extLst>
          </p:cNvPr>
          <p:cNvCxnSpPr>
            <a:cxnSpLocks/>
          </p:cNvCxnSpPr>
          <p:nvPr/>
        </p:nvCxnSpPr>
        <p:spPr>
          <a:xfrm>
            <a:off x="4724925" y="4758846"/>
            <a:ext cx="0" cy="2099154"/>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456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3959530"/>
            <a:ext cx="3512409" cy="2199864"/>
          </a:xfrm>
        </p:spPr>
        <p:txBody>
          <a:bodyPr anchor="t"/>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3B441162-7125-E1E0-1B82-FCC1AB84227E}"/>
              </a:ext>
            </a:extLst>
          </p:cNvPr>
          <p:cNvSpPr>
            <a:spLocks noGrp="1"/>
          </p:cNvSpPr>
          <p:nvPr>
            <p:ph type="pic" sz="quarter" idx="13" hasCustomPrompt="1"/>
          </p:nvPr>
        </p:nvSpPr>
        <p:spPr>
          <a:xfrm>
            <a:off x="-857" y="-1"/>
            <a:ext cx="12192000" cy="3648977"/>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723613" y="3959529"/>
            <a:ext cx="7011183" cy="2369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1" y="6445997"/>
            <a:ext cx="3543299"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F3C6F935-567A-4AB6-A4C6-B3A3054E8F97}"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8" name="Straight Connector 7">
            <a:extLst>
              <a:ext uri="{FF2B5EF4-FFF2-40B4-BE49-F238E27FC236}">
                <a16:creationId xmlns:a16="http://schemas.microsoft.com/office/drawing/2014/main" id="{2FF81FBD-8D67-B5E4-E22E-74E98EF89F80}"/>
              </a:ext>
            </a:extLst>
          </p:cNvPr>
          <p:cNvCxnSpPr>
            <a:cxnSpLocks/>
          </p:cNvCxnSpPr>
          <p:nvPr/>
        </p:nvCxnSpPr>
        <p:spPr>
          <a:xfrm>
            <a:off x="4290210" y="3648976"/>
            <a:ext cx="0" cy="3209024"/>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892870-1B48-2935-21E8-3BC6F474C661}"/>
              </a:ext>
            </a:extLst>
          </p:cNvPr>
          <p:cNvCxnSpPr>
            <a:cxnSpLocks/>
          </p:cNvCxnSpPr>
          <p:nvPr/>
        </p:nvCxnSpPr>
        <p:spPr>
          <a:xfrm flipH="1">
            <a:off x="-857" y="365470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83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451413"/>
            <a:ext cx="3511296" cy="1645744"/>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727448" y="451414"/>
            <a:ext cx="7013448" cy="2215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1" y="2746159"/>
            <a:ext cx="3543299"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a:xfrm>
            <a:off x="9737594" y="2746159"/>
            <a:ext cx="1842115" cy="365125"/>
          </a:xfrm>
        </p:spPr>
        <p:txBody>
          <a:bodyPr/>
          <a:lstStyle/>
          <a:p>
            <a:fld id="{BF100A10-24AF-407C-B97C-359EEB8D1EF0}"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a:xfrm>
            <a:off x="11734800" y="2746159"/>
            <a:ext cx="457200" cy="365125"/>
          </a:xfrm>
        </p:spPr>
        <p:txBody>
          <a:bodyPr/>
          <a:lstStyle/>
          <a:p>
            <a:fld id="{DDF60B60-82CA-4BB9-BA6E-A62FADF2374B}" type="slidenum">
              <a:rPr lang="en-US" smtClean="0"/>
              <a:t>‹#›</a:t>
            </a:fld>
            <a:endParaRPr lang="en-US" dirty="0"/>
          </a:p>
        </p:txBody>
      </p:sp>
      <p:sp>
        <p:nvSpPr>
          <p:cNvPr id="15" name="Picture Placeholder 14">
            <a:extLst>
              <a:ext uri="{FF2B5EF4-FFF2-40B4-BE49-F238E27FC236}">
                <a16:creationId xmlns:a16="http://schemas.microsoft.com/office/drawing/2014/main" id="{3B441162-7125-E1E0-1B82-FCC1AB84227E}"/>
              </a:ext>
            </a:extLst>
          </p:cNvPr>
          <p:cNvSpPr>
            <a:spLocks noGrp="1"/>
          </p:cNvSpPr>
          <p:nvPr>
            <p:ph type="pic" sz="quarter" idx="13" hasCustomPrompt="1"/>
          </p:nvPr>
        </p:nvSpPr>
        <p:spPr>
          <a:xfrm>
            <a:off x="0" y="3182112"/>
            <a:ext cx="12191143" cy="3675888"/>
          </a:xfrm>
          <a:blipFill dpi="0" rotWithShape="1">
            <a:blip r:embed="rId2">
              <a:alphaModFix amt="80000"/>
            </a:blip>
            <a:srcRect/>
            <a:stretch>
              <a:fillRect/>
            </a:stretch>
          </a:blipFill>
        </p:spPr>
        <p:txBody>
          <a:bodyPr/>
          <a:lstStyle>
            <a:lvl1pPr marL="0" indent="0">
              <a:buNone/>
              <a:defRPr/>
            </a:lvl1pPr>
          </a:lstStyle>
          <a:p>
            <a:r>
              <a:rPr lang="en-US" dirty="0"/>
              <a:t> </a:t>
            </a:r>
          </a:p>
        </p:txBody>
      </p:sp>
      <p:cxnSp>
        <p:nvCxnSpPr>
          <p:cNvPr id="7" name="Straight Connector 6">
            <a:extLst>
              <a:ext uri="{FF2B5EF4-FFF2-40B4-BE49-F238E27FC236}">
                <a16:creationId xmlns:a16="http://schemas.microsoft.com/office/drawing/2014/main" id="{78892870-1B48-2935-21E8-3BC6F474C661}"/>
              </a:ext>
            </a:extLst>
          </p:cNvPr>
          <p:cNvCxnSpPr>
            <a:cxnSpLocks/>
          </p:cNvCxnSpPr>
          <p:nvPr/>
        </p:nvCxnSpPr>
        <p:spPr>
          <a:xfrm flipH="1">
            <a:off x="-857" y="317499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E0C665-CD78-E346-994A-0AC535ACCC98}"/>
              </a:ext>
            </a:extLst>
          </p:cNvPr>
          <p:cNvCxnSpPr>
            <a:cxnSpLocks/>
          </p:cNvCxnSpPr>
          <p:nvPr/>
        </p:nvCxnSpPr>
        <p:spPr>
          <a:xfrm>
            <a:off x="4288536" y="0"/>
            <a:ext cx="0" cy="3182112"/>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14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681037"/>
            <a:ext cx="11277596" cy="1009652"/>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1" y="2098467"/>
            <a:ext cx="4415882" cy="4078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5332581" y="1829880"/>
            <a:ext cx="6863265" cy="4566088"/>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78ED1D8B-0329-44CA-97BE-DA70811A8630}"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5326714" y="1825625"/>
            <a:ext cx="0" cy="5032375"/>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2562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9AB141-EFC4-A843-71E7-C52C8709BA26}"/>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742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681037"/>
            <a:ext cx="11277595" cy="1009652"/>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2098467"/>
            <a:ext cx="6802582" cy="403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756147" y="1829880"/>
            <a:ext cx="4441796" cy="4566088"/>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98621EB5-723F-4AD6-AEC4-D406AB116579}"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7750205" y="1825625"/>
            <a:ext cx="0" cy="5032375"/>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2562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9AB141-EFC4-A843-71E7-C52C8709BA26}"/>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186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377072"/>
            <a:ext cx="4958078" cy="1225485"/>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842182"/>
            <a:ext cx="5758172" cy="4546457"/>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6176142" y="377072"/>
            <a:ext cx="5558655" cy="57974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EA0A916D-ECC1-407F-9384-347E5A5D7944}"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575817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42182"/>
            <a:ext cx="5758174"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876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377072"/>
            <a:ext cx="4000500" cy="1225485"/>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847087"/>
            <a:ext cx="4922517" cy="4544568"/>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438534" y="377072"/>
            <a:ext cx="6141175" cy="57974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67B79CB6-58B7-4AEB-BE2A-306450DBAD2A}"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49497"/>
            <a:ext cx="464819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492251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247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1" y="4407360"/>
            <a:ext cx="3543299" cy="1732820"/>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1" y="466598"/>
            <a:ext cx="4460008" cy="3601433"/>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892635" y="788704"/>
            <a:ext cx="6730614" cy="5385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543300"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AD924D50-69B4-493C-AABF-53036A8D79F6}" type="datetime1">
              <a:rPr lang="en-US" smtClean="0"/>
              <a:t>9/8/2025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4068031"/>
            <a:ext cx="4460008"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446000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D58D1-F636-9620-582E-41FBB707092B}"/>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334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F6A87-CC7B-D4BD-1F6A-C3948971C39D}"/>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1188720" y="5264780"/>
            <a:ext cx="9811512" cy="1097280"/>
          </a:xfrm>
        </p:spPr>
        <p:txBody>
          <a:bodyPr vert="horz" lIns="91440" tIns="45720" rIns="91440" bIns="45720" rtlCol="0" anchor="ctr">
            <a:normAutofit/>
          </a:bodyPr>
          <a:lstStyle>
            <a:lvl1pPr algn="ctr">
              <a:lnSpc>
                <a:spcPct val="110000"/>
              </a:lnSpc>
              <a:defRPr lang="en-US" sz="2800" cap="all" spc="100" baseline="0" dirty="0">
                <a:solidFill>
                  <a:schemeClr val="tx2">
                    <a:lumMod val="90000"/>
                  </a:schemeClr>
                </a:solidFill>
                <a:latin typeface="+mn-lt"/>
              </a:defRPr>
            </a:lvl1pPr>
          </a:lstStyle>
          <a:p>
            <a:pPr lvl="0"/>
            <a:r>
              <a:rPr lang="en-US" dirty="0"/>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93776" y="676656"/>
            <a:ext cx="11201400" cy="4206240"/>
          </a:xfrm>
        </p:spPr>
        <p:txBody>
          <a:bodyPr vert="horz" lIns="91440" tIns="45720" rIns="91440" bIns="45720" rtlCol="0" anchor="b">
            <a:normAutofit/>
          </a:bodyPr>
          <a:lstStyle>
            <a:lvl1pPr marL="0" indent="0" algn="ctr">
              <a:lnSpc>
                <a:spcPct val="90000"/>
              </a:lnSpc>
              <a:spcBef>
                <a:spcPts val="0"/>
              </a:spcBef>
              <a:buNone/>
              <a:defRPr lang="en-US" sz="27800" dirty="0">
                <a:solidFill>
                  <a:schemeClr val="tx2">
                    <a:lumMod val="90000"/>
                  </a:schemeClr>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4AC8F0CD-CD54-4D81-AA2E-F53EC757E087}" type="datetime1">
              <a:rPr lang="en-US" smtClean="0"/>
              <a:t>9/8/2025</a:t>
            </a:fld>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10" name="Straight Connector 9">
            <a:extLst>
              <a:ext uri="{FF2B5EF4-FFF2-40B4-BE49-F238E27FC236}">
                <a16:creationId xmlns:a16="http://schemas.microsoft.com/office/drawing/2014/main" id="{85ADE133-B5D6-A1C0-6BC9-C723D008EC0E}"/>
              </a:ext>
            </a:extLst>
          </p:cNvPr>
          <p:cNvCxnSpPr>
            <a:cxnSpLocks/>
          </p:cNvCxnSpPr>
          <p:nvPr/>
        </p:nvCxnSpPr>
        <p:spPr>
          <a:xfrm flipH="1">
            <a:off x="0" y="501866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491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9816A-24DB-A6D2-3F39-E78DC5E1C26D}"/>
              </a:ext>
            </a:extLst>
          </p:cNvPr>
          <p:cNvSpPr/>
          <p:nvPr/>
        </p:nvSpPr>
        <p:spPr>
          <a:xfrm>
            <a:off x="0" y="0"/>
            <a:ext cx="12192000" cy="6858000"/>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806196" y="5248656"/>
            <a:ext cx="10579608" cy="896112"/>
          </a:xfrm>
        </p:spPr>
        <p:txBody>
          <a:bodyPr vert="horz" lIns="91440" tIns="45720" rIns="91440" bIns="45720" rtlCol="0" anchor="ctr">
            <a:normAutofit/>
          </a:bodyPr>
          <a:lstStyle>
            <a:lvl1pPr algn="ctr">
              <a:lnSpc>
                <a:spcPct val="110000"/>
              </a:lnSpc>
              <a:defRPr lang="en-US" sz="2400" cap="all" spc="200" baseline="0" dirty="0">
                <a:solidFill>
                  <a:schemeClr val="accent4">
                    <a:lumMod val="75000"/>
                  </a:schemeClr>
                </a:solidFill>
                <a:latin typeface="+mn-lt"/>
              </a:defRPr>
            </a:lvl1pPr>
          </a:lstStyle>
          <a:p>
            <a:pPr lvl="0"/>
            <a:r>
              <a:rPr lang="en-US" dirty="0"/>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95300" y="603504"/>
            <a:ext cx="11201400" cy="4206240"/>
          </a:xfrm>
        </p:spPr>
        <p:txBody>
          <a:bodyPr vert="horz" lIns="91440" tIns="45720" rIns="91440" bIns="45720" rtlCol="0" anchor="b">
            <a:normAutofit/>
          </a:bodyPr>
          <a:lstStyle>
            <a:lvl1pPr marL="0" indent="0" algn="ctr">
              <a:lnSpc>
                <a:spcPct val="90000"/>
              </a:lnSpc>
              <a:spcBef>
                <a:spcPts val="0"/>
              </a:spcBef>
              <a:buNone/>
              <a:defRPr lang="en-US" sz="27800" dirty="0">
                <a:solidFill>
                  <a:schemeClr val="accent4">
                    <a:lumMod val="75000"/>
                  </a:schemeClr>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357BF1D3-2990-4429-A9CB-0765BDF1B23D}" type="datetime1">
              <a:rPr lang="en-US" smtClean="0"/>
              <a:t>9/8/2025</a:t>
            </a:fld>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6" name="Straight Connector 5">
            <a:extLst>
              <a:ext uri="{FF2B5EF4-FFF2-40B4-BE49-F238E27FC236}">
                <a16:creationId xmlns:a16="http://schemas.microsoft.com/office/drawing/2014/main" id="{64C657CA-BC15-CFB3-68A2-CD405FBC42E3}"/>
              </a:ext>
            </a:extLst>
          </p:cNvPr>
          <p:cNvCxnSpPr>
            <a:cxnSpLocks/>
          </p:cNvCxnSpPr>
          <p:nvPr/>
        </p:nvCxnSpPr>
        <p:spPr>
          <a:xfrm flipH="1">
            <a:off x="0" y="5018669"/>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258A7C-B0B2-E98B-CC50-E513F3F96778}"/>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7777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7772445" y="1480212"/>
            <a:ext cx="3849131" cy="2871351"/>
          </a:xfrm>
        </p:spPr>
        <p:txBody>
          <a:bodyPr anchor="ctr">
            <a:normAutofit/>
          </a:bodyPr>
          <a:lstStyle>
            <a:lvl1pPr algn="ctr">
              <a:defRPr sz="3600">
                <a:solidFill>
                  <a:schemeClr val="tx2">
                    <a:alpha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7772446" y="5410440"/>
            <a:ext cx="3849128" cy="1068207"/>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0" y="0"/>
            <a:ext cx="7204414" cy="6859634"/>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7429501" y="6445997"/>
            <a:ext cx="2955465"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a:xfrm>
            <a:off x="10226650" y="6445997"/>
            <a:ext cx="1353059" cy="365125"/>
          </a:xfrm>
        </p:spPr>
        <p:txBody>
          <a:bodyPr/>
          <a:lstStyle>
            <a:lvl1pPr>
              <a:defRPr>
                <a:solidFill>
                  <a:schemeClr val="tx2"/>
                </a:solidFill>
              </a:defRPr>
            </a:lvl1pPr>
          </a:lstStyle>
          <a:p>
            <a:fld id="{AD495F72-74F9-4C7D-96DC-BB7900DFF168}" type="datetime1">
              <a:rPr lang="en-US" smtClean="0"/>
              <a:t>9/8/2025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88BE003B-9AA9-5AAB-16A3-CC8CD5997AAA}"/>
              </a:ext>
            </a:extLst>
          </p:cNvPr>
          <p:cNvCxnSpPr>
            <a:cxnSpLocks/>
          </p:cNvCxnSpPr>
          <p:nvPr/>
        </p:nvCxnSpPr>
        <p:spPr>
          <a:xfrm flipH="1">
            <a:off x="7206802" y="5031087"/>
            <a:ext cx="4985198"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CBC2A1-BC50-27CD-C764-435FA7A59ABD}"/>
              </a:ext>
            </a:extLst>
          </p:cNvPr>
          <p:cNvCxnSpPr>
            <a:cxnSpLocks/>
          </p:cNvCxnSpPr>
          <p:nvPr/>
        </p:nvCxnSpPr>
        <p:spPr>
          <a:xfrm>
            <a:off x="720680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4339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DE1DC1-9689-2EE3-E7BA-1B5865E69925}"/>
              </a:ext>
            </a:extLst>
          </p:cNvPr>
          <p:cNvSpPr/>
          <p:nvPr/>
        </p:nvSpPr>
        <p:spPr>
          <a:xfrm>
            <a:off x="0" y="0"/>
            <a:ext cx="12192000" cy="6858000"/>
          </a:xfrm>
          <a:prstGeom prst="rect">
            <a:avLst/>
          </a:prstGeom>
          <a:solidFill>
            <a:schemeClr val="accent2">
              <a:lumMod val="60000"/>
              <a:lumOff val="4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1718209" y="5095152"/>
            <a:ext cx="8755582" cy="1397088"/>
          </a:xfrm>
        </p:spPr>
        <p:txBody>
          <a:bodyPr vert="horz" lIns="91440" tIns="45720" rIns="91440" bIns="45720" rtlCol="0" anchor="ctr">
            <a:normAutofit/>
          </a:bodyPr>
          <a:lstStyle>
            <a:lvl1pPr algn="ctr">
              <a:lnSpc>
                <a:spcPct val="120000"/>
              </a:lnSpc>
              <a:defRPr lang="en-US" sz="2600" cap="all" spc="100" baseline="0" dirty="0">
                <a:solidFill>
                  <a:schemeClr val="accent4"/>
                </a:solidFill>
                <a:latin typeface="+mn-lt"/>
              </a:defRPr>
            </a:lvl1pPr>
          </a:lstStyle>
          <a:p>
            <a:pPr lvl="0"/>
            <a:r>
              <a:rPr lang="en-US" dirty="0"/>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915924" y="604476"/>
            <a:ext cx="10360152" cy="3886200"/>
          </a:xfrm>
        </p:spPr>
        <p:txBody>
          <a:bodyPr vert="horz" lIns="91440" tIns="45720" rIns="91440" bIns="45720" rtlCol="0" anchor="b">
            <a:normAutofit/>
          </a:bodyPr>
          <a:lstStyle>
            <a:lvl1pPr marL="0" indent="0" algn="ctr">
              <a:lnSpc>
                <a:spcPct val="90000"/>
              </a:lnSpc>
              <a:spcBef>
                <a:spcPts val="0"/>
              </a:spcBef>
              <a:buNone/>
              <a:defRPr lang="en-US" sz="26000" dirty="0">
                <a:solidFill>
                  <a:schemeClr val="accent4"/>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BE99BABC-AD7D-4A6D-A89B-3BB2921A5531}" type="datetime1">
              <a:rPr lang="en-US" smtClean="0"/>
              <a:t>9/8/2025</a:t>
            </a:fld>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9" name="Straight Connector 8">
            <a:extLst>
              <a:ext uri="{FF2B5EF4-FFF2-40B4-BE49-F238E27FC236}">
                <a16:creationId xmlns:a16="http://schemas.microsoft.com/office/drawing/2014/main" id="{C4E840B4-4A86-E59D-DE37-6D68E8998743}"/>
              </a:ext>
            </a:extLst>
          </p:cNvPr>
          <p:cNvCxnSpPr>
            <a:cxnSpLocks/>
          </p:cNvCxnSpPr>
          <p:nvPr/>
        </p:nvCxnSpPr>
        <p:spPr>
          <a:xfrm flipH="1">
            <a:off x="0" y="4800185"/>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4C1874-713F-9C70-0910-15468C71D94B}"/>
              </a:ext>
            </a:extLst>
          </p:cNvPr>
          <p:cNvCxnSpPr>
            <a:cxnSpLocks/>
          </p:cNvCxnSpPr>
          <p:nvPr/>
        </p:nvCxnSpPr>
        <p:spPr>
          <a:xfrm>
            <a:off x="4572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E3C4BC-AB49-4B2D-6D76-2DB06F19B146}"/>
              </a:ext>
            </a:extLst>
          </p:cNvPr>
          <p:cNvCxnSpPr>
            <a:cxnSpLocks/>
          </p:cNvCxnSpPr>
          <p:nvPr/>
        </p:nvCxnSpPr>
        <p:spPr>
          <a:xfrm>
            <a:off x="117348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9380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5F8892-F2ED-BFCA-E7AB-85D6D27E4996}"/>
              </a:ext>
            </a:extLst>
          </p:cNvPr>
          <p:cNvSpPr/>
          <p:nvPr/>
        </p:nvSpPr>
        <p:spPr>
          <a:xfrm>
            <a:off x="0" y="0"/>
            <a:ext cx="12192000" cy="6858000"/>
          </a:xfrm>
          <a:prstGeom prst="rect">
            <a:avLst/>
          </a:prstGeom>
          <a:solidFill>
            <a:schemeClr val="accent2">
              <a:lumMod val="60000"/>
              <a:lumOff val="4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57200" y="4809744"/>
            <a:ext cx="10817352" cy="1325880"/>
          </a:xfrm>
        </p:spPr>
        <p:txBody>
          <a:bodyPr vert="horz" lIns="91440" tIns="45720" rIns="91440" bIns="45720" rtlCol="0" anchor="ctr">
            <a:normAutofit/>
          </a:bodyPr>
          <a:lstStyle>
            <a:lvl1pPr>
              <a:lnSpc>
                <a:spcPct val="120000"/>
              </a:lnSpc>
              <a:defRPr lang="en-US" sz="2400" cap="all" spc="200" baseline="0" dirty="0">
                <a:solidFill>
                  <a:schemeClr val="tx2">
                    <a:alpha val="90000"/>
                  </a:schemeClr>
                </a:solidFill>
                <a:latin typeface="+mn-lt"/>
              </a:defRPr>
            </a:lvl1pPr>
          </a:lstStyle>
          <a:p>
            <a:pPr lvl="0"/>
            <a:r>
              <a:rPr lang="en-US" dirty="0"/>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57200" y="603504"/>
            <a:ext cx="10817352" cy="3886200"/>
          </a:xfrm>
        </p:spPr>
        <p:txBody>
          <a:bodyPr vert="horz" lIns="91440" tIns="45720" rIns="91440" bIns="45720" rtlCol="0" anchor="b">
            <a:normAutofit/>
          </a:bodyPr>
          <a:lstStyle>
            <a:lvl1pPr marL="0" indent="0">
              <a:lnSpc>
                <a:spcPct val="90000"/>
              </a:lnSpc>
              <a:buNone/>
              <a:defRPr lang="en-US" sz="26000" dirty="0">
                <a:solidFill>
                  <a:schemeClr val="accent4"/>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651FE32A-A87D-4DC3-874C-FBD040896932}" type="datetime1">
              <a:rPr lang="en-US" smtClean="0"/>
              <a:t>9/8/2025</a:t>
            </a:fld>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6" name="Straight Connector 5">
            <a:extLst>
              <a:ext uri="{FF2B5EF4-FFF2-40B4-BE49-F238E27FC236}">
                <a16:creationId xmlns:a16="http://schemas.microsoft.com/office/drawing/2014/main" id="{FBC03FAC-E732-2A29-931B-DF10E16576A9}"/>
              </a:ext>
            </a:extLst>
          </p:cNvPr>
          <p:cNvCxnSpPr>
            <a:cxnSpLocks/>
          </p:cNvCxnSpPr>
          <p:nvPr/>
        </p:nvCxnSpPr>
        <p:spPr>
          <a:xfrm flipH="1">
            <a:off x="0" y="4567063"/>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EAA9EA-F053-9082-1866-9E27466BAA2B}"/>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634D08-FFFD-5C50-9C95-E26621C9F10B}"/>
              </a:ext>
            </a:extLst>
          </p:cNvPr>
          <p:cNvCxnSpPr>
            <a:cxnSpLocks/>
          </p:cNvCxnSpPr>
          <p:nvPr/>
        </p:nvCxnSpPr>
        <p:spPr>
          <a:xfrm>
            <a:off x="117348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66174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FB4D75-C478-D736-9A5A-B64DEA241030}"/>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93103" y="1493520"/>
            <a:ext cx="8805794" cy="3911600"/>
          </a:xfrm>
        </p:spPr>
        <p:txBody>
          <a:bodyPr anchor="ctr">
            <a:normAutofit/>
          </a:bodyPr>
          <a:lstStyle>
            <a:lvl1pPr marL="0" indent="0" algn="ctr">
              <a:lnSpc>
                <a:spcPct val="110000"/>
              </a:lnSpc>
              <a:buNone/>
              <a:defRPr sz="5400" b="0">
                <a:solidFill>
                  <a:schemeClr val="tx2"/>
                </a:solidFill>
                <a:latin typeface="+mj-lt"/>
              </a:defRPr>
            </a:lvl1pPr>
            <a:lvl2pPr marL="228600" indent="0" algn="ctr">
              <a:lnSpc>
                <a:spcPct val="110000"/>
              </a:lnSpc>
              <a:buNone/>
              <a:defRPr sz="4800" b="0">
                <a:solidFill>
                  <a:schemeClr val="tx2"/>
                </a:solidFill>
                <a:latin typeface="+mj-lt"/>
              </a:defRPr>
            </a:lvl2pPr>
            <a:lvl3pPr marL="457200" indent="0" algn="ctr">
              <a:lnSpc>
                <a:spcPct val="110000"/>
              </a:lnSpc>
              <a:buNone/>
              <a:defRPr sz="4400" b="0">
                <a:solidFill>
                  <a:schemeClr val="tx2"/>
                </a:solidFill>
                <a:latin typeface="+mj-lt"/>
              </a:defRPr>
            </a:lvl3pPr>
            <a:lvl4pPr marL="685800" indent="0" algn="ctr">
              <a:lnSpc>
                <a:spcPct val="110000"/>
              </a:lnSpc>
              <a:buNone/>
              <a:defRPr sz="4000" b="0">
                <a:solidFill>
                  <a:schemeClr val="tx2"/>
                </a:solidFill>
                <a:latin typeface="+mj-lt"/>
              </a:defRPr>
            </a:lvl4pPr>
            <a:lvl5pPr marL="914400" indent="0" algn="ctr">
              <a:lnSpc>
                <a:spcPct val="110000"/>
              </a:lnSpc>
              <a:buNone/>
              <a:defRPr sz="3600" b="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E036278C-3666-418F-8843-DFD38DB3098D}" type="datetime1">
              <a:rPr lang="en-US" smtClean="0"/>
              <a:t>9/8/2025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9" name="Straight Connector 8">
            <a:extLst>
              <a:ext uri="{FF2B5EF4-FFF2-40B4-BE49-F238E27FC236}">
                <a16:creationId xmlns:a16="http://schemas.microsoft.com/office/drawing/2014/main" id="{6C547212-589F-3A5C-2FF7-4E576B86E3A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E2472-A2D0-B3C4-1592-E709B2EC9AD6}"/>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95E0B8-C6C3-8095-D53F-FB618E39D7CE}"/>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D2DF78-237E-1E21-906C-273460F55F55}"/>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79096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tatement 2">
    <p:bg>
      <p:bgRef idx="1001">
        <a:schemeClr val="bg2"/>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FC0D0B-DA30-766C-173E-0170DEC1DFE7}"/>
              </a:ext>
            </a:extLst>
          </p:cNvPr>
          <p:cNvSpPr/>
          <p:nvPr/>
        </p:nvSpPr>
        <p:spPr>
          <a:xfrm>
            <a:off x="0" y="0"/>
            <a:ext cx="12192000"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450676" y="1069677"/>
            <a:ext cx="9290649" cy="4744528"/>
          </a:xfrm>
        </p:spPr>
        <p:txBody>
          <a:bodyPr anchor="ctr">
            <a:normAutofit/>
          </a:bodyPr>
          <a:lstStyle>
            <a:lvl1pPr marL="0" indent="0" algn="ctr">
              <a:lnSpc>
                <a:spcPct val="120000"/>
              </a:lnSpc>
              <a:buNone/>
              <a:defRPr sz="4000" b="0" cap="all" spc="260" baseline="0">
                <a:solidFill>
                  <a:schemeClr val="tx2"/>
                </a:solidFill>
              </a:defRPr>
            </a:lvl1pPr>
            <a:lvl2pPr marL="228600" indent="0" algn="ctr">
              <a:lnSpc>
                <a:spcPct val="120000"/>
              </a:lnSpc>
              <a:buNone/>
              <a:defRPr sz="4000" b="0" cap="all" spc="260" baseline="0">
                <a:solidFill>
                  <a:schemeClr val="tx2"/>
                </a:solidFill>
              </a:defRPr>
            </a:lvl2pPr>
            <a:lvl3pPr marL="457200" indent="0" algn="ctr">
              <a:lnSpc>
                <a:spcPct val="120000"/>
              </a:lnSpc>
              <a:buNone/>
              <a:defRPr sz="4000" b="0" cap="all" spc="260" baseline="0">
                <a:solidFill>
                  <a:schemeClr val="tx2"/>
                </a:solidFill>
              </a:defRPr>
            </a:lvl3pPr>
            <a:lvl4pPr marL="685800" indent="0" algn="ctr">
              <a:lnSpc>
                <a:spcPct val="120000"/>
              </a:lnSpc>
              <a:buNone/>
              <a:defRPr sz="4000" b="0" cap="all" spc="260" baseline="0">
                <a:solidFill>
                  <a:schemeClr val="tx2"/>
                </a:solidFill>
              </a:defRPr>
            </a:lvl4pPr>
            <a:lvl5pPr marL="914400" indent="0" algn="ctr">
              <a:lnSpc>
                <a:spcPct val="120000"/>
              </a:lnSpc>
              <a:buNone/>
              <a:defRPr sz="4000" b="0" cap="all" spc="260" baseline="0">
                <a:solidFill>
                  <a:schemeClr val="tx2"/>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4E50C56A-CD5D-4BFA-97E5-381E40BD37FE}" type="datetime1">
              <a:rPr lang="en-US" smtClean="0"/>
              <a:t>9/8/2025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6" name="Straight Connector 5">
            <a:extLst>
              <a:ext uri="{FF2B5EF4-FFF2-40B4-BE49-F238E27FC236}">
                <a16:creationId xmlns:a16="http://schemas.microsoft.com/office/drawing/2014/main" id="{6D749579-0FDB-004C-88C7-AEAFA967138F}"/>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36D2D7-1E6C-18EB-97E2-3C716E213514}"/>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134195-89D3-0A49-21C0-FCE233C5FA6B}"/>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06AC78-B01D-B856-062B-5BDFA424140A}"/>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75874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4B8B42-1FAE-0461-C13E-F2663EC89061}"/>
              </a:ext>
            </a:extLst>
          </p:cNvPr>
          <p:cNvSpPr/>
          <p:nvPr/>
        </p:nvSpPr>
        <p:spPr>
          <a:xfrm>
            <a:off x="0" y="0"/>
            <a:ext cx="12192000" cy="6858000"/>
          </a:xfrm>
          <a:prstGeom prst="rect">
            <a:avLst/>
          </a:prstGeom>
          <a:solidFill>
            <a:schemeClr val="accent5">
              <a:lumMod val="40000"/>
              <a:lumOff val="60000"/>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93103" y="1493520"/>
            <a:ext cx="8805794" cy="3911600"/>
          </a:xfrm>
        </p:spPr>
        <p:txBody>
          <a:bodyPr anchor="ctr">
            <a:normAutofit/>
          </a:bodyPr>
          <a:lstStyle>
            <a:lvl1pPr marL="0" indent="0" algn="ctr">
              <a:lnSpc>
                <a:spcPct val="110000"/>
              </a:lnSpc>
              <a:buNone/>
              <a:defRPr sz="5400" b="0">
                <a:solidFill>
                  <a:schemeClr val="tx2">
                    <a:alpha val="90000"/>
                  </a:schemeClr>
                </a:solidFill>
                <a:latin typeface="+mj-lt"/>
              </a:defRPr>
            </a:lvl1pPr>
            <a:lvl2pPr marL="228600" indent="0" algn="ctr">
              <a:lnSpc>
                <a:spcPct val="110000"/>
              </a:lnSpc>
              <a:buNone/>
              <a:defRPr sz="4800" b="0">
                <a:solidFill>
                  <a:schemeClr val="tx2">
                    <a:alpha val="90000"/>
                  </a:schemeClr>
                </a:solidFill>
                <a:latin typeface="+mj-lt"/>
              </a:defRPr>
            </a:lvl2pPr>
            <a:lvl3pPr marL="457200" indent="0" algn="ctr">
              <a:lnSpc>
                <a:spcPct val="110000"/>
              </a:lnSpc>
              <a:buNone/>
              <a:defRPr sz="4400" b="0">
                <a:solidFill>
                  <a:schemeClr val="tx2">
                    <a:alpha val="90000"/>
                  </a:schemeClr>
                </a:solidFill>
                <a:latin typeface="+mj-lt"/>
              </a:defRPr>
            </a:lvl3pPr>
            <a:lvl4pPr marL="685800" indent="0" algn="ctr">
              <a:lnSpc>
                <a:spcPct val="110000"/>
              </a:lnSpc>
              <a:buNone/>
              <a:defRPr sz="4000" b="0">
                <a:solidFill>
                  <a:schemeClr val="tx2">
                    <a:alpha val="90000"/>
                  </a:schemeClr>
                </a:solidFill>
                <a:latin typeface="+mj-lt"/>
              </a:defRPr>
            </a:lvl4pPr>
            <a:lvl5pPr marL="914400" indent="0" algn="ctr">
              <a:lnSpc>
                <a:spcPct val="110000"/>
              </a:lnSpc>
              <a:buNone/>
              <a:defRPr sz="3600" b="0">
                <a:solidFill>
                  <a:schemeClr val="tx2">
                    <a:alpha val="90000"/>
                  </a:schemeClr>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DBF456FA-CA72-4459-B86B-03B2C85DD46A}" type="datetime1">
              <a:rPr lang="en-US" smtClean="0"/>
              <a:t>9/8/2025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9" name="Straight Connector 8">
            <a:extLst>
              <a:ext uri="{FF2B5EF4-FFF2-40B4-BE49-F238E27FC236}">
                <a16:creationId xmlns:a16="http://schemas.microsoft.com/office/drawing/2014/main" id="{6C547212-589F-3A5C-2FF7-4E576B86E3A3}"/>
              </a:ext>
            </a:extLst>
          </p:cNvPr>
          <p:cNvCxnSpPr>
            <a:cxnSpLocks/>
          </p:cNvCxnSpPr>
          <p:nvPr/>
        </p:nvCxnSpPr>
        <p:spPr>
          <a:xfrm flipH="1">
            <a:off x="0" y="6398068"/>
            <a:ext cx="12192000" cy="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E2472-A2D0-B3C4-1592-E709B2EC9AD6}"/>
              </a:ext>
            </a:extLst>
          </p:cNvPr>
          <p:cNvCxnSpPr>
            <a:cxnSpLocks/>
          </p:cNvCxnSpPr>
          <p:nvPr/>
        </p:nvCxnSpPr>
        <p:spPr>
          <a:xfrm>
            <a:off x="457200" y="0"/>
            <a:ext cx="0" cy="685800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95E0B8-C6C3-8095-D53F-FB618E39D7CE}"/>
              </a:ext>
            </a:extLst>
          </p:cNvPr>
          <p:cNvCxnSpPr>
            <a:cxnSpLocks/>
          </p:cNvCxnSpPr>
          <p:nvPr/>
        </p:nvCxnSpPr>
        <p:spPr>
          <a:xfrm flipH="1">
            <a:off x="0" y="459932"/>
            <a:ext cx="12192000" cy="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D2DF78-237E-1E21-906C-273460F55F55}"/>
              </a:ext>
            </a:extLst>
          </p:cNvPr>
          <p:cNvCxnSpPr>
            <a:cxnSpLocks/>
          </p:cNvCxnSpPr>
          <p:nvPr/>
        </p:nvCxnSpPr>
        <p:spPr>
          <a:xfrm>
            <a:off x="11734800" y="0"/>
            <a:ext cx="0" cy="685800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1359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AF5849-739D-C101-47C3-B7745B65C36B}"/>
              </a:ext>
            </a:extLst>
          </p:cNvPr>
          <p:cNvSpPr/>
          <p:nvPr/>
        </p:nvSpPr>
        <p:spPr>
          <a:xfrm>
            <a:off x="0" y="0"/>
            <a:ext cx="12192000" cy="6858000"/>
          </a:xfrm>
          <a:prstGeom prst="rect">
            <a:avLst/>
          </a:prstGeom>
          <a:solidFill>
            <a:schemeClr val="accent5">
              <a:lumMod val="40000"/>
              <a:lumOff val="60000"/>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201" y="726618"/>
            <a:ext cx="9057452" cy="3959677"/>
          </a:xfrm>
        </p:spPr>
        <p:txBody>
          <a:bodyPr anchor="ctr">
            <a:noAutofit/>
          </a:bodyPr>
          <a:lstStyle>
            <a:lvl1pPr marL="0" indent="0">
              <a:lnSpc>
                <a:spcPct val="100000"/>
              </a:lnSpc>
              <a:buNone/>
              <a:defRPr sz="6200" b="0">
                <a:solidFill>
                  <a:schemeClr val="tx2">
                    <a:alpha val="90000"/>
                  </a:schemeClr>
                </a:solidFill>
                <a:latin typeface="+mj-lt"/>
              </a:defRPr>
            </a:lvl1pPr>
            <a:lvl2pPr marL="228600" indent="0">
              <a:lnSpc>
                <a:spcPct val="100000"/>
              </a:lnSpc>
              <a:buNone/>
              <a:defRPr sz="6200" b="0">
                <a:solidFill>
                  <a:schemeClr val="tx2">
                    <a:alpha val="90000"/>
                  </a:schemeClr>
                </a:solidFill>
                <a:latin typeface="+mj-lt"/>
              </a:defRPr>
            </a:lvl2pPr>
            <a:lvl3pPr marL="457200" indent="0">
              <a:lnSpc>
                <a:spcPct val="100000"/>
              </a:lnSpc>
              <a:buNone/>
              <a:defRPr sz="6200" b="0">
                <a:solidFill>
                  <a:schemeClr val="tx2">
                    <a:alpha val="90000"/>
                  </a:schemeClr>
                </a:solidFill>
                <a:latin typeface="+mj-lt"/>
              </a:defRPr>
            </a:lvl3pPr>
            <a:lvl4pPr marL="685800" indent="0">
              <a:lnSpc>
                <a:spcPct val="100000"/>
              </a:lnSpc>
              <a:buNone/>
              <a:defRPr sz="6200" b="0">
                <a:solidFill>
                  <a:schemeClr val="tx2">
                    <a:alpha val="90000"/>
                  </a:schemeClr>
                </a:solidFill>
                <a:latin typeface="+mj-lt"/>
              </a:defRPr>
            </a:lvl4pPr>
            <a:lvl5pPr marL="914400" indent="0">
              <a:lnSpc>
                <a:spcPct val="100000"/>
              </a:lnSpc>
              <a:buNone/>
              <a:defRPr sz="6200" b="0">
                <a:solidFill>
                  <a:schemeClr val="tx2">
                    <a:alpha val="90000"/>
                  </a:schemeClr>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B3EC1153-D263-4C11-8011-CBFFD9730DCE}" type="datetime1">
              <a:rPr lang="en-US" smtClean="0"/>
              <a:t>9/8/2025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6" name="Straight Connector 5">
            <a:extLst>
              <a:ext uri="{FF2B5EF4-FFF2-40B4-BE49-F238E27FC236}">
                <a16:creationId xmlns:a16="http://schemas.microsoft.com/office/drawing/2014/main" id="{7E668AFA-4F03-20A8-1BA4-B3199B0ED0C7}"/>
              </a:ext>
            </a:extLst>
          </p:cNvPr>
          <p:cNvCxnSpPr>
            <a:cxnSpLocks/>
          </p:cNvCxnSpPr>
          <p:nvPr/>
        </p:nvCxnSpPr>
        <p:spPr>
          <a:xfrm flipH="1">
            <a:off x="0" y="528468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798B79-8105-6FCD-C65A-F6BE09F875EB}"/>
              </a:ext>
            </a:extLst>
          </p:cNvPr>
          <p:cNvCxnSpPr>
            <a:cxnSpLocks/>
          </p:cNvCxnSpPr>
          <p:nvPr/>
        </p:nvCxnSpPr>
        <p:spPr>
          <a:xfrm>
            <a:off x="10624726"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7640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7DCC75-46A1-9953-9459-89672E9805A8}"/>
              </a:ext>
            </a:extLst>
          </p:cNvPr>
          <p:cNvSpPr/>
          <p:nvPr/>
        </p:nvSpPr>
        <p:spPr>
          <a:xfrm>
            <a:off x="0" y="0"/>
            <a:ext cx="12192000" cy="6858000"/>
          </a:xfrm>
          <a:prstGeom prst="rect">
            <a:avLst/>
          </a:prstGeom>
          <a:solidFill>
            <a:schemeClr val="accent1">
              <a:lumMod val="40000"/>
              <a:lumOff val="6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9199563" cy="653184"/>
          </a:xfrm>
        </p:spPr>
        <p:txBody>
          <a:bodyPr anchor="ctr">
            <a:normAutofit/>
          </a:bodyPr>
          <a:lstStyle>
            <a:lvl1pPr>
              <a:lnSpc>
                <a:spcPct val="120000"/>
              </a:lnSpc>
              <a:defRPr sz="1800" b="1" cap="all" spc="100" baseline="0">
                <a:solidFill>
                  <a:schemeClr val="accent4">
                    <a:lumMod val="75000"/>
                  </a:schemeClr>
                </a:solidFill>
                <a:latin typeface="+mn-lt"/>
              </a:defRPr>
            </a:lvl1pPr>
          </a:lstStyle>
          <a:p>
            <a:r>
              <a:rPr lang="en-US" dirty="0"/>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9199563" cy="3614737"/>
          </a:xfrm>
        </p:spPr>
        <p:txBody>
          <a:bodyPr anchor="ctr">
            <a:normAutofit/>
          </a:bodyPr>
          <a:lstStyle>
            <a:lvl1pPr marL="182880" indent="-182880">
              <a:buNone/>
              <a:defRPr sz="4000">
                <a:solidFill>
                  <a:schemeClr val="accent4">
                    <a:lumMod val="75000"/>
                  </a:schemeClr>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6858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192870C0-88BC-4B78-A088-30393EC7D39C}" type="datetime1">
              <a:rPr lang="en-US" smtClean="0"/>
              <a:t>9/8/2025</a:t>
            </a:fld>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6" name="Straight Connector 5">
            <a:extLst>
              <a:ext uri="{FF2B5EF4-FFF2-40B4-BE49-F238E27FC236}">
                <a16:creationId xmlns:a16="http://schemas.microsoft.com/office/drawing/2014/main" id="{741338F2-C5CE-45A7-7748-138B348BA1E7}"/>
              </a:ext>
            </a:extLst>
          </p:cNvPr>
          <p:cNvCxnSpPr>
            <a:cxnSpLocks/>
          </p:cNvCxnSpPr>
          <p:nvPr/>
        </p:nvCxnSpPr>
        <p:spPr>
          <a:xfrm>
            <a:off x="4572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4CFB94-8AB3-65DB-0B12-EC4F7DAAEBF7}"/>
              </a:ext>
            </a:extLst>
          </p:cNvPr>
          <p:cNvCxnSpPr>
            <a:cxnSpLocks/>
          </p:cNvCxnSpPr>
          <p:nvPr/>
        </p:nvCxnSpPr>
        <p:spPr>
          <a:xfrm flipH="1">
            <a:off x="0" y="504372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75873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0E8326-1507-F48A-851B-53763210D1ED}"/>
              </a:ext>
            </a:extLst>
          </p:cNvPr>
          <p:cNvSpPr/>
          <p:nvPr/>
        </p:nvSpPr>
        <p:spPr>
          <a:xfrm>
            <a:off x="0" y="0"/>
            <a:ext cx="12192000" cy="6858000"/>
          </a:xfrm>
          <a:prstGeom prst="rect">
            <a:avLst/>
          </a:prstGeom>
          <a:solidFill>
            <a:schemeClr val="accent1">
              <a:lumMod val="20000"/>
              <a:lumOff val="8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7900414" cy="653184"/>
          </a:xfrm>
        </p:spPr>
        <p:txBody>
          <a:bodyPr anchor="ctr">
            <a:normAutofit/>
          </a:bodyPr>
          <a:lstStyle>
            <a:lvl1pPr>
              <a:lnSpc>
                <a:spcPct val="120000"/>
              </a:lnSpc>
              <a:defRPr sz="1800" b="1" cap="all" spc="100" baseline="0">
                <a:solidFill>
                  <a:schemeClr val="accent1"/>
                </a:solidFill>
                <a:latin typeface="+mn-lt"/>
              </a:defRPr>
            </a:lvl1pPr>
          </a:lstStyle>
          <a:p>
            <a:r>
              <a:rPr lang="en-US" dirty="0"/>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7900416" cy="3614737"/>
          </a:xfrm>
        </p:spPr>
        <p:txBody>
          <a:bodyPr anchor="ctr">
            <a:normAutofit/>
          </a:bodyPr>
          <a:lstStyle>
            <a:lvl1pPr marL="182880" indent="-182880">
              <a:buNone/>
              <a:defRPr sz="4000">
                <a:solidFill>
                  <a:schemeClr val="tx2">
                    <a:alpha val="80000"/>
                  </a:schemeClr>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D49EA2AE-D036-4E26-95AB-9605EDE53986}" type="datetime1">
              <a:rPr lang="en-US" smtClean="0"/>
              <a:t>9/8/2025</a:t>
            </a:fld>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7" name="Straight Connector 6">
            <a:extLst>
              <a:ext uri="{FF2B5EF4-FFF2-40B4-BE49-F238E27FC236}">
                <a16:creationId xmlns:a16="http://schemas.microsoft.com/office/drawing/2014/main" id="{207475CC-2E7D-619F-AFAD-0EB2BC1DFC40}"/>
              </a:ext>
            </a:extLst>
          </p:cNvPr>
          <p:cNvCxnSpPr>
            <a:cxnSpLocks/>
          </p:cNvCxnSpPr>
          <p:nvPr/>
        </p:nvCxnSpPr>
        <p:spPr>
          <a:xfrm flipH="1">
            <a:off x="0" y="504372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81F4D6-9057-EF87-48BE-0C6D4ADC8BC6}"/>
              </a:ext>
            </a:extLst>
          </p:cNvPr>
          <p:cNvCxnSpPr>
            <a:cxnSpLocks/>
          </p:cNvCxnSpPr>
          <p:nvPr/>
        </p:nvCxnSpPr>
        <p:spPr>
          <a:xfrm>
            <a:off x="1033707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3385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407D4A-1244-6A47-327B-CDB05AF70268}"/>
              </a:ext>
            </a:extLst>
          </p:cNvPr>
          <p:cNvSpPr/>
          <p:nvPr/>
        </p:nvSpPr>
        <p:spPr>
          <a:xfrm>
            <a:off x="0" y="0"/>
            <a:ext cx="12192000" cy="6858000"/>
          </a:xfrm>
          <a:prstGeom prst="rect">
            <a:avLst/>
          </a:prstGeom>
          <a:solidFill>
            <a:schemeClr val="accent3">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7982709" cy="653184"/>
          </a:xfrm>
        </p:spPr>
        <p:txBody>
          <a:bodyPr anchor="ctr">
            <a:normAutofit/>
          </a:bodyPr>
          <a:lstStyle>
            <a:lvl1pPr>
              <a:lnSpc>
                <a:spcPct val="120000"/>
              </a:lnSpc>
              <a:defRPr sz="1800" b="1" cap="all" spc="100" baseline="0">
                <a:solidFill>
                  <a:schemeClr val="tx2"/>
                </a:solidFill>
                <a:latin typeface="+mn-lt"/>
              </a:defRPr>
            </a:lvl1pPr>
          </a:lstStyle>
          <a:p>
            <a:r>
              <a:rPr lang="en-US" dirty="0"/>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7982712" cy="3614737"/>
          </a:xfrm>
        </p:spPr>
        <p:txBody>
          <a:bodyPr anchor="ctr">
            <a:normAutofit/>
          </a:bodyPr>
          <a:lstStyle>
            <a:lvl1pPr marL="182880" indent="-182880">
              <a:buNone/>
              <a:defRPr sz="3600">
                <a:solidFill>
                  <a:schemeClr val="tx2"/>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2D99B03C-9B9E-4B25-B0F1-2ABF7EE05CC0}" type="datetime1">
              <a:rPr lang="en-US" smtClean="0"/>
              <a:t>9/8/2025</a:t>
            </a:fld>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6" name="Straight Connector 5">
            <a:extLst>
              <a:ext uri="{FF2B5EF4-FFF2-40B4-BE49-F238E27FC236}">
                <a16:creationId xmlns:a16="http://schemas.microsoft.com/office/drawing/2014/main" id="{DBA83050-F737-4CAA-50C3-B1912F8DCD46}"/>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AC790E-B990-47FD-A7C4-38DEB7A38CA4}"/>
              </a:ext>
            </a:extLst>
          </p:cNvPr>
          <p:cNvCxnSpPr>
            <a:cxnSpLocks/>
          </p:cNvCxnSpPr>
          <p:nvPr/>
        </p:nvCxnSpPr>
        <p:spPr>
          <a:xfrm flipH="1">
            <a:off x="0" y="504372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CD9DAA-71D0-AF79-A512-7D264779C222}"/>
              </a:ext>
            </a:extLst>
          </p:cNvPr>
          <p:cNvCxnSpPr>
            <a:cxnSpLocks/>
          </p:cNvCxnSpPr>
          <p:nvPr/>
        </p:nvCxnSpPr>
        <p:spPr>
          <a:xfrm>
            <a:off x="1033707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66679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4">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63E278-755B-41D3-7218-B797D9B5DF3C}"/>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75488" y="4893472"/>
            <a:ext cx="8019287" cy="1205575"/>
          </a:xfrm>
        </p:spPr>
        <p:txBody>
          <a:bodyPr anchor="t">
            <a:normAutofit/>
          </a:bodyPr>
          <a:lstStyle>
            <a:lvl1pPr>
              <a:lnSpc>
                <a:spcPct val="120000"/>
              </a:lnSpc>
              <a:defRPr sz="1800" b="1" cap="all" spc="100" baseline="0">
                <a:solidFill>
                  <a:schemeClr val="tx2"/>
                </a:solidFill>
                <a:latin typeface="+mn-lt"/>
              </a:defRPr>
            </a:lvl1pPr>
          </a:lstStyle>
          <a:p>
            <a:r>
              <a:rPr lang="en-US" dirty="0"/>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475488" y="594360"/>
            <a:ext cx="8019288" cy="3236976"/>
          </a:xfrm>
        </p:spPr>
        <p:txBody>
          <a:bodyPr anchor="b">
            <a:normAutofit/>
          </a:bodyPr>
          <a:lstStyle>
            <a:lvl1pPr marL="182880" indent="-182880">
              <a:buNone/>
              <a:defRPr sz="3600">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A1B6A855-EE76-45C6-B820-67541FFB5E07}" type="datetime1">
              <a:rPr lang="en-US" smtClean="0"/>
              <a:t>9/8/2025</a:t>
            </a:fld>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7" name="Straight Connector 6">
            <a:extLst>
              <a:ext uri="{FF2B5EF4-FFF2-40B4-BE49-F238E27FC236}">
                <a16:creationId xmlns:a16="http://schemas.microsoft.com/office/drawing/2014/main" id="{8AA0B79A-2EB3-E6D5-B923-60D51965E7A7}"/>
              </a:ext>
            </a:extLst>
          </p:cNvPr>
          <p:cNvCxnSpPr>
            <a:cxnSpLocks/>
          </p:cNvCxnSpPr>
          <p:nvPr/>
        </p:nvCxnSpPr>
        <p:spPr>
          <a:xfrm flipH="1">
            <a:off x="0" y="436240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1507FC-FD8A-132E-6F82-1A96368D292F}"/>
              </a:ext>
            </a:extLst>
          </p:cNvPr>
          <p:cNvCxnSpPr>
            <a:cxnSpLocks/>
          </p:cNvCxnSpPr>
          <p:nvPr/>
        </p:nvCxnSpPr>
        <p:spPr>
          <a:xfrm>
            <a:off x="903719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72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685800" y="5160261"/>
            <a:ext cx="10813067" cy="783835"/>
          </a:xfrm>
        </p:spPr>
        <p:txBody>
          <a:bodyPr vert="horz" lIns="91440" tIns="45720" rIns="91440" bIns="45720" rtlCol="0" anchor="b">
            <a:normAutofit/>
          </a:bodyPr>
          <a:lstStyle>
            <a:lvl1pPr>
              <a:defRPr lang="en-US" sz="3600" dirty="0">
                <a:solidFill>
                  <a:schemeClr val="tx2">
                    <a:alpha val="90000"/>
                  </a:schemeClr>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685800" y="5931483"/>
            <a:ext cx="10813067" cy="611557"/>
          </a:xfr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62974" y="0"/>
            <a:ext cx="11268845" cy="5019190"/>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685800" y="6445997"/>
            <a:ext cx="3949302"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AB6383D2-C802-4DD2-AEDD-7474238763C3}" type="datetime1">
              <a:rPr lang="en-US" smtClean="0"/>
              <a:t>9/8/2025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FFFC4771-5A22-2E68-AB04-0949D0A15B66}"/>
              </a:ext>
            </a:extLst>
          </p:cNvPr>
          <p:cNvCxnSpPr>
            <a:cxnSpLocks/>
          </p:cNvCxnSpPr>
          <p:nvPr/>
        </p:nvCxnSpPr>
        <p:spPr>
          <a:xfrm flipH="1">
            <a:off x="0" y="501926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A95C5A-6D75-9E1D-C459-7F2022E84F55}"/>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ED5AC1-9F96-A868-7F45-523BF1A45E7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9472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7BF6-CDFA-AAF4-F7FD-F4F8D06FF275}"/>
              </a:ext>
            </a:extLst>
          </p:cNvPr>
          <p:cNvSpPr>
            <a:spLocks noGrp="1"/>
          </p:cNvSpPr>
          <p:nvPr>
            <p:ph type="title"/>
          </p:nvPr>
        </p:nvSpPr>
        <p:spPr>
          <a:xfrm>
            <a:off x="457200" y="275309"/>
            <a:ext cx="11277600" cy="914400"/>
          </a:xfrm>
        </p:spPr>
        <p:txBody>
          <a:bodyPr anchor="ct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EAB1904-05A3-AF54-90B7-8B4E5E9BFC62}"/>
              </a:ext>
            </a:extLst>
          </p:cNvPr>
          <p:cNvSpPr>
            <a:spLocks noGrp="1"/>
          </p:cNvSpPr>
          <p:nvPr>
            <p:ph sz="quarter" idx="15"/>
          </p:nvPr>
        </p:nvSpPr>
        <p:spPr>
          <a:xfrm>
            <a:off x="455613" y="1677988"/>
            <a:ext cx="5181600"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0D15555F-2C1E-04D7-CE37-D06ABFB5685F}"/>
              </a:ext>
            </a:extLst>
          </p:cNvPr>
          <p:cNvSpPr>
            <a:spLocks noGrp="1"/>
          </p:cNvSpPr>
          <p:nvPr>
            <p:ph sz="quarter" idx="16"/>
          </p:nvPr>
        </p:nvSpPr>
        <p:spPr>
          <a:xfrm>
            <a:off x="6553200" y="1677988"/>
            <a:ext cx="5180013" cy="449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1B108197-F703-726D-4372-C7520052DC70}"/>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F85FAA39-5E1E-3A94-5A04-C36BA19E34ED}"/>
              </a:ext>
            </a:extLst>
          </p:cNvPr>
          <p:cNvSpPr>
            <a:spLocks noGrp="1"/>
          </p:cNvSpPr>
          <p:nvPr>
            <p:ph type="dt" sz="half" idx="10"/>
          </p:nvPr>
        </p:nvSpPr>
        <p:spPr/>
        <p:txBody>
          <a:bodyPr/>
          <a:lstStyle/>
          <a:p>
            <a:fld id="{B20F022F-161E-41B9-A1BC-CC85E43B1AF4}" type="datetime1">
              <a:rPr lang="en-US" smtClean="0"/>
              <a:t>9/8/2025</a:t>
            </a:fld>
            <a:endParaRPr lang="en-US" dirty="0"/>
          </a:p>
        </p:txBody>
      </p:sp>
      <p:sp>
        <p:nvSpPr>
          <p:cNvPr id="7" name="Slide Number Placeholder 6">
            <a:extLst>
              <a:ext uri="{FF2B5EF4-FFF2-40B4-BE49-F238E27FC236}">
                <a16:creationId xmlns:a16="http://schemas.microsoft.com/office/drawing/2014/main" id="{ACE80595-19B6-01B9-FCF5-F94B0C1BBAA2}"/>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9" name="Straight Connector 8">
            <a:extLst>
              <a:ext uri="{FF2B5EF4-FFF2-40B4-BE49-F238E27FC236}">
                <a16:creationId xmlns:a16="http://schemas.microsoft.com/office/drawing/2014/main" id="{52C5098A-8A29-951C-ABCF-B4C329C3A94F}"/>
              </a:ext>
            </a:extLst>
          </p:cNvPr>
          <p:cNvCxnSpPr>
            <a:cxnSpLocks/>
          </p:cNvCxnSpPr>
          <p:nvPr/>
        </p:nvCxnSpPr>
        <p:spPr>
          <a:xfrm>
            <a:off x="6096000" y="1362719"/>
            <a:ext cx="0" cy="5490348"/>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4A1D01-2B46-73F0-8DC7-926AA95F7DFC}"/>
              </a:ext>
            </a:extLst>
          </p:cNvPr>
          <p:cNvCxnSpPr>
            <a:cxnSpLocks/>
          </p:cNvCxnSpPr>
          <p:nvPr/>
        </p:nvCxnSpPr>
        <p:spPr>
          <a:xfrm flipH="1">
            <a:off x="0" y="1362719"/>
            <a:ext cx="1220004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344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27A1-B3E2-4312-9475-76586DB132FF}"/>
              </a:ext>
            </a:extLst>
          </p:cNvPr>
          <p:cNvSpPr>
            <a:spLocks noGrp="1"/>
          </p:cNvSpPr>
          <p:nvPr>
            <p:ph type="title"/>
          </p:nvPr>
        </p:nvSpPr>
        <p:spPr>
          <a:xfrm>
            <a:off x="457199" y="276838"/>
            <a:ext cx="11274552" cy="914400"/>
          </a:xfr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25FD6984-5D8F-6F35-3DC2-352D46E75874}"/>
              </a:ext>
            </a:extLst>
          </p:cNvPr>
          <p:cNvSpPr>
            <a:spLocks noGrp="1"/>
          </p:cNvSpPr>
          <p:nvPr>
            <p:ph type="body" idx="1"/>
          </p:nvPr>
        </p:nvSpPr>
        <p:spPr>
          <a:xfrm>
            <a:off x="457199" y="1475623"/>
            <a:ext cx="5184648" cy="676690"/>
          </a:xfrm>
        </p:spPr>
        <p:txBody>
          <a:bodyPr anchor="ctr">
            <a:normAutofit/>
          </a:bodyPr>
          <a:lstStyle>
            <a:lvl1pPr marL="0" indent="0">
              <a:buNone/>
              <a:defRPr sz="1800" b="0" cap="all" spc="16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D5136-48A0-D788-8CE2-627309A00EC8}"/>
              </a:ext>
            </a:extLst>
          </p:cNvPr>
          <p:cNvSpPr>
            <a:spLocks noGrp="1"/>
          </p:cNvSpPr>
          <p:nvPr>
            <p:ph sz="quarter" idx="15"/>
          </p:nvPr>
        </p:nvSpPr>
        <p:spPr>
          <a:xfrm>
            <a:off x="457200" y="2522538"/>
            <a:ext cx="5178425" cy="380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807CEA6-7FDB-2A72-485B-D38A79C1826D}"/>
              </a:ext>
            </a:extLst>
          </p:cNvPr>
          <p:cNvSpPr>
            <a:spLocks noGrp="1"/>
          </p:cNvSpPr>
          <p:nvPr>
            <p:ph type="body" sz="quarter" idx="3"/>
          </p:nvPr>
        </p:nvSpPr>
        <p:spPr>
          <a:xfrm>
            <a:off x="6556248" y="1475622"/>
            <a:ext cx="5184648" cy="676690"/>
          </a:xfrm>
        </p:spPr>
        <p:txBody>
          <a:bodyPr anchor="ctr">
            <a:normAutofit/>
          </a:bodyPr>
          <a:lstStyle>
            <a:lvl1pPr marL="0" indent="0">
              <a:buNone/>
              <a:defRPr sz="1800" b="0" cap="all" spc="16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13">
            <a:extLst>
              <a:ext uri="{FF2B5EF4-FFF2-40B4-BE49-F238E27FC236}">
                <a16:creationId xmlns:a16="http://schemas.microsoft.com/office/drawing/2014/main" id="{FC4D723F-4492-3B3B-CE74-0959714EEB14}"/>
              </a:ext>
            </a:extLst>
          </p:cNvPr>
          <p:cNvSpPr>
            <a:spLocks noGrp="1"/>
          </p:cNvSpPr>
          <p:nvPr>
            <p:ph sz="quarter" idx="16"/>
          </p:nvPr>
        </p:nvSpPr>
        <p:spPr>
          <a:xfrm>
            <a:off x="6556375" y="2522538"/>
            <a:ext cx="5175249" cy="380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FA108E0-63AE-4B5C-404F-AD0FEC4AB8B8}"/>
              </a:ext>
            </a:extLst>
          </p:cNvPr>
          <p:cNvSpPr>
            <a:spLocks noGrp="1"/>
          </p:cNvSpPr>
          <p:nvPr>
            <p:ph type="ftr" sz="quarter" idx="11"/>
          </p:nvPr>
        </p:nvSpPr>
        <p:spPr/>
        <p:txBody>
          <a:bodyPr/>
          <a:lstStyle/>
          <a:p>
            <a:r>
              <a:rPr lang="en-US" dirty="0"/>
              <a:t>Sample Footer Text</a:t>
            </a:r>
          </a:p>
        </p:txBody>
      </p:sp>
      <p:sp>
        <p:nvSpPr>
          <p:cNvPr id="10" name="Date Placeholder 9">
            <a:extLst>
              <a:ext uri="{FF2B5EF4-FFF2-40B4-BE49-F238E27FC236}">
                <a16:creationId xmlns:a16="http://schemas.microsoft.com/office/drawing/2014/main" id="{42E2EB77-3CF8-CDC9-D0D4-1AC07FC535D4}"/>
              </a:ext>
            </a:extLst>
          </p:cNvPr>
          <p:cNvSpPr>
            <a:spLocks noGrp="1"/>
          </p:cNvSpPr>
          <p:nvPr>
            <p:ph type="dt" sz="half" idx="10"/>
          </p:nvPr>
        </p:nvSpPr>
        <p:spPr/>
        <p:txBody>
          <a:bodyPr/>
          <a:lstStyle/>
          <a:p>
            <a:fld id="{6BC8F49A-9797-4EFB-8F78-023201B418DD}" type="datetime1">
              <a:rPr lang="en-US" smtClean="0"/>
              <a:t>9/8/2025</a:t>
            </a:fld>
            <a:endParaRPr lang="en-US" dirty="0"/>
          </a:p>
        </p:txBody>
      </p:sp>
      <p:sp>
        <p:nvSpPr>
          <p:cNvPr id="15" name="Slide Number Placeholder 14">
            <a:extLst>
              <a:ext uri="{FF2B5EF4-FFF2-40B4-BE49-F238E27FC236}">
                <a16:creationId xmlns:a16="http://schemas.microsoft.com/office/drawing/2014/main" id="{6918C09E-FCA3-F1F6-7408-40D98FCEA9FD}"/>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7" name="Straight Connector 6">
            <a:extLst>
              <a:ext uri="{FF2B5EF4-FFF2-40B4-BE49-F238E27FC236}">
                <a16:creationId xmlns:a16="http://schemas.microsoft.com/office/drawing/2014/main" id="{354F547E-1AC1-2FFD-3E17-DC3F25B07823}"/>
              </a:ext>
            </a:extLst>
          </p:cNvPr>
          <p:cNvCxnSpPr>
            <a:cxnSpLocks/>
          </p:cNvCxnSpPr>
          <p:nvPr/>
        </p:nvCxnSpPr>
        <p:spPr>
          <a:xfrm>
            <a:off x="6096000" y="1362719"/>
            <a:ext cx="0" cy="5490348"/>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5E25D-D4B1-2002-F8AB-8B987C1683D9}"/>
              </a:ext>
            </a:extLst>
          </p:cNvPr>
          <p:cNvCxnSpPr>
            <a:cxnSpLocks/>
          </p:cNvCxnSpPr>
          <p:nvPr/>
        </p:nvCxnSpPr>
        <p:spPr>
          <a:xfrm flipH="1">
            <a:off x="0" y="226812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EA16-C700-BA75-F075-2E4BC3EAFBE2}"/>
              </a:ext>
            </a:extLst>
          </p:cNvPr>
          <p:cNvCxnSpPr>
            <a:cxnSpLocks/>
          </p:cNvCxnSpPr>
          <p:nvPr/>
        </p:nvCxnSpPr>
        <p:spPr>
          <a:xfrm flipH="1">
            <a:off x="0" y="1362719"/>
            <a:ext cx="1220004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4633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52C1-DD73-A90F-46E0-33A4D558013C}"/>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38F8C10-87B8-01D2-2FEE-DAC41B9CF7C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225E57E-7F73-3825-2158-80859BAD43A4}"/>
              </a:ext>
            </a:extLst>
          </p:cNvPr>
          <p:cNvSpPr>
            <a:spLocks noGrp="1"/>
          </p:cNvSpPr>
          <p:nvPr>
            <p:ph type="dt" sz="half" idx="10"/>
          </p:nvPr>
        </p:nvSpPr>
        <p:spPr/>
        <p:txBody>
          <a:bodyPr/>
          <a:lstStyle/>
          <a:p>
            <a:fld id="{F1E57D35-FD3E-408B-A06E-7ED09E94C083}" type="datetime1">
              <a:rPr lang="en-US" smtClean="0"/>
              <a:t>9/8/2025</a:t>
            </a:fld>
            <a:endParaRPr lang="en-US" dirty="0"/>
          </a:p>
        </p:txBody>
      </p:sp>
      <p:sp>
        <p:nvSpPr>
          <p:cNvPr id="5" name="Slide Number Placeholder 4">
            <a:extLst>
              <a:ext uri="{FF2B5EF4-FFF2-40B4-BE49-F238E27FC236}">
                <a16:creationId xmlns:a16="http://schemas.microsoft.com/office/drawing/2014/main" id="{27A634BF-792D-AC8C-B0E0-492263401E1B}"/>
              </a:ext>
            </a:extLst>
          </p:cNvPr>
          <p:cNvSpPr>
            <a:spLocks noGrp="1"/>
          </p:cNvSpPr>
          <p:nvPr>
            <p:ph type="sldNum" sz="quarter" idx="12"/>
          </p:nvPr>
        </p:nvSpPr>
        <p:spPr/>
        <p:txBody>
          <a:bodyPr/>
          <a:lstStyle/>
          <a:p>
            <a:fld id="{DDF60B60-82CA-4BB9-BA6E-A62FADF2374B}" type="slidenum">
              <a:rPr lang="en-US" smtClean="0"/>
              <a:t>‹#›</a:t>
            </a:fld>
            <a:endParaRPr lang="en-US" dirty="0"/>
          </a:p>
        </p:txBody>
      </p:sp>
    </p:spTree>
    <p:extLst>
      <p:ext uri="{BB962C8B-B14F-4D97-AF65-F5344CB8AC3E}">
        <p14:creationId xmlns:p14="http://schemas.microsoft.com/office/powerpoint/2010/main" val="1268871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51370D-0A93-44DD-E049-EF3265B73F77}"/>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B6FF00A2-5853-30A7-62F5-7C7CB5A22191}"/>
              </a:ext>
            </a:extLst>
          </p:cNvPr>
          <p:cNvSpPr>
            <a:spLocks noGrp="1"/>
          </p:cNvSpPr>
          <p:nvPr>
            <p:ph type="dt" sz="half" idx="10"/>
          </p:nvPr>
        </p:nvSpPr>
        <p:spPr/>
        <p:txBody>
          <a:bodyPr/>
          <a:lstStyle/>
          <a:p>
            <a:fld id="{8334BC47-E75B-4512-AE58-14F5144E068D}" type="datetime1">
              <a:rPr lang="en-US" smtClean="0"/>
              <a:t>9/8/2025</a:t>
            </a:fld>
            <a:endParaRPr lang="en-US" dirty="0"/>
          </a:p>
        </p:txBody>
      </p:sp>
      <p:sp>
        <p:nvSpPr>
          <p:cNvPr id="4" name="Slide Number Placeholder 3">
            <a:extLst>
              <a:ext uri="{FF2B5EF4-FFF2-40B4-BE49-F238E27FC236}">
                <a16:creationId xmlns:a16="http://schemas.microsoft.com/office/drawing/2014/main" id="{ED3E97DA-A7DF-E3FF-8937-F6A36D17F59B}"/>
              </a:ext>
            </a:extLst>
          </p:cNvPr>
          <p:cNvSpPr>
            <a:spLocks noGrp="1"/>
          </p:cNvSpPr>
          <p:nvPr>
            <p:ph type="sldNum" sz="quarter" idx="12"/>
          </p:nvPr>
        </p:nvSpPr>
        <p:spPr/>
        <p:txBody>
          <a:bodyPr/>
          <a:lstStyle/>
          <a:p>
            <a:fld id="{DDF60B60-82CA-4BB9-BA6E-A62FADF2374B}" type="slidenum">
              <a:rPr lang="en-US" smtClean="0"/>
              <a:t>‹#›</a:t>
            </a:fld>
            <a:endParaRPr lang="en-US" dirty="0"/>
          </a:p>
        </p:txBody>
      </p:sp>
    </p:spTree>
    <p:extLst>
      <p:ext uri="{BB962C8B-B14F-4D97-AF65-F5344CB8AC3E}">
        <p14:creationId xmlns:p14="http://schemas.microsoft.com/office/powerpoint/2010/main" val="25829513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B5AB-0FA3-E8AE-A6A1-C03EE2DDAC1C}"/>
              </a:ext>
            </a:extLst>
          </p:cNvPr>
          <p:cNvSpPr>
            <a:spLocks noGrp="1"/>
          </p:cNvSpPr>
          <p:nvPr>
            <p:ph type="title"/>
          </p:nvPr>
        </p:nvSpPr>
        <p:spPr>
          <a:xfrm>
            <a:off x="457200" y="457200"/>
            <a:ext cx="3840480" cy="1600200"/>
          </a:xfrm>
        </p:spPr>
        <p:txBody>
          <a:bodyPr anchor="t"/>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407D3D71-61A7-7BE9-20ED-B5AF76B017E2}"/>
              </a:ext>
            </a:extLst>
          </p:cNvPr>
          <p:cNvSpPr>
            <a:spLocks noGrp="1"/>
          </p:cNvSpPr>
          <p:nvPr>
            <p:ph type="body" sz="half" idx="2"/>
          </p:nvPr>
        </p:nvSpPr>
        <p:spPr>
          <a:xfrm>
            <a:off x="457200" y="2057400"/>
            <a:ext cx="3840480" cy="397925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94D1ED4A-75CE-22B6-973F-969688C90EC1}"/>
              </a:ext>
            </a:extLst>
          </p:cNvPr>
          <p:cNvSpPr>
            <a:spLocks noGrp="1"/>
          </p:cNvSpPr>
          <p:nvPr>
            <p:ph idx="1"/>
          </p:nvPr>
        </p:nvSpPr>
        <p:spPr>
          <a:xfrm>
            <a:off x="5183187" y="457201"/>
            <a:ext cx="6551601" cy="557945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ABDB4269-D6C6-3706-6E34-9B96440E4C79}"/>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8525825D-6882-CF7E-DED2-796EB50E5624}"/>
              </a:ext>
            </a:extLst>
          </p:cNvPr>
          <p:cNvSpPr>
            <a:spLocks noGrp="1"/>
          </p:cNvSpPr>
          <p:nvPr>
            <p:ph type="dt" sz="half" idx="10"/>
          </p:nvPr>
        </p:nvSpPr>
        <p:spPr/>
        <p:txBody>
          <a:bodyPr/>
          <a:lstStyle/>
          <a:p>
            <a:fld id="{63E7E953-C3C8-4A4B-8817-BB1E8DE8DAD2}" type="datetime1">
              <a:rPr lang="en-US" smtClean="0"/>
              <a:t>9/8/2025</a:t>
            </a:fld>
            <a:endParaRPr lang="en-US" dirty="0"/>
          </a:p>
        </p:txBody>
      </p:sp>
      <p:sp>
        <p:nvSpPr>
          <p:cNvPr id="7" name="Slide Number Placeholder 6">
            <a:extLst>
              <a:ext uri="{FF2B5EF4-FFF2-40B4-BE49-F238E27FC236}">
                <a16:creationId xmlns:a16="http://schemas.microsoft.com/office/drawing/2014/main" id="{9E661EE4-2972-F8D1-E2C0-577A67DEC944}"/>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8" name="Straight Connector 7">
            <a:extLst>
              <a:ext uri="{FF2B5EF4-FFF2-40B4-BE49-F238E27FC236}">
                <a16:creationId xmlns:a16="http://schemas.microsoft.com/office/drawing/2014/main" id="{1A5F8204-04DE-BDF1-25A8-C8850EC04A7C}"/>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0CCA0B-4B85-D092-C9D6-7644345E4BFB}"/>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138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64BF-25B8-DF5F-78A5-EF299DBC0FE5}"/>
              </a:ext>
            </a:extLst>
          </p:cNvPr>
          <p:cNvSpPr>
            <a:spLocks noGrp="1"/>
          </p:cNvSpPr>
          <p:nvPr>
            <p:ph type="title"/>
          </p:nvPr>
        </p:nvSpPr>
        <p:spPr>
          <a:xfrm>
            <a:off x="457200" y="457200"/>
            <a:ext cx="3840480" cy="1600200"/>
          </a:xfrm>
        </p:spPr>
        <p:txBody>
          <a:bodyPr anchor="t"/>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EB6BD76-5832-C2AF-7743-B7CB3A9FD207}"/>
              </a:ext>
            </a:extLst>
          </p:cNvPr>
          <p:cNvSpPr>
            <a:spLocks noGrp="1"/>
          </p:cNvSpPr>
          <p:nvPr>
            <p:ph type="body" sz="half" idx="2"/>
          </p:nvPr>
        </p:nvSpPr>
        <p:spPr>
          <a:xfrm>
            <a:off x="457200" y="2073584"/>
            <a:ext cx="3840480" cy="38807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F01BD91-BD6E-DEBA-3699-22D6D0CCE7F1}"/>
              </a:ext>
            </a:extLst>
          </p:cNvPr>
          <p:cNvSpPr>
            <a:spLocks noGrp="1"/>
          </p:cNvSpPr>
          <p:nvPr>
            <p:ph type="pic" idx="1" hasCustomPrompt="1"/>
          </p:nvPr>
        </p:nvSpPr>
        <p:spPr>
          <a:xfrm>
            <a:off x="5183188" y="542165"/>
            <a:ext cx="6466646" cy="5313731"/>
          </a:xfrm>
          <a:blipFill dpi="0" rotWithShape="1">
            <a:blip r:embed="rId2">
              <a:alphaModFix amt="8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5BC7AD9D-75CD-C3FA-F88F-4D8A87B72273}"/>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F47D41FD-57A5-7CC9-58D3-3ACA20265E6C}"/>
              </a:ext>
            </a:extLst>
          </p:cNvPr>
          <p:cNvSpPr>
            <a:spLocks noGrp="1"/>
          </p:cNvSpPr>
          <p:nvPr>
            <p:ph type="dt" sz="half" idx="10"/>
          </p:nvPr>
        </p:nvSpPr>
        <p:spPr/>
        <p:txBody>
          <a:bodyPr/>
          <a:lstStyle/>
          <a:p>
            <a:fld id="{CF4969BF-940B-4FBC-8397-235C5A271474}" type="datetime1">
              <a:rPr lang="en-US" smtClean="0"/>
              <a:t>9/8/2025</a:t>
            </a:fld>
            <a:endParaRPr lang="en-US" dirty="0"/>
          </a:p>
        </p:txBody>
      </p:sp>
      <p:sp>
        <p:nvSpPr>
          <p:cNvPr id="7" name="Slide Number Placeholder 6">
            <a:extLst>
              <a:ext uri="{FF2B5EF4-FFF2-40B4-BE49-F238E27FC236}">
                <a16:creationId xmlns:a16="http://schemas.microsoft.com/office/drawing/2014/main" id="{6EACC530-F0C1-526A-3F3A-EA8A7A29A70E}"/>
              </a:ext>
            </a:extLst>
          </p:cNvPr>
          <p:cNvSpPr>
            <a:spLocks noGrp="1"/>
          </p:cNvSpPr>
          <p:nvPr>
            <p:ph type="sldNum" sz="quarter" idx="12"/>
          </p:nvPr>
        </p:nvSpPr>
        <p:spPr/>
        <p:txBody>
          <a:bodyPr/>
          <a:lstStyle/>
          <a:p>
            <a:fld id="{DDF60B60-82CA-4BB9-BA6E-A62FADF2374B}" type="slidenum">
              <a:rPr lang="en-US" smtClean="0"/>
              <a:t>‹#›</a:t>
            </a:fld>
            <a:endParaRPr lang="en-US" dirty="0"/>
          </a:p>
        </p:txBody>
      </p:sp>
      <p:cxnSp>
        <p:nvCxnSpPr>
          <p:cNvPr id="9" name="Straight Connector 8">
            <a:extLst>
              <a:ext uri="{FF2B5EF4-FFF2-40B4-BE49-F238E27FC236}">
                <a16:creationId xmlns:a16="http://schemas.microsoft.com/office/drawing/2014/main" id="{09332F2A-AF1E-7A2E-F872-24CEC59A2C2B}"/>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41477D-FCE4-BE8D-ED72-1A4C8D664981}"/>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032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319627-2791-E32D-91B0-857B27F822FB}"/>
              </a:ext>
            </a:extLst>
          </p:cNvPr>
          <p:cNvSpPr/>
          <p:nvPr/>
        </p:nvSpPr>
        <p:spPr>
          <a:xfrm>
            <a:off x="0" y="0"/>
            <a:ext cx="12192000"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1034473"/>
            <a:ext cx="11122508" cy="1993399"/>
          </a:xfrm>
        </p:spPr>
        <p:txBody>
          <a:bodyPr anchor="b">
            <a:normAutofit/>
          </a:bodyPr>
          <a:lstStyle>
            <a:lvl1pPr>
              <a:defRPr sz="60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57199" y="3528206"/>
            <a:ext cx="11122509" cy="2754253"/>
          </a:xfr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2"/>
                </a:solidFill>
              </a:defRPr>
            </a:lvl1pPr>
          </a:lstStyle>
          <a:p>
            <a:fld id="{1DBA68D7-9D7C-42B8-BD6B-A4B9C6BE522F}" type="datetime1">
              <a:rPr lang="en-US" smtClean="0"/>
              <a:t>9/8/2025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11" name="Straight Connector 10">
            <a:extLst>
              <a:ext uri="{FF2B5EF4-FFF2-40B4-BE49-F238E27FC236}">
                <a16:creationId xmlns:a16="http://schemas.microsoft.com/office/drawing/2014/main" id="{E2128EF9-7F8A-2F1B-41F7-2CA02A35CCA7}"/>
              </a:ext>
            </a:extLst>
          </p:cNvPr>
          <p:cNvCxnSpPr>
            <a:cxnSpLocks/>
          </p:cNvCxnSpPr>
          <p:nvPr/>
        </p:nvCxnSpPr>
        <p:spPr>
          <a:xfrm flipH="1">
            <a:off x="0" y="3191402"/>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64714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clusion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CD7571-736E-B4CB-34E0-C8B31B5A98C2}"/>
              </a:ext>
            </a:extLst>
          </p:cNvPr>
          <p:cNvSpPr/>
          <p:nvPr/>
        </p:nvSpPr>
        <p:spPr>
          <a:xfrm>
            <a:off x="0" y="0"/>
            <a:ext cx="12192000"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1034473"/>
            <a:ext cx="6768193" cy="1993399"/>
          </a:xfrm>
        </p:spPr>
        <p:txBody>
          <a:bodyPr anchor="b">
            <a:normAutofit/>
          </a:bodyPr>
          <a:lstStyle>
            <a:lvl1pPr>
              <a:defRPr sz="60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57200" y="3528206"/>
            <a:ext cx="6768193" cy="1794899"/>
          </a:xfr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2"/>
                </a:solidFill>
              </a:defRPr>
            </a:lvl1pPr>
          </a:lstStyle>
          <a:p>
            <a:fld id="{1F39104F-A6E3-4FB2-902A-A12FD9746726}" type="datetime1">
              <a:rPr lang="en-US" smtClean="0"/>
              <a:t>9/8/2025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11" name="Straight Connector 10">
            <a:extLst>
              <a:ext uri="{FF2B5EF4-FFF2-40B4-BE49-F238E27FC236}">
                <a16:creationId xmlns:a16="http://schemas.microsoft.com/office/drawing/2014/main" id="{E2128EF9-7F8A-2F1B-41F7-2CA02A35CCA7}"/>
              </a:ext>
            </a:extLst>
          </p:cNvPr>
          <p:cNvCxnSpPr>
            <a:cxnSpLocks/>
          </p:cNvCxnSpPr>
          <p:nvPr/>
        </p:nvCxnSpPr>
        <p:spPr>
          <a:xfrm flipH="1">
            <a:off x="0" y="3191402"/>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1496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2096430" y="1226087"/>
            <a:ext cx="7961965" cy="3290611"/>
          </a:xfrm>
        </p:spPr>
        <p:txBody>
          <a:bodyPr anchor="ctr">
            <a:normAutofit/>
          </a:bodyPr>
          <a:lstStyle>
            <a:lvl1pPr algn="ctr">
              <a:defRPr sz="4800">
                <a:solidFill>
                  <a:schemeClr val="tx2">
                    <a:alpha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2676941" y="5812260"/>
            <a:ext cx="6838118" cy="702946"/>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640080" y="6445997"/>
            <a:ext cx="3777327"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8A278C13-F8B8-4237-9811-6A882F130BDA}" type="datetime1">
              <a:rPr lang="en-US" smtClean="0"/>
              <a:t>9/8/2025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5469467"/>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2B7528-295D-CD0F-0521-B5C01EAC12DD}"/>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6261A6-5928-598A-5A46-6855CE4DF282}"/>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27222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1636222" y="1246912"/>
            <a:ext cx="8919556" cy="3050766"/>
          </a:xfrm>
        </p:spPr>
        <p:txBody>
          <a:bodyPr anchor="ctr">
            <a:normAutofit/>
          </a:bodyPr>
          <a:lstStyle>
            <a:lvl1pPr algn="ctr">
              <a:defRPr sz="5400">
                <a:solidFill>
                  <a:schemeClr val="tx2">
                    <a:alpha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2451378" y="5345199"/>
            <a:ext cx="7289245" cy="1184035"/>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3545FD76-1DE6-4A1C-9609-D2819734F8F3}" type="datetime1">
              <a:rPr lang="en-US" smtClean="0"/>
              <a:t>9/8/2025</a:t>
            </a:fld>
            <a:endParaRPr lang="en-US" dirty="0"/>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5016433"/>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62101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2950265" y="1400657"/>
            <a:ext cx="6291470" cy="3290611"/>
          </a:xfrm>
        </p:spPr>
        <p:txBody>
          <a:bodyPr anchor="ctr">
            <a:normAutofit/>
          </a:bodyPr>
          <a:lstStyle>
            <a:lvl1pPr algn="ctr">
              <a:defRPr sz="4800">
                <a:solidFill>
                  <a:schemeClr val="tx2">
                    <a:lumMod val="90000"/>
                    <a:alpha val="8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2676941" y="5812260"/>
            <a:ext cx="6838118" cy="702946"/>
          </a:xfrm>
        </p:spPr>
        <p:txBody>
          <a:bodyPr anchor="ctr">
            <a:normAutofit/>
          </a:bodyPr>
          <a:lstStyle>
            <a:lvl1pPr marL="0" indent="0" algn="ctr">
              <a:buNone/>
              <a:defRPr sz="1800">
                <a:solidFill>
                  <a:schemeClr val="tx2">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a:lstStyle>
            <a:lvl1pPr>
              <a:defRPr>
                <a:solidFill>
                  <a:schemeClr val="tx2">
                    <a:alpha val="80000"/>
                  </a:schemeClr>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alpha val="80000"/>
                  </a:schemeClr>
                </a:solidFill>
              </a:defRPr>
            </a:lvl1pPr>
          </a:lstStyle>
          <a:p>
            <a:fld id="{014AE7A1-FDDE-474D-BCD9-88FCF250514D}" type="datetime1">
              <a:rPr lang="en-US" smtClean="0"/>
              <a:t>9/8/2025</a:t>
            </a:fld>
            <a:endParaRPr lang="en-US" dirty="0"/>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alpha val="80000"/>
                  </a:schemeClr>
                </a:solidFill>
              </a:defRPr>
            </a:lvl1pPr>
          </a:lstStyle>
          <a:p>
            <a:fld id="{DDF60B60-82CA-4BB9-BA6E-A62FADF2374B}" type="slidenum">
              <a:rPr lang="en-US" smtClean="0"/>
              <a:t>‹#›</a:t>
            </a:fld>
            <a:endParaRPr lang="en-US" dirty="0"/>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5469467"/>
            <a:ext cx="12192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860F39-D33B-13B7-DD5E-58C8CE6DCE69}"/>
              </a:ext>
            </a:extLst>
          </p:cNvPr>
          <p:cNvCxnSpPr>
            <a:cxnSpLocks/>
          </p:cNvCxnSpPr>
          <p:nvPr/>
        </p:nvCxnSpPr>
        <p:spPr>
          <a:xfrm>
            <a:off x="2317750" y="0"/>
            <a:ext cx="0" cy="6858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17974A-33A9-A10C-D982-114045377C2E}"/>
              </a:ext>
            </a:extLst>
          </p:cNvPr>
          <p:cNvCxnSpPr>
            <a:cxnSpLocks/>
          </p:cNvCxnSpPr>
          <p:nvPr/>
        </p:nvCxnSpPr>
        <p:spPr>
          <a:xfrm>
            <a:off x="9874250" y="0"/>
            <a:ext cx="0" cy="6858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26395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D6AD5-6168-B411-89A9-90C82303B25C}"/>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457200" y="2838087"/>
            <a:ext cx="8932653" cy="3312544"/>
          </a:xfrm>
        </p:spPr>
        <p:txBody>
          <a:bodyPr anchor="b">
            <a:normAutofit/>
          </a:bodyPr>
          <a:lstStyle>
            <a:lvl1pPr>
              <a:lnSpc>
                <a:spcPct val="80000"/>
              </a:lnSpc>
              <a:defRPr sz="6600" cap="all" baseline="0">
                <a:solidFill>
                  <a:schemeClr val="tx2">
                    <a:alpha val="5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685800" y="-789870"/>
            <a:ext cx="10515600" cy="638352"/>
          </a:xfrm>
        </p:spPr>
        <p:txBody>
          <a:bodyPr>
            <a:normAutofit/>
          </a:bodyPr>
          <a:lstStyle>
            <a:lvl1pPr marL="0" indent="0">
              <a:buNone/>
              <a:defRPr sz="20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B3F77F-C41D-1011-B9F4-A5DE814F43EF}"/>
              </a:ext>
            </a:extLst>
          </p:cNvPr>
          <p:cNvSpPr>
            <a:spLocks noGrp="1"/>
          </p:cNvSpPr>
          <p:nvPr>
            <p:ph type="ftr" sz="quarter" idx="11"/>
          </p:nvPr>
        </p:nvSpPr>
        <p:spPr>
          <a:xfrm>
            <a:off x="457200" y="6445997"/>
            <a:ext cx="3751081"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E58CD507-925C-84B3-8F49-9F3B91209D8F}"/>
              </a:ext>
            </a:extLst>
          </p:cNvPr>
          <p:cNvSpPr>
            <a:spLocks noGrp="1"/>
          </p:cNvSpPr>
          <p:nvPr>
            <p:ph type="dt" sz="half" idx="10"/>
          </p:nvPr>
        </p:nvSpPr>
        <p:spPr/>
        <p:txBody>
          <a:bodyPr/>
          <a:lstStyle>
            <a:lvl1pPr>
              <a:defRPr>
                <a:solidFill>
                  <a:schemeClr val="tx2"/>
                </a:solidFill>
              </a:defRPr>
            </a:lvl1pPr>
          </a:lstStyle>
          <a:p>
            <a:fld id="{DAC6904D-FBDC-4E1E-863E-C45FAD9DD85B}" type="datetime1">
              <a:rPr lang="en-US" smtClean="0"/>
              <a:t>9/8/2025</a:t>
            </a:fld>
            <a:endParaRPr lang="en-US" dirty="0"/>
          </a:p>
        </p:txBody>
      </p:sp>
      <p:sp>
        <p:nvSpPr>
          <p:cNvPr id="6" name="Slide Number Placehold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dirty="0"/>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136758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EB75EB-F27E-271A-C843-4096E1F19057}"/>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50329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7148D-D60C-3359-4AC2-15A43E221742}"/>
              </a:ext>
            </a:extLst>
          </p:cNvPr>
          <p:cNvSpPr>
            <a:spLocks noGrp="1"/>
          </p:cNvSpPr>
          <p:nvPr>
            <p:ph type="title"/>
          </p:nvPr>
        </p:nvSpPr>
        <p:spPr>
          <a:xfrm>
            <a:off x="457200" y="533401"/>
            <a:ext cx="10515600" cy="115728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A8731C-FCAE-A05A-5A11-57005B86ABD4}"/>
              </a:ext>
            </a:extLst>
          </p:cNvPr>
          <p:cNvSpPr>
            <a:spLocks noGrp="1"/>
          </p:cNvSpPr>
          <p:nvPr>
            <p:ph type="body" idx="1"/>
          </p:nvPr>
        </p:nvSpPr>
        <p:spPr>
          <a:xfrm>
            <a:off x="457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4952E70-B2DF-717F-6373-70A688FAD82F}"/>
              </a:ext>
            </a:extLst>
          </p:cNvPr>
          <p:cNvSpPr>
            <a:spLocks noGrp="1"/>
          </p:cNvSpPr>
          <p:nvPr>
            <p:ph type="ftr" sz="quarter" idx="3"/>
          </p:nvPr>
        </p:nvSpPr>
        <p:spPr>
          <a:xfrm>
            <a:off x="457200" y="6445997"/>
            <a:ext cx="3949302" cy="365125"/>
          </a:xfrm>
          <a:prstGeom prst="rect">
            <a:avLst/>
          </a:prstGeom>
        </p:spPr>
        <p:txBody>
          <a:bodyPr vert="horz" lIns="91440" tIns="45720" rIns="91440" bIns="45720" rtlCol="0" anchor="ctr"/>
          <a:lstStyle>
            <a:lvl1pPr algn="l">
              <a:defRPr sz="900">
                <a:solidFill>
                  <a:schemeClr val="tx1">
                    <a:lumMod val="95000"/>
                    <a:lumOff val="5000"/>
                  </a:schemeClr>
                </a:solidFill>
              </a:defRPr>
            </a:lvl1pPr>
          </a:lstStyle>
          <a:p>
            <a:r>
              <a:rPr lang="en-US"/>
              <a:t>Sample Footer Text</a:t>
            </a:r>
          </a:p>
        </p:txBody>
      </p:sp>
      <p:sp>
        <p:nvSpPr>
          <p:cNvPr id="4" name="Date Placeholder 3">
            <a:extLst>
              <a:ext uri="{FF2B5EF4-FFF2-40B4-BE49-F238E27FC236}">
                <a16:creationId xmlns:a16="http://schemas.microsoft.com/office/drawing/2014/main" id="{225215E5-6146-14C5-665E-EF04630DCB32}"/>
              </a:ext>
            </a:extLst>
          </p:cNvPr>
          <p:cNvSpPr>
            <a:spLocks noGrp="1"/>
          </p:cNvSpPr>
          <p:nvPr>
            <p:ph type="dt" sz="half" idx="2"/>
          </p:nvPr>
        </p:nvSpPr>
        <p:spPr>
          <a:xfrm>
            <a:off x="9737594" y="6445997"/>
            <a:ext cx="1842115" cy="365125"/>
          </a:xfrm>
          <a:prstGeom prst="rect">
            <a:avLst/>
          </a:prstGeom>
        </p:spPr>
        <p:txBody>
          <a:bodyPr vert="horz" lIns="91440" tIns="45720" rIns="91440" bIns="45720" rtlCol="0" anchor="ctr"/>
          <a:lstStyle>
            <a:lvl1pPr algn="r">
              <a:defRPr sz="900">
                <a:solidFill>
                  <a:schemeClr val="tx1">
                    <a:lumMod val="95000"/>
                    <a:lumOff val="5000"/>
                  </a:schemeClr>
                </a:solidFill>
              </a:defRPr>
            </a:lvl1pPr>
          </a:lstStyle>
          <a:p>
            <a:fld id="{56D64244-A3D4-4B68-87F0-779EEA0C37FE}" type="datetime1">
              <a:rPr lang="en-US" smtClean="0"/>
              <a:t>9/8/2025</a:t>
            </a:fld>
            <a:endParaRPr lang="en-US"/>
          </a:p>
        </p:txBody>
      </p:sp>
      <p:sp>
        <p:nvSpPr>
          <p:cNvPr id="6" name="Slide Number Placeholder 5">
            <a:extLst>
              <a:ext uri="{FF2B5EF4-FFF2-40B4-BE49-F238E27FC236}">
                <a16:creationId xmlns:a16="http://schemas.microsoft.com/office/drawing/2014/main" id="{20E8FA3A-8706-3F4B-41CC-B024431F6200}"/>
              </a:ext>
            </a:extLst>
          </p:cNvPr>
          <p:cNvSpPr>
            <a:spLocks noGrp="1"/>
          </p:cNvSpPr>
          <p:nvPr>
            <p:ph type="sldNum" sz="quarter" idx="4"/>
          </p:nvPr>
        </p:nvSpPr>
        <p:spPr>
          <a:xfrm>
            <a:off x="11734800" y="6445997"/>
            <a:ext cx="457200" cy="365125"/>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DDF60B60-82CA-4BB9-BA6E-A62FADF2374B}" type="slidenum">
              <a:rPr lang="en-US" smtClean="0"/>
              <a:t>‹#›</a:t>
            </a:fld>
            <a:endParaRPr lang="en-US"/>
          </a:p>
        </p:txBody>
      </p:sp>
    </p:spTree>
    <p:extLst>
      <p:ext uri="{BB962C8B-B14F-4D97-AF65-F5344CB8AC3E}">
        <p14:creationId xmlns:p14="http://schemas.microsoft.com/office/powerpoint/2010/main" val="307186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08">
          <p15:clr>
            <a:srgbClr val="F26B43"/>
          </p15:clr>
        </p15:guide>
        <p15:guide id="3" pos="4872">
          <p15:clr>
            <a:srgbClr val="F26B43"/>
          </p15:clr>
        </p15:guide>
        <p15:guide id="4" pos="5160">
          <p15:clr>
            <a:srgbClr val="F26B43"/>
          </p15:clr>
        </p15:guide>
        <p15:guide id="5" pos="2520">
          <p15:clr>
            <a:srgbClr val="F26B43"/>
          </p15:clr>
        </p15:guide>
        <p15:guide id="6" pos="45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A701-B7B4-CB66-D4DB-45BC24CCD459}"/>
              </a:ext>
            </a:extLst>
          </p:cNvPr>
          <p:cNvSpPr>
            <a:spLocks noGrp="1"/>
          </p:cNvSpPr>
          <p:nvPr>
            <p:ph type="ctrTitle"/>
          </p:nvPr>
        </p:nvSpPr>
        <p:spPr>
          <a:xfrm>
            <a:off x="2950265" y="1400657"/>
            <a:ext cx="6291470" cy="3290611"/>
          </a:xfrm>
        </p:spPr>
        <p:txBody>
          <a:bodyPr anchor="ctr">
            <a:normAutofit/>
          </a:bodyPr>
          <a:lstStyle/>
          <a:p>
            <a:r>
              <a:rPr lang="en-US"/>
              <a:t>BlueLightS Funding Call Presentation</a:t>
            </a:r>
          </a:p>
        </p:txBody>
      </p:sp>
      <p:sp>
        <p:nvSpPr>
          <p:cNvPr id="3" name="Subtitle 2">
            <a:extLst>
              <a:ext uri="{FF2B5EF4-FFF2-40B4-BE49-F238E27FC236}">
                <a16:creationId xmlns:a16="http://schemas.microsoft.com/office/drawing/2014/main" id="{4CE754F3-D892-9CCD-2F57-7E68B6D944FA}"/>
              </a:ext>
            </a:extLst>
          </p:cNvPr>
          <p:cNvSpPr>
            <a:spLocks noGrp="1"/>
          </p:cNvSpPr>
          <p:nvPr>
            <p:ph type="subTitle" idx="1"/>
          </p:nvPr>
        </p:nvSpPr>
        <p:spPr>
          <a:xfrm>
            <a:off x="2676941" y="5812260"/>
            <a:ext cx="6838118" cy="702946"/>
          </a:xfrm>
        </p:spPr>
        <p:txBody>
          <a:bodyPr anchor="ctr">
            <a:normAutofit/>
          </a:bodyPr>
          <a:lstStyle/>
          <a:p>
            <a:r>
              <a:rPr lang="en-US"/>
              <a:t>Overview of funding opportunities and project goals</a:t>
            </a:r>
          </a:p>
        </p:txBody>
      </p:sp>
      <p:sp>
        <p:nvSpPr>
          <p:cNvPr id="5" name="Date Placeholder 4">
            <a:extLst>
              <a:ext uri="{FF2B5EF4-FFF2-40B4-BE49-F238E27FC236}">
                <a16:creationId xmlns:a16="http://schemas.microsoft.com/office/drawing/2014/main" id="{AFEE1DF3-83B0-4736-8790-5E872631C115}"/>
              </a:ext>
            </a:extLst>
          </p:cNvPr>
          <p:cNvSpPr>
            <a:spLocks noGrp="1"/>
          </p:cNvSpPr>
          <p:nvPr>
            <p:ph type="dt" sz="half" idx="10"/>
          </p:nvPr>
        </p:nvSpPr>
        <p:spPr>
          <a:xfrm>
            <a:off x="9737594" y="6445997"/>
            <a:ext cx="1842115" cy="365125"/>
          </a:xfrm>
        </p:spPr>
        <p:txBody>
          <a:bodyPr anchor="ctr">
            <a:normAutofit/>
          </a:bodyPr>
          <a:lstStyle/>
          <a:p>
            <a:pPr>
              <a:spcAft>
                <a:spcPts val="600"/>
              </a:spcAft>
            </a:pPr>
            <a:fld id="{8A278C13-F8B8-4237-9811-6A882F130BDA}" type="datetime1">
              <a:rPr lang="en-US" smtClean="0"/>
              <a:pPr>
                <a:spcAft>
                  <a:spcPts val="600"/>
                </a:spcAft>
              </a:pPr>
              <a:t>9/8/2025</a:t>
            </a:fld>
            <a:endParaRPr lang="en-US"/>
          </a:p>
        </p:txBody>
      </p:sp>
      <p:sp>
        <p:nvSpPr>
          <p:cNvPr id="6" name="Slide Number Placeholder 5">
            <a:extLst>
              <a:ext uri="{FF2B5EF4-FFF2-40B4-BE49-F238E27FC236}">
                <a16:creationId xmlns:a16="http://schemas.microsoft.com/office/drawing/2014/main" id="{4FC1F87E-C834-8E22-E0DC-53042BB6C811}"/>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1</a:t>
            </a:fld>
            <a:endParaRPr lang="en-US"/>
          </a:p>
        </p:txBody>
      </p:sp>
    </p:spTree>
    <p:extLst>
      <p:ext uri="{BB962C8B-B14F-4D97-AF65-F5344CB8AC3E}">
        <p14:creationId xmlns:p14="http://schemas.microsoft.com/office/powerpoint/2010/main" val="26934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377E-D540-D9DE-4205-FD0E050A1AD2}"/>
              </a:ext>
            </a:extLst>
          </p:cNvPr>
          <p:cNvSpPr>
            <a:spLocks noGrp="1"/>
          </p:cNvSpPr>
          <p:nvPr>
            <p:ph type="title"/>
          </p:nvPr>
        </p:nvSpPr>
        <p:spPr>
          <a:xfrm>
            <a:off x="7739922" y="458144"/>
            <a:ext cx="3909536" cy="1485873"/>
          </a:xfrm>
        </p:spPr>
        <p:txBody>
          <a:bodyPr anchor="b">
            <a:normAutofit/>
          </a:bodyPr>
          <a:lstStyle/>
          <a:p>
            <a:r>
              <a:rPr lang="en-US"/>
              <a:t>Introduction to BlueLightS</a:t>
            </a:r>
          </a:p>
        </p:txBody>
      </p:sp>
      <p:pic>
        <p:nvPicPr>
          <p:cNvPr id="8" name="Content Placeholder 7" descr="Stay home and imagine life outdoors.">
            <a:extLst>
              <a:ext uri="{FF2B5EF4-FFF2-40B4-BE49-F238E27FC236}">
                <a16:creationId xmlns:a16="http://schemas.microsoft.com/office/drawing/2014/main" id="{4FDED778-00FE-4B0C-94DA-A7946272B2F7}"/>
              </a:ext>
            </a:extLst>
          </p:cNvPr>
          <p:cNvPicPr>
            <a:picLocks noGrp="1" noChangeAspect="1"/>
          </p:cNvPicPr>
          <p:nvPr>
            <p:ph type="pic" sz="quarter" idx="13"/>
          </p:nvPr>
        </p:nvPicPr>
        <p:blipFill>
          <a:blip r:embed="rId3"/>
          <a:srcRect l="9578" r="14571"/>
          <a:stretch>
            <a:fillRect/>
          </a:stretch>
        </p:blipFill>
        <p:spPr>
          <a:xfrm>
            <a:off x="20" y="10"/>
            <a:ext cx="7268376" cy="6396271"/>
          </a:xfrm>
          <a:prstGeom prst="rect">
            <a:avLst/>
          </a:prstGeom>
          <a:noFill/>
        </p:spPr>
      </p:pic>
      <p:sp>
        <p:nvSpPr>
          <p:cNvPr id="4" name="Content Placeholder 3">
            <a:extLst>
              <a:ext uri="{FF2B5EF4-FFF2-40B4-BE49-F238E27FC236}">
                <a16:creationId xmlns:a16="http://schemas.microsoft.com/office/drawing/2014/main" id="{059A0A53-776E-0357-057F-439E1EB0A86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39922" y="2463789"/>
            <a:ext cx="3909534" cy="3561091"/>
          </a:xfrm>
        </p:spPr>
        <p:txBody>
          <a:bodyPr>
            <a:normAutofit/>
          </a:bodyPr>
          <a:lstStyle/>
          <a:p>
            <a:pPr marL="0" indent="0">
              <a:spcBef>
                <a:spcPts val="2500"/>
              </a:spcBef>
              <a:buFont typeface="Arial" panose="020B0604020202020204" pitchFamily="34" charset="0"/>
              <a:buNone/>
            </a:pPr>
            <a:r>
              <a:rPr lang="en-US" sz="1300" b="1"/>
              <a:t>Ocean and Water Literacy</a:t>
            </a:r>
          </a:p>
          <a:p>
            <a:pPr marL="0" lvl="1" indent="0">
              <a:buFont typeface="Arial" panose="020B0604020202020204" pitchFamily="34" charset="0"/>
              <a:buNone/>
            </a:pPr>
            <a:r>
              <a:rPr lang="en-US" sz="1300"/>
              <a:t>BlueLightS promotes ocean and water literacy by supporting student-led projects in schools across Europe.</a:t>
            </a:r>
          </a:p>
          <a:p>
            <a:pPr marL="0" indent="0">
              <a:spcBef>
                <a:spcPts val="2500"/>
              </a:spcBef>
              <a:buFont typeface="Arial" panose="020B0604020202020204" pitchFamily="34" charset="0"/>
              <a:buNone/>
            </a:pPr>
            <a:r>
              <a:rPr lang="en-US" sz="1300" b="1"/>
              <a:t>EU Mission Contribution</a:t>
            </a:r>
          </a:p>
          <a:p>
            <a:pPr marL="0" lvl="1" indent="0">
              <a:buFont typeface="Arial" panose="020B0604020202020204" pitchFamily="34" charset="0"/>
              <a:buNone/>
            </a:pPr>
            <a:r>
              <a:rPr lang="en-US" sz="1300"/>
              <a:t>Participating schools contribute to restoring aquatic ecosystems by 2030 through the EU Mission initiative.</a:t>
            </a:r>
          </a:p>
          <a:p>
            <a:pPr marL="0" indent="0">
              <a:spcBef>
                <a:spcPts val="2500"/>
              </a:spcBef>
              <a:buFont typeface="Arial" panose="020B0604020202020204" pitchFamily="34" charset="0"/>
              <a:buNone/>
            </a:pPr>
            <a:r>
              <a:rPr lang="en-US" sz="1300" b="1"/>
              <a:t>Network of European Blue Schools</a:t>
            </a:r>
          </a:p>
          <a:p>
            <a:pPr marL="0" lvl="1" indent="0">
              <a:buFont typeface="Arial" panose="020B0604020202020204" pitchFamily="34" charset="0"/>
              <a:buNone/>
            </a:pPr>
            <a:r>
              <a:rPr lang="en-US" sz="1300"/>
              <a:t>BlueLightS expands collaboration by fostering a network of European schools focused on sustainability education.</a:t>
            </a:r>
          </a:p>
        </p:txBody>
      </p:sp>
      <p:sp>
        <p:nvSpPr>
          <p:cNvPr id="6" name="Date Placeholder 5">
            <a:extLst>
              <a:ext uri="{FF2B5EF4-FFF2-40B4-BE49-F238E27FC236}">
                <a16:creationId xmlns:a16="http://schemas.microsoft.com/office/drawing/2014/main" id="{53C8CE5B-9B07-9510-445E-54BBE4774D7F}"/>
              </a:ext>
            </a:extLst>
          </p:cNvPr>
          <p:cNvSpPr>
            <a:spLocks noGrp="1"/>
          </p:cNvSpPr>
          <p:nvPr>
            <p:ph type="dt" sz="half" idx="10"/>
          </p:nvPr>
        </p:nvSpPr>
        <p:spPr>
          <a:xfrm>
            <a:off x="9737594" y="6445997"/>
            <a:ext cx="1842115" cy="365125"/>
          </a:xfrm>
        </p:spPr>
        <p:txBody>
          <a:bodyPr anchor="ctr">
            <a:normAutofit/>
          </a:bodyPr>
          <a:lstStyle/>
          <a:p>
            <a:pPr>
              <a:spcAft>
                <a:spcPts val="600"/>
              </a:spcAft>
            </a:pPr>
            <a:fld id="{B20F022F-161E-41B9-A1BC-CC85E43B1AF4}" type="datetime1">
              <a:rPr lang="en-US" smtClean="0"/>
              <a:pPr>
                <a:spcAft>
                  <a:spcPts val="600"/>
                </a:spcAft>
              </a:pPr>
              <a:t>9/8/2025</a:t>
            </a:fld>
            <a:endParaRPr lang="en-US"/>
          </a:p>
        </p:txBody>
      </p:sp>
      <p:sp>
        <p:nvSpPr>
          <p:cNvPr id="7" name="Slide Number Placeholder 6">
            <a:extLst>
              <a:ext uri="{FF2B5EF4-FFF2-40B4-BE49-F238E27FC236}">
                <a16:creationId xmlns:a16="http://schemas.microsoft.com/office/drawing/2014/main" id="{92DA8A62-B7E5-A2F2-8076-823A3367FB54}"/>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2</a:t>
            </a:fld>
            <a:endParaRPr lang="en-US"/>
          </a:p>
        </p:txBody>
      </p:sp>
    </p:spTree>
    <p:extLst>
      <p:ext uri="{BB962C8B-B14F-4D97-AF65-F5344CB8AC3E}">
        <p14:creationId xmlns:p14="http://schemas.microsoft.com/office/powerpoint/2010/main" val="3474392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A90F-2D03-E6BA-E9EC-6B35F2913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3621B-6A4F-C0E6-5236-4018CC1AE613}"/>
              </a:ext>
            </a:extLst>
          </p:cNvPr>
          <p:cNvSpPr>
            <a:spLocks noGrp="1"/>
          </p:cNvSpPr>
          <p:nvPr>
            <p:ph type="title"/>
          </p:nvPr>
        </p:nvSpPr>
        <p:spPr>
          <a:xfrm>
            <a:off x="7739922" y="458144"/>
            <a:ext cx="3909536" cy="1485873"/>
          </a:xfrm>
        </p:spPr>
        <p:txBody>
          <a:bodyPr anchor="b">
            <a:normAutofit/>
          </a:bodyPr>
          <a:lstStyle/>
          <a:p>
            <a:r>
              <a:rPr lang="en-US" dirty="0"/>
              <a:t>European Network of Blue Schools (ENBS)</a:t>
            </a:r>
            <a:endParaRPr lang="fi-FI" dirty="0"/>
          </a:p>
        </p:txBody>
      </p:sp>
      <p:pic>
        <p:nvPicPr>
          <p:cNvPr id="8" name="Content Placeholder 7" descr="Stay home and imagine life outdoors.">
            <a:extLst>
              <a:ext uri="{FF2B5EF4-FFF2-40B4-BE49-F238E27FC236}">
                <a16:creationId xmlns:a16="http://schemas.microsoft.com/office/drawing/2014/main" id="{35612584-C7F4-4F50-E4D2-5401A8D841A1}"/>
              </a:ext>
            </a:extLst>
          </p:cNvPr>
          <p:cNvPicPr>
            <a:picLocks noGrp="1" noChangeAspect="1"/>
          </p:cNvPicPr>
          <p:nvPr>
            <p:ph type="pic" sz="quarter" idx="13"/>
          </p:nvPr>
        </p:nvPicPr>
        <p:blipFill>
          <a:blip r:embed="rId3"/>
          <a:srcRect l="9578" r="14571"/>
          <a:stretch>
            <a:fillRect/>
          </a:stretch>
        </p:blipFill>
        <p:spPr>
          <a:xfrm>
            <a:off x="20" y="10"/>
            <a:ext cx="7268376" cy="6396271"/>
          </a:xfrm>
          <a:prstGeom prst="rect">
            <a:avLst/>
          </a:prstGeom>
          <a:noFill/>
        </p:spPr>
      </p:pic>
      <p:sp>
        <p:nvSpPr>
          <p:cNvPr id="4" name="Content Placeholder 3">
            <a:extLst>
              <a:ext uri="{FF2B5EF4-FFF2-40B4-BE49-F238E27FC236}">
                <a16:creationId xmlns:a16="http://schemas.microsoft.com/office/drawing/2014/main" id="{B4E03C24-79A6-4C36-2843-F8408A40FFD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39922" y="2463789"/>
            <a:ext cx="3909534" cy="3561091"/>
          </a:xfrm>
        </p:spPr>
        <p:txBody>
          <a:bodyPr vert="horz" lIns="91440" tIns="45720" rIns="91440" bIns="45720" rtlCol="0" anchor="t">
            <a:normAutofit fontScale="92500" lnSpcReduction="10000"/>
          </a:bodyPr>
          <a:lstStyle/>
          <a:p>
            <a:pPr>
              <a:buFont typeface="Arial"/>
              <a:buChar char="•"/>
            </a:pPr>
            <a:r>
              <a:rPr lang="en-US" sz="1300">
                <a:ea typeface="+mn-lt"/>
                <a:cs typeface="+mn-lt"/>
              </a:rPr>
              <a:t>Part of the </a:t>
            </a:r>
            <a:r>
              <a:rPr lang="en-US" sz="1300" b="1">
                <a:ea typeface="+mn-lt"/>
                <a:cs typeface="+mn-lt"/>
              </a:rPr>
              <a:t>EU4Ocean Coalition</a:t>
            </a:r>
            <a:r>
              <a:rPr lang="en-US" sz="1300">
                <a:ea typeface="+mn-lt"/>
                <a:cs typeface="+mn-lt"/>
              </a:rPr>
              <a:t>, supported by the European Commission</a:t>
            </a:r>
            <a:endParaRPr lang="fi-FI"/>
          </a:p>
          <a:p>
            <a:pPr>
              <a:buFont typeface="Arial"/>
              <a:buChar char="•"/>
            </a:pPr>
            <a:r>
              <a:rPr lang="en-US" sz="1300">
                <a:ea typeface="+mn-lt"/>
                <a:cs typeface="+mn-lt"/>
              </a:rPr>
              <a:t>Aims to promote </a:t>
            </a:r>
            <a:r>
              <a:rPr lang="en-US" sz="1300" b="1">
                <a:ea typeface="+mn-lt"/>
                <a:cs typeface="+mn-lt"/>
              </a:rPr>
              <a:t>ocean literacy</a:t>
            </a:r>
            <a:r>
              <a:rPr lang="en-US" sz="1300">
                <a:ea typeface="+mn-lt"/>
                <a:cs typeface="+mn-lt"/>
              </a:rPr>
              <a:t> in European schools</a:t>
            </a:r>
            <a:endParaRPr lang="en-US">
              <a:ea typeface="+mn-lt"/>
              <a:cs typeface="+mn-lt"/>
            </a:endParaRPr>
          </a:p>
          <a:p>
            <a:pPr>
              <a:buFont typeface="Arial"/>
              <a:buChar char="•"/>
            </a:pPr>
            <a:r>
              <a:rPr lang="en-US" sz="1300">
                <a:ea typeface="+mn-lt"/>
                <a:cs typeface="+mn-lt"/>
              </a:rPr>
              <a:t>Schools complete the </a:t>
            </a:r>
            <a:r>
              <a:rPr lang="en-US" sz="1300" b="1">
                <a:ea typeface="+mn-lt"/>
                <a:cs typeface="+mn-lt"/>
              </a:rPr>
              <a:t>“Find the Blue” challenge</a:t>
            </a:r>
            <a:r>
              <a:rPr lang="en-US" sz="1300">
                <a:ea typeface="+mn-lt"/>
                <a:cs typeface="+mn-lt"/>
              </a:rPr>
              <a:t> by creating water-related projects</a:t>
            </a:r>
            <a:endParaRPr lang="en-US"/>
          </a:p>
          <a:p>
            <a:pPr>
              <a:buFont typeface="Arial"/>
              <a:buChar char="•"/>
            </a:pPr>
            <a:r>
              <a:rPr lang="en-US" sz="1300">
                <a:ea typeface="+mn-lt"/>
                <a:cs typeface="+mn-lt"/>
              </a:rPr>
              <a:t>Successful schools receive the </a:t>
            </a:r>
            <a:r>
              <a:rPr lang="en-US" sz="1300" b="1">
                <a:ea typeface="+mn-lt"/>
                <a:cs typeface="+mn-lt"/>
              </a:rPr>
              <a:t>European Blue School Certificate</a:t>
            </a:r>
            <a:endParaRPr lang="en-US"/>
          </a:p>
          <a:p>
            <a:pPr>
              <a:buFont typeface="Arial"/>
              <a:buChar char="•"/>
            </a:pPr>
            <a:r>
              <a:rPr lang="en-US" sz="1300" dirty="0">
                <a:ea typeface="+mn-lt"/>
                <a:cs typeface="+mn-lt"/>
              </a:rPr>
              <a:t>Encourages </a:t>
            </a:r>
            <a:r>
              <a:rPr lang="en-US" sz="1300" b="1" dirty="0">
                <a:ea typeface="+mn-lt"/>
                <a:cs typeface="+mn-lt"/>
              </a:rPr>
              <a:t>student engagement</a:t>
            </a:r>
            <a:r>
              <a:rPr lang="en-US" sz="1300" dirty="0">
                <a:ea typeface="+mn-lt"/>
                <a:cs typeface="+mn-lt"/>
              </a:rPr>
              <a:t> with marine and freshwater topics</a:t>
            </a:r>
            <a:endParaRPr lang="en-US" dirty="0"/>
          </a:p>
          <a:p>
            <a:pPr>
              <a:buFont typeface="Arial"/>
              <a:buChar char="•"/>
            </a:pPr>
            <a:r>
              <a:rPr lang="en-US" sz="1300" dirty="0">
                <a:ea typeface="+mn-lt"/>
                <a:cs typeface="+mn-lt"/>
              </a:rPr>
              <a:t>Offers access to a </a:t>
            </a:r>
            <a:r>
              <a:rPr lang="en-US" sz="1300" b="1" dirty="0">
                <a:ea typeface="+mn-lt"/>
                <a:cs typeface="+mn-lt"/>
              </a:rPr>
              <a:t>community of educators</a:t>
            </a:r>
            <a:r>
              <a:rPr lang="en-US" sz="1300" dirty="0">
                <a:ea typeface="+mn-lt"/>
                <a:cs typeface="+mn-lt"/>
              </a:rPr>
              <a:t>, resources, and events</a:t>
            </a:r>
            <a:endParaRPr lang="en-US" dirty="0"/>
          </a:p>
          <a:p>
            <a:pPr>
              <a:buFont typeface="Arial"/>
              <a:buChar char="•"/>
            </a:pPr>
            <a:r>
              <a:rPr lang="en-US" sz="1300" dirty="0">
                <a:ea typeface="+mn-lt"/>
                <a:cs typeface="+mn-lt"/>
              </a:rPr>
              <a:t>Supports </a:t>
            </a:r>
            <a:r>
              <a:rPr lang="en-US" sz="1300" b="1" dirty="0">
                <a:ea typeface="+mn-lt"/>
                <a:cs typeface="+mn-lt"/>
              </a:rPr>
              <a:t>cross-border collaboration</a:t>
            </a:r>
            <a:r>
              <a:rPr lang="en-US" sz="1300" dirty="0">
                <a:ea typeface="+mn-lt"/>
                <a:cs typeface="+mn-lt"/>
              </a:rPr>
              <a:t> and sustainability education</a:t>
            </a:r>
            <a:endParaRPr lang="en-US" dirty="0">
              <a:ea typeface="+mn-lt"/>
              <a:cs typeface="+mn-lt"/>
            </a:endParaRPr>
          </a:p>
          <a:p>
            <a:pPr marL="0" indent="0">
              <a:spcBef>
                <a:spcPts val="2500"/>
              </a:spcBef>
              <a:buNone/>
            </a:pPr>
            <a:endParaRPr lang="en-US" sz="1300" b="1" dirty="0"/>
          </a:p>
        </p:txBody>
      </p:sp>
      <p:sp>
        <p:nvSpPr>
          <p:cNvPr id="6" name="Date Placeholder 5">
            <a:extLst>
              <a:ext uri="{FF2B5EF4-FFF2-40B4-BE49-F238E27FC236}">
                <a16:creationId xmlns:a16="http://schemas.microsoft.com/office/drawing/2014/main" id="{7765F87B-EE31-90F4-188A-2D3613FD8016}"/>
              </a:ext>
            </a:extLst>
          </p:cNvPr>
          <p:cNvSpPr>
            <a:spLocks noGrp="1"/>
          </p:cNvSpPr>
          <p:nvPr>
            <p:ph type="dt" sz="half" idx="10"/>
          </p:nvPr>
        </p:nvSpPr>
        <p:spPr>
          <a:xfrm>
            <a:off x="9737594" y="6445997"/>
            <a:ext cx="1842115" cy="365125"/>
          </a:xfrm>
        </p:spPr>
        <p:txBody>
          <a:bodyPr anchor="ctr">
            <a:normAutofit/>
          </a:bodyPr>
          <a:lstStyle/>
          <a:p>
            <a:pPr>
              <a:spcAft>
                <a:spcPts val="600"/>
              </a:spcAft>
            </a:pPr>
            <a:fld id="{B20F022F-161E-41B9-A1BC-CC85E43B1AF4}" type="datetime1">
              <a:rPr lang="en-US" smtClean="0"/>
              <a:pPr>
                <a:spcAft>
                  <a:spcPts val="600"/>
                </a:spcAft>
              </a:pPr>
              <a:t>9/8/2025</a:t>
            </a:fld>
            <a:endParaRPr lang="en-US"/>
          </a:p>
        </p:txBody>
      </p:sp>
      <p:sp>
        <p:nvSpPr>
          <p:cNvPr id="7" name="Slide Number Placeholder 6">
            <a:extLst>
              <a:ext uri="{FF2B5EF4-FFF2-40B4-BE49-F238E27FC236}">
                <a16:creationId xmlns:a16="http://schemas.microsoft.com/office/drawing/2014/main" id="{97C34D62-2B72-93CE-BB68-8E59944E12A6}"/>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3</a:t>
            </a:fld>
            <a:endParaRPr lang="en-US"/>
          </a:p>
        </p:txBody>
      </p:sp>
    </p:spTree>
    <p:extLst>
      <p:ext uri="{BB962C8B-B14F-4D97-AF65-F5344CB8AC3E}">
        <p14:creationId xmlns:p14="http://schemas.microsoft.com/office/powerpoint/2010/main" val="2924509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DF2A-87A3-197A-8E6B-28A081C4A8C0}"/>
              </a:ext>
            </a:extLst>
          </p:cNvPr>
          <p:cNvSpPr>
            <a:spLocks noGrp="1"/>
          </p:cNvSpPr>
          <p:nvPr>
            <p:ph type="title"/>
          </p:nvPr>
        </p:nvSpPr>
        <p:spPr>
          <a:xfrm>
            <a:off x="457199" y="377072"/>
            <a:ext cx="4958078" cy="1225485"/>
          </a:xfrm>
        </p:spPr>
        <p:txBody>
          <a:bodyPr anchor="t">
            <a:normAutofit/>
          </a:bodyPr>
          <a:lstStyle/>
          <a:p>
            <a:r>
              <a:rPr lang="en-US"/>
              <a:t>Objectives of the Funding Call</a:t>
            </a:r>
          </a:p>
        </p:txBody>
      </p:sp>
      <p:pic>
        <p:nvPicPr>
          <p:cNvPr id="8" name="Content Placeholder 7" descr="Leatherback turtle baby being prepared to be released into the aceh sea">
            <a:extLst>
              <a:ext uri="{FF2B5EF4-FFF2-40B4-BE49-F238E27FC236}">
                <a16:creationId xmlns:a16="http://schemas.microsoft.com/office/drawing/2014/main" id="{425F3410-811A-464C-AA68-C329082B25C5}"/>
              </a:ext>
            </a:extLst>
          </p:cNvPr>
          <p:cNvPicPr>
            <a:picLocks noGrp="1" noChangeAspect="1"/>
          </p:cNvPicPr>
          <p:nvPr>
            <p:ph type="pic" sz="quarter" idx="13"/>
          </p:nvPr>
        </p:nvPicPr>
        <p:blipFill>
          <a:blip r:embed="rId3"/>
          <a:srcRect l="13666" r="1795"/>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D819B4DF-264F-38D9-A739-75A05E55E10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1058861"/>
            <a:ext cx="5558655" cy="5797484"/>
          </a:xfrm>
        </p:spPr>
        <p:txBody>
          <a:bodyPr>
            <a:normAutofit/>
          </a:bodyPr>
          <a:lstStyle/>
          <a:p>
            <a:pPr marL="0" indent="0">
              <a:spcBef>
                <a:spcPts val="2500"/>
              </a:spcBef>
              <a:buFont typeface="Arial" panose="020B0604020202020204" pitchFamily="34" charset="0"/>
              <a:buNone/>
            </a:pPr>
            <a:r>
              <a:rPr lang="en-US" sz="1400" b="1"/>
              <a:t>Support for Blue Projects</a:t>
            </a:r>
          </a:p>
          <a:p>
            <a:pPr marL="0" lvl="1" indent="0">
              <a:buFont typeface="Arial" panose="020B0604020202020204" pitchFamily="34" charset="0"/>
              <a:buNone/>
            </a:pPr>
            <a:r>
              <a:rPr lang="en-US" sz="1400"/>
              <a:t>The funding call supports impactful blue projects in schools aligned with Mission Ocean &amp; Waters goals.</a:t>
            </a:r>
          </a:p>
          <a:p>
            <a:pPr marL="0" indent="0">
              <a:spcBef>
                <a:spcPts val="2500"/>
              </a:spcBef>
              <a:buFont typeface="Arial" panose="020B0604020202020204" pitchFamily="34" charset="0"/>
              <a:buNone/>
            </a:pPr>
            <a:r>
              <a:rPr lang="en-US" sz="1400" b="1"/>
              <a:t>Community Diversity</a:t>
            </a:r>
          </a:p>
          <a:p>
            <a:pPr marL="0" lvl="1" indent="0">
              <a:buFont typeface="Arial" panose="020B0604020202020204" pitchFamily="34" charset="0"/>
              <a:buNone/>
            </a:pPr>
            <a:r>
              <a:rPr lang="en-US" sz="1400"/>
              <a:t>It encourages participation from diverse schools including coastal, inland, primary, secondary, and vocational institutions.</a:t>
            </a:r>
          </a:p>
          <a:p>
            <a:pPr marL="0" indent="0">
              <a:spcBef>
                <a:spcPts val="2500"/>
              </a:spcBef>
              <a:buFont typeface="Arial" panose="020B0604020202020204" pitchFamily="34" charset="0"/>
              <a:buNone/>
            </a:pPr>
            <a:r>
              <a:rPr lang="en-US" sz="1400" b="1"/>
              <a:t>Collaborative Learning</a:t>
            </a:r>
          </a:p>
          <a:p>
            <a:pPr marL="0" lvl="1" indent="0">
              <a:buFont typeface="Arial" panose="020B0604020202020204" pitchFamily="34" charset="0"/>
              <a:buNone/>
            </a:pPr>
            <a:r>
              <a:rPr lang="en-US" sz="1400"/>
              <a:t>The initiative promotes eTwinning to foster collaborative learning and environmental responsibility.</a:t>
            </a:r>
          </a:p>
          <a:p>
            <a:pPr marL="0" indent="0">
              <a:spcBef>
                <a:spcPts val="2500"/>
              </a:spcBef>
              <a:buFont typeface="Arial" panose="020B0604020202020204" pitchFamily="34" charset="0"/>
              <a:buNone/>
            </a:pPr>
            <a:r>
              <a:rPr lang="en-US" sz="1400" b="1"/>
              <a:t>Focus on Regional Themes</a:t>
            </a:r>
          </a:p>
          <a:p>
            <a:pPr marL="0" lvl="1" indent="0">
              <a:buFont typeface="Arial" panose="020B0604020202020204" pitchFamily="34" charset="0"/>
              <a:buNone/>
            </a:pPr>
            <a:r>
              <a:rPr lang="en-US" sz="1400"/>
              <a:t>Projects focus on key regional themes like Mediterranean pollution, Atlantic/Arctic conservation, and Baltic aquaculture.</a:t>
            </a:r>
          </a:p>
        </p:txBody>
      </p:sp>
      <p:sp>
        <p:nvSpPr>
          <p:cNvPr id="6" name="Date Placeholder 5">
            <a:extLst>
              <a:ext uri="{FF2B5EF4-FFF2-40B4-BE49-F238E27FC236}">
                <a16:creationId xmlns:a16="http://schemas.microsoft.com/office/drawing/2014/main" id="{6174EC8B-5FD4-2B80-C989-B80A3705D2F5}"/>
              </a:ext>
            </a:extLst>
          </p:cNvPr>
          <p:cNvSpPr>
            <a:spLocks noGrp="1"/>
          </p:cNvSpPr>
          <p:nvPr>
            <p:ph type="dt" sz="half" idx="10"/>
          </p:nvPr>
        </p:nvSpPr>
        <p:spPr>
          <a:xfrm>
            <a:off x="9737594" y="6445997"/>
            <a:ext cx="1842115" cy="365125"/>
          </a:xfrm>
        </p:spPr>
        <p:txBody>
          <a:bodyPr anchor="ctr">
            <a:normAutofit/>
          </a:bodyPr>
          <a:lstStyle/>
          <a:p>
            <a:pPr>
              <a:spcAft>
                <a:spcPts val="600"/>
              </a:spcAft>
            </a:pPr>
            <a:fld id="{B20F022F-161E-41B9-A1BC-CC85E43B1AF4}" type="datetime1">
              <a:rPr lang="en-US" smtClean="0"/>
              <a:pPr>
                <a:spcAft>
                  <a:spcPts val="600"/>
                </a:spcAft>
              </a:pPr>
              <a:t>9/8/2025</a:t>
            </a:fld>
            <a:endParaRPr lang="en-US"/>
          </a:p>
        </p:txBody>
      </p:sp>
      <p:sp>
        <p:nvSpPr>
          <p:cNvPr id="7" name="Slide Number Placeholder 6">
            <a:extLst>
              <a:ext uri="{FF2B5EF4-FFF2-40B4-BE49-F238E27FC236}">
                <a16:creationId xmlns:a16="http://schemas.microsoft.com/office/drawing/2014/main" id="{941FC917-97F9-4E19-640C-F64CD2A154D0}"/>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4</a:t>
            </a:fld>
            <a:endParaRPr lang="en-US"/>
          </a:p>
        </p:txBody>
      </p:sp>
    </p:spTree>
    <p:extLst>
      <p:ext uri="{BB962C8B-B14F-4D97-AF65-F5344CB8AC3E}">
        <p14:creationId xmlns:p14="http://schemas.microsoft.com/office/powerpoint/2010/main" val="2248898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5B01-A42E-A838-7285-D5A7C8E441BB}"/>
              </a:ext>
            </a:extLst>
          </p:cNvPr>
          <p:cNvSpPr>
            <a:spLocks noGrp="1"/>
          </p:cNvSpPr>
          <p:nvPr>
            <p:ph type="title"/>
          </p:nvPr>
        </p:nvSpPr>
        <p:spPr>
          <a:xfrm>
            <a:off x="457199" y="377072"/>
            <a:ext cx="4958078" cy="1225485"/>
          </a:xfrm>
        </p:spPr>
        <p:txBody>
          <a:bodyPr anchor="t">
            <a:normAutofit/>
          </a:bodyPr>
          <a:lstStyle/>
          <a:p>
            <a:r>
              <a:rPr lang="en-US"/>
              <a:t>Eligibility Criteria</a:t>
            </a:r>
          </a:p>
        </p:txBody>
      </p:sp>
      <p:pic>
        <p:nvPicPr>
          <p:cNvPr id="8" name="Content Placeholder 7" descr="Wooden house on map">
            <a:extLst>
              <a:ext uri="{FF2B5EF4-FFF2-40B4-BE49-F238E27FC236}">
                <a16:creationId xmlns:a16="http://schemas.microsoft.com/office/drawing/2014/main" id="{96CE1E1D-0868-4544-885C-9AEC12967B45}"/>
              </a:ext>
            </a:extLst>
          </p:cNvPr>
          <p:cNvPicPr>
            <a:picLocks noGrp="1" noChangeAspect="1"/>
          </p:cNvPicPr>
          <p:nvPr>
            <p:ph type="pic" sz="quarter" idx="13"/>
          </p:nvPr>
        </p:nvPicPr>
        <p:blipFill>
          <a:blip r:embed="rId3"/>
          <a:srcRect l="15460"/>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98F37042-33F5-F49C-ACC1-65F979A05C1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rmAutofit/>
          </a:bodyPr>
          <a:lstStyle/>
          <a:p>
            <a:pPr marL="0" indent="0">
              <a:spcBef>
                <a:spcPts val="2500"/>
              </a:spcBef>
              <a:buFont typeface="Arial" panose="020B0604020202020204" pitchFamily="34" charset="0"/>
              <a:buNone/>
            </a:pPr>
            <a:r>
              <a:rPr lang="en-US" sz="1400" b="1"/>
              <a:t>Eligible Schools</a:t>
            </a:r>
          </a:p>
          <a:p>
            <a:pPr marL="0" lvl="1" indent="0">
              <a:buFont typeface="Arial" panose="020B0604020202020204" pitchFamily="34" charset="0"/>
              <a:buNone/>
            </a:pPr>
            <a:r>
              <a:rPr lang="en-US" sz="1400"/>
              <a:t>Primary, secondary, and vocational schools registered in EU or Horizon Europe countries are eligible to apply.</a:t>
            </a:r>
          </a:p>
          <a:p>
            <a:pPr marL="0" indent="0">
              <a:spcBef>
                <a:spcPts val="2500"/>
              </a:spcBef>
              <a:buFont typeface="Arial" panose="020B0604020202020204" pitchFamily="34" charset="0"/>
              <a:buNone/>
            </a:pPr>
            <a:r>
              <a:rPr lang="en-US" sz="1400" b="1"/>
              <a:t>Application Requirements</a:t>
            </a:r>
          </a:p>
          <a:p>
            <a:pPr marL="0" lvl="1" indent="0">
              <a:buFont typeface="Arial" panose="020B0604020202020204" pitchFamily="34" charset="0"/>
              <a:buNone/>
            </a:pPr>
            <a:r>
              <a:rPr lang="en-US" sz="1400"/>
              <a:t>Applications must be submitted by schools as legal entities, not individuals, ensuring formal representation.</a:t>
            </a:r>
          </a:p>
          <a:p>
            <a:pPr marL="0" indent="0">
              <a:spcBef>
                <a:spcPts val="2500"/>
              </a:spcBef>
              <a:buFont typeface="Arial" panose="020B0604020202020204" pitchFamily="34" charset="0"/>
              <a:buNone/>
            </a:pPr>
            <a:r>
              <a:rPr lang="en-US" sz="1400" b="1"/>
              <a:t>Network Membership</a:t>
            </a:r>
          </a:p>
          <a:p>
            <a:pPr marL="0" lvl="1" indent="0">
              <a:buFont typeface="Arial" panose="020B0604020202020204" pitchFamily="34" charset="0"/>
              <a:buNone/>
            </a:pPr>
            <a:r>
              <a:rPr lang="en-US" sz="1400"/>
              <a:t>Schools must belong to NEBS or commit to applying for Blue School label by project's end.</a:t>
            </a:r>
          </a:p>
          <a:p>
            <a:pPr marL="0" indent="0">
              <a:spcBef>
                <a:spcPts val="2500"/>
              </a:spcBef>
              <a:buFont typeface="Arial" panose="020B0604020202020204" pitchFamily="34" charset="0"/>
              <a:buNone/>
            </a:pPr>
            <a:r>
              <a:rPr lang="en-US" sz="1400" b="1"/>
              <a:t>Funding Restrictions</a:t>
            </a:r>
          </a:p>
          <a:p>
            <a:pPr marL="0" lvl="1" indent="0">
              <a:buFont typeface="Arial" panose="020B0604020202020204" pitchFamily="34" charset="0"/>
              <a:buNone/>
            </a:pPr>
            <a:r>
              <a:rPr lang="en-US" sz="1400"/>
              <a:t>Applicants should not have prior funding from ProBleu or SHORE projects to remain eligible.</a:t>
            </a:r>
          </a:p>
        </p:txBody>
      </p:sp>
      <p:sp>
        <p:nvSpPr>
          <p:cNvPr id="6" name="Date Placeholder 5">
            <a:extLst>
              <a:ext uri="{FF2B5EF4-FFF2-40B4-BE49-F238E27FC236}">
                <a16:creationId xmlns:a16="http://schemas.microsoft.com/office/drawing/2014/main" id="{B2EB9DBD-7B1C-61CF-6A91-58C795BB0F6E}"/>
              </a:ext>
            </a:extLst>
          </p:cNvPr>
          <p:cNvSpPr>
            <a:spLocks noGrp="1"/>
          </p:cNvSpPr>
          <p:nvPr>
            <p:ph type="dt" sz="half" idx="10"/>
          </p:nvPr>
        </p:nvSpPr>
        <p:spPr>
          <a:xfrm>
            <a:off x="9737594" y="6445997"/>
            <a:ext cx="1842115" cy="365125"/>
          </a:xfrm>
        </p:spPr>
        <p:txBody>
          <a:bodyPr anchor="ctr">
            <a:normAutofit/>
          </a:bodyPr>
          <a:lstStyle/>
          <a:p>
            <a:pPr>
              <a:spcAft>
                <a:spcPts val="600"/>
              </a:spcAft>
            </a:pPr>
            <a:fld id="{B20F022F-161E-41B9-A1BC-CC85E43B1AF4}" type="datetime1">
              <a:rPr lang="en-US" smtClean="0"/>
              <a:pPr>
                <a:spcAft>
                  <a:spcPts val="600"/>
                </a:spcAft>
              </a:pPr>
              <a:t>9/8/2025</a:t>
            </a:fld>
            <a:endParaRPr lang="en-US"/>
          </a:p>
        </p:txBody>
      </p:sp>
      <p:sp>
        <p:nvSpPr>
          <p:cNvPr id="7" name="Slide Number Placeholder 6">
            <a:extLst>
              <a:ext uri="{FF2B5EF4-FFF2-40B4-BE49-F238E27FC236}">
                <a16:creationId xmlns:a16="http://schemas.microsoft.com/office/drawing/2014/main" id="{4F0CC11A-8FA2-C90E-6655-D2F4389CCE9D}"/>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5</a:t>
            </a:fld>
            <a:endParaRPr lang="en-US"/>
          </a:p>
        </p:txBody>
      </p:sp>
    </p:spTree>
    <p:extLst>
      <p:ext uri="{BB962C8B-B14F-4D97-AF65-F5344CB8AC3E}">
        <p14:creationId xmlns:p14="http://schemas.microsoft.com/office/powerpoint/2010/main" val="904064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9FA0-D0BF-74C3-1B34-EFEE86E035F3}"/>
              </a:ext>
            </a:extLst>
          </p:cNvPr>
          <p:cNvSpPr>
            <a:spLocks noGrp="1"/>
          </p:cNvSpPr>
          <p:nvPr>
            <p:ph type="title"/>
          </p:nvPr>
        </p:nvSpPr>
        <p:spPr>
          <a:xfrm>
            <a:off x="457199" y="377072"/>
            <a:ext cx="4958078" cy="1225485"/>
          </a:xfrm>
        </p:spPr>
        <p:txBody>
          <a:bodyPr anchor="t">
            <a:normAutofit/>
          </a:bodyPr>
          <a:lstStyle/>
          <a:p>
            <a:r>
              <a:rPr lang="en-US"/>
              <a:t>Project Themes</a:t>
            </a:r>
          </a:p>
        </p:txBody>
      </p:sp>
      <p:pic>
        <p:nvPicPr>
          <p:cNvPr id="8" name="Content Placeholder 7" descr="A one hundred dollar bill inside a bottle floating underwater">
            <a:extLst>
              <a:ext uri="{FF2B5EF4-FFF2-40B4-BE49-F238E27FC236}">
                <a16:creationId xmlns:a16="http://schemas.microsoft.com/office/drawing/2014/main" id="{9AEFC690-236B-4863-A4CB-21030F2B8FFC}"/>
              </a:ext>
            </a:extLst>
          </p:cNvPr>
          <p:cNvPicPr>
            <a:picLocks noGrp="1" noChangeAspect="1"/>
          </p:cNvPicPr>
          <p:nvPr>
            <p:ph type="pic" sz="quarter" idx="13"/>
          </p:nvPr>
        </p:nvPicPr>
        <p:blipFill>
          <a:blip r:embed="rId3"/>
          <a:srcRect t="11388" r="-3" b="9653"/>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28148FFD-840E-1F58-606F-A4C9D1B8BD3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979298"/>
            <a:ext cx="5558655" cy="5797484"/>
          </a:xfrm>
        </p:spPr>
        <p:txBody>
          <a:bodyPr>
            <a:normAutofit/>
          </a:bodyPr>
          <a:lstStyle/>
          <a:p>
            <a:pPr marL="0" indent="0">
              <a:spcBef>
                <a:spcPts val="2500"/>
              </a:spcBef>
              <a:buFont typeface="Arial" panose="020B0604020202020204" pitchFamily="34" charset="0"/>
              <a:buNone/>
            </a:pPr>
            <a:r>
              <a:rPr lang="en-US" sz="1400" b="1"/>
              <a:t>Pollution and Plastics</a:t>
            </a:r>
          </a:p>
          <a:p>
            <a:pPr marL="0" lvl="1" indent="0">
              <a:buFont typeface="Arial" panose="020B0604020202020204" pitchFamily="34" charset="0"/>
              <a:buNone/>
            </a:pPr>
            <a:r>
              <a:rPr lang="en-US" sz="1400"/>
              <a:t>Focus on reducing pollution and addressing issues with plastics and microplastics in aquatic environments.</a:t>
            </a:r>
          </a:p>
          <a:p>
            <a:pPr marL="0" indent="0">
              <a:spcBef>
                <a:spcPts val="2500"/>
              </a:spcBef>
              <a:buFont typeface="Arial" panose="020B0604020202020204" pitchFamily="34" charset="0"/>
              <a:buNone/>
            </a:pPr>
            <a:r>
              <a:rPr lang="en-US" sz="1400" b="1"/>
              <a:t>Ocean and Water Conservation</a:t>
            </a:r>
          </a:p>
          <a:p>
            <a:pPr marL="0" lvl="1" indent="0">
              <a:buFont typeface="Arial" panose="020B0604020202020204" pitchFamily="34" charset="0"/>
              <a:buNone/>
            </a:pPr>
            <a:r>
              <a:rPr lang="en-US" sz="1400"/>
              <a:t>Promote conservation of ocean and water ecosystems to restore aquatic biodiversity and health.</a:t>
            </a:r>
          </a:p>
          <a:p>
            <a:pPr marL="0" indent="0">
              <a:spcBef>
                <a:spcPts val="2500"/>
              </a:spcBef>
              <a:buFont typeface="Arial" panose="020B0604020202020204" pitchFamily="34" charset="0"/>
              <a:buNone/>
            </a:pPr>
            <a:r>
              <a:rPr lang="en-US" sz="1400" b="1"/>
              <a:t>Carbon Neutrality Initiatives</a:t>
            </a:r>
          </a:p>
          <a:p>
            <a:pPr marL="0" lvl="1" indent="0">
              <a:buFont typeface="Arial" panose="020B0604020202020204" pitchFamily="34" charset="0"/>
              <a:buNone/>
            </a:pPr>
            <a:r>
              <a:rPr lang="en-US" sz="1400"/>
              <a:t>Support projects that drive carbon neutrality and encourage positive environmental impacts.</a:t>
            </a:r>
          </a:p>
          <a:p>
            <a:pPr marL="0" indent="0">
              <a:spcBef>
                <a:spcPts val="2500"/>
              </a:spcBef>
              <a:buFont typeface="Arial" panose="020B0604020202020204" pitchFamily="34" charset="0"/>
              <a:buNone/>
            </a:pPr>
            <a:r>
              <a:rPr lang="en-US" sz="1400" b="1"/>
              <a:t>Sustainable Aquaculture</a:t>
            </a:r>
          </a:p>
          <a:p>
            <a:pPr marL="0" lvl="1" indent="0">
              <a:buFont typeface="Arial" panose="020B0604020202020204" pitchFamily="34" charset="0"/>
              <a:buNone/>
            </a:pPr>
            <a:r>
              <a:rPr lang="en-US" sz="1400"/>
              <a:t>Encourage sustainable aquaculture practices that support environmental sustainability and ecosystem balance.</a:t>
            </a:r>
          </a:p>
        </p:txBody>
      </p:sp>
      <p:sp>
        <p:nvSpPr>
          <p:cNvPr id="6" name="Date Placeholder 5">
            <a:extLst>
              <a:ext uri="{FF2B5EF4-FFF2-40B4-BE49-F238E27FC236}">
                <a16:creationId xmlns:a16="http://schemas.microsoft.com/office/drawing/2014/main" id="{D0E572D5-D9C6-FBF6-596B-C5AA18FD7AF4}"/>
              </a:ext>
            </a:extLst>
          </p:cNvPr>
          <p:cNvSpPr>
            <a:spLocks noGrp="1"/>
          </p:cNvSpPr>
          <p:nvPr>
            <p:ph type="dt" sz="half" idx="10"/>
          </p:nvPr>
        </p:nvSpPr>
        <p:spPr>
          <a:xfrm>
            <a:off x="9737594" y="6445997"/>
            <a:ext cx="1842115" cy="365125"/>
          </a:xfrm>
        </p:spPr>
        <p:txBody>
          <a:bodyPr anchor="ctr">
            <a:normAutofit/>
          </a:bodyPr>
          <a:lstStyle/>
          <a:p>
            <a:pPr>
              <a:spcAft>
                <a:spcPts val="600"/>
              </a:spcAft>
            </a:pPr>
            <a:fld id="{B20F022F-161E-41B9-A1BC-CC85E43B1AF4}" type="datetime1">
              <a:rPr lang="en-US" smtClean="0"/>
              <a:pPr>
                <a:spcAft>
                  <a:spcPts val="600"/>
                </a:spcAft>
              </a:pPr>
              <a:t>9/8/2025</a:t>
            </a:fld>
            <a:endParaRPr lang="en-US"/>
          </a:p>
        </p:txBody>
      </p:sp>
      <p:sp>
        <p:nvSpPr>
          <p:cNvPr id="7" name="Slide Number Placeholder 6">
            <a:extLst>
              <a:ext uri="{FF2B5EF4-FFF2-40B4-BE49-F238E27FC236}">
                <a16:creationId xmlns:a16="http://schemas.microsoft.com/office/drawing/2014/main" id="{6D96B870-39F4-856A-3885-004E123DF3D7}"/>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6</a:t>
            </a:fld>
            <a:endParaRPr lang="en-US"/>
          </a:p>
        </p:txBody>
      </p:sp>
    </p:spTree>
    <p:extLst>
      <p:ext uri="{BB962C8B-B14F-4D97-AF65-F5344CB8AC3E}">
        <p14:creationId xmlns:p14="http://schemas.microsoft.com/office/powerpoint/2010/main" val="2637025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3D61-648E-3850-46AD-71305AC8A11E}"/>
              </a:ext>
            </a:extLst>
          </p:cNvPr>
          <p:cNvSpPr>
            <a:spLocks noGrp="1"/>
          </p:cNvSpPr>
          <p:nvPr>
            <p:ph type="title"/>
          </p:nvPr>
        </p:nvSpPr>
        <p:spPr>
          <a:xfrm>
            <a:off x="457199" y="377072"/>
            <a:ext cx="4958078" cy="1225485"/>
          </a:xfrm>
        </p:spPr>
        <p:txBody>
          <a:bodyPr anchor="t">
            <a:normAutofit/>
          </a:bodyPr>
          <a:lstStyle/>
          <a:p>
            <a:r>
              <a:rPr lang="en-US"/>
              <a:t>Example Projects</a:t>
            </a:r>
          </a:p>
        </p:txBody>
      </p:sp>
      <p:pic>
        <p:nvPicPr>
          <p:cNvPr id="8" name="Content Placeholder 7" descr="Elementary age child of Indian ethnicity drinking water on water pump in rural India wearing school uniform portrait close up.">
            <a:extLst>
              <a:ext uri="{FF2B5EF4-FFF2-40B4-BE49-F238E27FC236}">
                <a16:creationId xmlns:a16="http://schemas.microsoft.com/office/drawing/2014/main" id="{DF347636-2ABC-450D-9990-CDB5B0CFDBF2}"/>
              </a:ext>
            </a:extLst>
          </p:cNvPr>
          <p:cNvPicPr>
            <a:picLocks noGrp="1" noChangeAspect="1"/>
          </p:cNvPicPr>
          <p:nvPr>
            <p:ph type="pic" sz="quarter" idx="13"/>
          </p:nvPr>
        </p:nvPicPr>
        <p:blipFill>
          <a:blip r:embed="rId3"/>
          <a:srcRect l="11726" r="3734"/>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42CA1F00-21B0-028F-0A35-51065D32A7F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1058861"/>
            <a:ext cx="5558655" cy="5797484"/>
          </a:xfrm>
        </p:spPr>
        <p:txBody>
          <a:bodyPr>
            <a:normAutofit/>
          </a:bodyPr>
          <a:lstStyle/>
          <a:p>
            <a:pPr marL="0" indent="0">
              <a:spcBef>
                <a:spcPts val="2500"/>
              </a:spcBef>
              <a:buFont typeface="Arial" panose="020B0604020202020204" pitchFamily="34" charset="0"/>
              <a:buNone/>
            </a:pPr>
            <a:r>
              <a:rPr lang="en-US" sz="1400" b="1"/>
              <a:t>Student-Led Water Research</a:t>
            </a:r>
          </a:p>
          <a:p>
            <a:pPr marL="0" lvl="1" indent="0">
              <a:buFont typeface="Arial" panose="020B0604020202020204" pitchFamily="34" charset="0"/>
              <a:buNone/>
            </a:pPr>
            <a:r>
              <a:rPr lang="en-US" sz="1400"/>
              <a:t>Students engage in research on local water bodies to enhance understanding of aquatic environments and ecosystems.</a:t>
            </a:r>
          </a:p>
          <a:p>
            <a:pPr marL="0" indent="0">
              <a:spcBef>
                <a:spcPts val="2500"/>
              </a:spcBef>
              <a:buFont typeface="Arial" panose="020B0604020202020204" pitchFamily="34" charset="0"/>
              <a:buNone/>
            </a:pPr>
            <a:r>
              <a:rPr lang="en-US" sz="1400" b="1"/>
              <a:t>Plastic Reduction Campaigns</a:t>
            </a:r>
          </a:p>
          <a:p>
            <a:pPr marL="0" lvl="1" indent="0">
              <a:buFont typeface="Arial" panose="020B0604020202020204" pitchFamily="34" charset="0"/>
              <a:buNone/>
            </a:pPr>
            <a:r>
              <a:rPr lang="en-US" sz="1400"/>
              <a:t>Awareness campaigns help reduce plastic usage and promote sustainable environmental practices among communities.</a:t>
            </a:r>
          </a:p>
          <a:p>
            <a:pPr marL="0" indent="0">
              <a:spcBef>
                <a:spcPts val="2500"/>
              </a:spcBef>
              <a:buFont typeface="Arial" panose="020B0604020202020204" pitchFamily="34" charset="0"/>
              <a:buNone/>
            </a:pPr>
            <a:r>
              <a:rPr lang="en-US" sz="1400" b="1"/>
              <a:t>International Collaboration</a:t>
            </a:r>
          </a:p>
          <a:p>
            <a:pPr marL="0" lvl="1" indent="0">
              <a:buFont typeface="Arial" panose="020B0604020202020204" pitchFamily="34" charset="0"/>
              <a:buNone/>
            </a:pPr>
            <a:r>
              <a:rPr lang="en-US" sz="1400"/>
              <a:t>Cross-cultural exchanges through eTwinning foster global citizenship and cooperative learning among students.</a:t>
            </a:r>
          </a:p>
          <a:p>
            <a:pPr marL="0" indent="0">
              <a:spcBef>
                <a:spcPts val="2500"/>
              </a:spcBef>
              <a:buFont typeface="Arial" panose="020B0604020202020204" pitchFamily="34" charset="0"/>
              <a:buNone/>
            </a:pPr>
            <a:r>
              <a:rPr lang="en-US" sz="1400" b="1"/>
              <a:t>Skills Development</a:t>
            </a:r>
          </a:p>
          <a:p>
            <a:pPr marL="0" lvl="1" indent="0">
              <a:buFont typeface="Arial" panose="020B0604020202020204" pitchFamily="34" charset="0"/>
              <a:buNone/>
            </a:pPr>
            <a:r>
              <a:rPr lang="en-US" sz="1400"/>
              <a:t>Hands-on activities develop critical thinking and problem-solving skills supporting sustainability goals.</a:t>
            </a:r>
          </a:p>
        </p:txBody>
      </p:sp>
      <p:sp>
        <p:nvSpPr>
          <p:cNvPr id="6" name="Date Placeholder 5">
            <a:extLst>
              <a:ext uri="{FF2B5EF4-FFF2-40B4-BE49-F238E27FC236}">
                <a16:creationId xmlns:a16="http://schemas.microsoft.com/office/drawing/2014/main" id="{CE9633AC-0992-3201-4C81-A5B291AA7137}"/>
              </a:ext>
            </a:extLst>
          </p:cNvPr>
          <p:cNvSpPr>
            <a:spLocks noGrp="1"/>
          </p:cNvSpPr>
          <p:nvPr>
            <p:ph type="dt" sz="half" idx="10"/>
          </p:nvPr>
        </p:nvSpPr>
        <p:spPr>
          <a:xfrm>
            <a:off x="9737594" y="6445997"/>
            <a:ext cx="1842115" cy="365125"/>
          </a:xfrm>
        </p:spPr>
        <p:txBody>
          <a:bodyPr anchor="ctr">
            <a:normAutofit/>
          </a:bodyPr>
          <a:lstStyle/>
          <a:p>
            <a:pPr>
              <a:spcAft>
                <a:spcPts val="600"/>
              </a:spcAft>
            </a:pPr>
            <a:fld id="{B20F022F-161E-41B9-A1BC-CC85E43B1AF4}" type="datetime1">
              <a:rPr lang="en-US" smtClean="0"/>
              <a:pPr>
                <a:spcAft>
                  <a:spcPts val="600"/>
                </a:spcAft>
              </a:pPr>
              <a:t>9/8/2025</a:t>
            </a:fld>
            <a:endParaRPr lang="en-US"/>
          </a:p>
        </p:txBody>
      </p:sp>
      <p:sp>
        <p:nvSpPr>
          <p:cNvPr id="7" name="Slide Number Placeholder 6">
            <a:extLst>
              <a:ext uri="{FF2B5EF4-FFF2-40B4-BE49-F238E27FC236}">
                <a16:creationId xmlns:a16="http://schemas.microsoft.com/office/drawing/2014/main" id="{42F5D1CC-6239-5A60-B1D5-8D568A7B0855}"/>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7</a:t>
            </a:fld>
            <a:endParaRPr lang="en-US"/>
          </a:p>
        </p:txBody>
      </p:sp>
    </p:spTree>
    <p:extLst>
      <p:ext uri="{BB962C8B-B14F-4D97-AF65-F5344CB8AC3E}">
        <p14:creationId xmlns:p14="http://schemas.microsoft.com/office/powerpoint/2010/main" val="1508394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6997-3BC3-176F-2D42-873C2DE51993}"/>
              </a:ext>
            </a:extLst>
          </p:cNvPr>
          <p:cNvSpPr>
            <a:spLocks noGrp="1"/>
          </p:cNvSpPr>
          <p:nvPr>
            <p:ph type="title"/>
          </p:nvPr>
        </p:nvSpPr>
        <p:spPr>
          <a:xfrm>
            <a:off x="457199" y="377072"/>
            <a:ext cx="4958078" cy="1225485"/>
          </a:xfrm>
        </p:spPr>
        <p:txBody>
          <a:bodyPr anchor="t">
            <a:normAutofit/>
          </a:bodyPr>
          <a:lstStyle/>
          <a:p>
            <a:r>
              <a:rPr lang="en-US"/>
              <a:t>Funding and Timeline</a:t>
            </a:r>
          </a:p>
        </p:txBody>
      </p:sp>
      <p:pic>
        <p:nvPicPr>
          <p:cNvPr id="8" name="Content Placeholder 7" descr="2021 June Speech Bubble Calendar With Megaphone On Blue Background">
            <a:extLst>
              <a:ext uri="{FF2B5EF4-FFF2-40B4-BE49-F238E27FC236}">
                <a16:creationId xmlns:a16="http://schemas.microsoft.com/office/drawing/2014/main" id="{337F5EEF-13A2-4C5B-9936-795A3467791E}"/>
              </a:ext>
            </a:extLst>
          </p:cNvPr>
          <p:cNvPicPr>
            <a:picLocks noGrp="1" noChangeAspect="1"/>
          </p:cNvPicPr>
          <p:nvPr>
            <p:ph type="pic" sz="quarter" idx="13"/>
          </p:nvPr>
        </p:nvPicPr>
        <p:blipFill>
          <a:blip r:embed="rId3"/>
          <a:srcRect l="13958" r="1502"/>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542CFCFD-C3DC-AD71-FD46-2D830289733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3405" y="818230"/>
            <a:ext cx="5558655" cy="5797484"/>
          </a:xfrm>
        </p:spPr>
        <p:txBody>
          <a:bodyPr>
            <a:normAutofit/>
          </a:bodyPr>
          <a:lstStyle/>
          <a:p>
            <a:pPr marL="0" indent="0">
              <a:spcBef>
                <a:spcPts val="2500"/>
              </a:spcBef>
              <a:buFont typeface="Arial" panose="020B0604020202020204" pitchFamily="34" charset="0"/>
              <a:buNone/>
            </a:pPr>
            <a:r>
              <a:rPr lang="en-US" sz="1400" b="1"/>
              <a:t>Grant Amounts by Country</a:t>
            </a:r>
          </a:p>
          <a:p>
            <a:pPr marL="0" lvl="1" indent="0">
              <a:buFont typeface="Arial" panose="020B0604020202020204" pitchFamily="34" charset="0"/>
              <a:buNone/>
            </a:pPr>
            <a:r>
              <a:rPr lang="en-US" sz="1400"/>
              <a:t>Grants range from €3,000 to €9,000 depending on the country and membership status in Horizon Europe.</a:t>
            </a:r>
          </a:p>
          <a:p>
            <a:pPr marL="0" indent="0">
              <a:spcBef>
                <a:spcPts val="2500"/>
              </a:spcBef>
              <a:buFont typeface="Arial" panose="020B0604020202020204" pitchFamily="34" charset="0"/>
              <a:buNone/>
            </a:pPr>
            <a:r>
              <a:rPr lang="en-US" sz="1400" b="1"/>
              <a:t>Application Deadline</a:t>
            </a:r>
          </a:p>
          <a:p>
            <a:pPr marL="0" lvl="1" indent="0">
              <a:buFont typeface="Arial" panose="020B0604020202020204" pitchFamily="34" charset="0"/>
              <a:buNone/>
            </a:pPr>
            <a:r>
              <a:rPr lang="en-US" sz="1400"/>
              <a:t>Applications must be submitted by 25 September 2025 at 17:00 CEST to be considered for funding.</a:t>
            </a:r>
          </a:p>
          <a:p>
            <a:pPr marL="0" indent="0">
              <a:spcBef>
                <a:spcPts val="2500"/>
              </a:spcBef>
              <a:buFont typeface="Arial" panose="020B0604020202020204" pitchFamily="34" charset="0"/>
              <a:buNone/>
            </a:pPr>
            <a:r>
              <a:rPr lang="en-US" sz="1400" b="1"/>
              <a:t>Project Timeline</a:t>
            </a:r>
          </a:p>
          <a:p>
            <a:pPr marL="0" lvl="1" indent="0">
              <a:buFont typeface="Arial" panose="020B0604020202020204" pitchFamily="34" charset="0"/>
              <a:buNone/>
            </a:pPr>
            <a:r>
              <a:rPr lang="en-US" sz="1400"/>
              <a:t>Funded projects run from January to May 2026, aligned with the academic year for maximal engagement.</a:t>
            </a:r>
          </a:p>
          <a:p>
            <a:pPr marL="0" indent="0">
              <a:spcBef>
                <a:spcPts val="2500"/>
              </a:spcBef>
              <a:buFont typeface="Arial" panose="020B0604020202020204" pitchFamily="34" charset="0"/>
              <a:buNone/>
            </a:pPr>
            <a:r>
              <a:rPr lang="en-US" sz="1400" b="1"/>
              <a:t>Notification Date</a:t>
            </a:r>
          </a:p>
          <a:p>
            <a:pPr marL="0" lvl="1" indent="0">
              <a:buFont typeface="Arial" panose="020B0604020202020204" pitchFamily="34" charset="0"/>
              <a:buNone/>
            </a:pPr>
            <a:r>
              <a:rPr lang="en-US" sz="1400"/>
              <a:t>Successful applicants will be notified by 1 December 2025 to prepare for project start.</a:t>
            </a:r>
          </a:p>
        </p:txBody>
      </p:sp>
      <p:sp>
        <p:nvSpPr>
          <p:cNvPr id="6" name="Date Placeholder 5">
            <a:extLst>
              <a:ext uri="{FF2B5EF4-FFF2-40B4-BE49-F238E27FC236}">
                <a16:creationId xmlns:a16="http://schemas.microsoft.com/office/drawing/2014/main" id="{C11F8EB1-5303-90C7-72AE-B3BE4456CECC}"/>
              </a:ext>
            </a:extLst>
          </p:cNvPr>
          <p:cNvSpPr>
            <a:spLocks noGrp="1"/>
          </p:cNvSpPr>
          <p:nvPr>
            <p:ph type="dt" sz="half" idx="10"/>
          </p:nvPr>
        </p:nvSpPr>
        <p:spPr>
          <a:xfrm>
            <a:off x="9737594" y="6445997"/>
            <a:ext cx="1842115" cy="365125"/>
          </a:xfrm>
        </p:spPr>
        <p:txBody>
          <a:bodyPr anchor="ctr">
            <a:normAutofit/>
          </a:bodyPr>
          <a:lstStyle/>
          <a:p>
            <a:pPr>
              <a:spcAft>
                <a:spcPts val="600"/>
              </a:spcAft>
            </a:pPr>
            <a:fld id="{B20F022F-161E-41B9-A1BC-CC85E43B1AF4}" type="datetime1">
              <a:rPr lang="en-US" smtClean="0"/>
              <a:pPr>
                <a:spcAft>
                  <a:spcPts val="600"/>
                </a:spcAft>
              </a:pPr>
              <a:t>9/8/2025</a:t>
            </a:fld>
            <a:endParaRPr lang="en-US"/>
          </a:p>
        </p:txBody>
      </p:sp>
      <p:sp>
        <p:nvSpPr>
          <p:cNvPr id="7" name="Slide Number Placeholder 6">
            <a:extLst>
              <a:ext uri="{FF2B5EF4-FFF2-40B4-BE49-F238E27FC236}">
                <a16:creationId xmlns:a16="http://schemas.microsoft.com/office/drawing/2014/main" id="{385A3EFE-2AEE-4A0F-6B6A-79A1EA746AB0}"/>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8</a:t>
            </a:fld>
            <a:endParaRPr lang="en-US"/>
          </a:p>
        </p:txBody>
      </p:sp>
    </p:spTree>
    <p:extLst>
      <p:ext uri="{BB962C8B-B14F-4D97-AF65-F5344CB8AC3E}">
        <p14:creationId xmlns:p14="http://schemas.microsoft.com/office/powerpoint/2010/main" val="776901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42BD-F46C-6C01-CB19-DDEE2FD28060}"/>
              </a:ext>
            </a:extLst>
          </p:cNvPr>
          <p:cNvSpPr>
            <a:spLocks noGrp="1"/>
          </p:cNvSpPr>
          <p:nvPr>
            <p:ph type="title"/>
          </p:nvPr>
        </p:nvSpPr>
        <p:spPr>
          <a:xfrm>
            <a:off x="457199" y="377072"/>
            <a:ext cx="4958078" cy="1225485"/>
          </a:xfrm>
        </p:spPr>
        <p:txBody>
          <a:bodyPr anchor="t">
            <a:normAutofit/>
          </a:bodyPr>
          <a:lstStyle/>
          <a:p>
            <a:r>
              <a:rPr lang="en-US"/>
              <a:t>Application Process</a:t>
            </a:r>
          </a:p>
        </p:txBody>
      </p:sp>
      <p:pic>
        <p:nvPicPr>
          <p:cNvPr id="8" name="Content Placeholder 7" descr="Woman taking picture on smartphone of barcode for payment of bills via online banking app. Over shoulders view.">
            <a:extLst>
              <a:ext uri="{FF2B5EF4-FFF2-40B4-BE49-F238E27FC236}">
                <a16:creationId xmlns:a16="http://schemas.microsoft.com/office/drawing/2014/main" id="{ADC21237-B43F-40E5-A251-6EAF16CD90BB}"/>
              </a:ext>
            </a:extLst>
          </p:cNvPr>
          <p:cNvPicPr>
            <a:picLocks noGrp="1" noChangeAspect="1"/>
          </p:cNvPicPr>
          <p:nvPr>
            <p:ph type="pic" sz="quarter" idx="13"/>
          </p:nvPr>
        </p:nvPicPr>
        <p:blipFill>
          <a:blip r:embed="rId3"/>
          <a:srcRect l="2544" r="12916"/>
          <a:stretch>
            <a:fillRect/>
          </a:stretch>
        </p:blipFill>
        <p:spPr>
          <a:xfrm>
            <a:off x="20" y="1842182"/>
            <a:ext cx="5758152" cy="4546457"/>
          </a:xfrm>
          <a:prstGeom prst="rect">
            <a:avLst/>
          </a:prstGeom>
          <a:noFill/>
        </p:spPr>
      </p:pic>
      <p:sp>
        <p:nvSpPr>
          <p:cNvPr id="4" name="Content Placeholder 3">
            <a:extLst>
              <a:ext uri="{FF2B5EF4-FFF2-40B4-BE49-F238E27FC236}">
                <a16:creationId xmlns:a16="http://schemas.microsoft.com/office/drawing/2014/main" id="{6CFC3B68-5071-11B2-B3A1-F00ECD72EB8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1219282"/>
            <a:ext cx="5558655" cy="5797484"/>
          </a:xfrm>
        </p:spPr>
        <p:txBody>
          <a:bodyPr>
            <a:normAutofit/>
          </a:bodyPr>
          <a:lstStyle/>
          <a:p>
            <a:pPr marL="0" indent="0">
              <a:spcBef>
                <a:spcPts val="2500"/>
              </a:spcBef>
              <a:buFont typeface="Arial" panose="020B0604020202020204" pitchFamily="34" charset="0"/>
              <a:buNone/>
            </a:pPr>
            <a:r>
              <a:rPr lang="en-US" sz="1400" b="1"/>
              <a:t>Electronic Submission</a:t>
            </a:r>
          </a:p>
          <a:p>
            <a:pPr marL="0" lvl="1" indent="0">
              <a:buFont typeface="Arial" panose="020B0604020202020204" pitchFamily="34" charset="0"/>
              <a:buNone/>
            </a:pPr>
            <a:r>
              <a:rPr lang="en-US" sz="1400"/>
              <a:t>Applications must be submitted electronically using the official BlueLightS website form.</a:t>
            </a:r>
          </a:p>
          <a:p>
            <a:pPr marL="0" indent="0">
              <a:spcBef>
                <a:spcPts val="2500"/>
              </a:spcBef>
              <a:buFont typeface="Arial" panose="020B0604020202020204" pitchFamily="34" charset="0"/>
              <a:buNone/>
            </a:pPr>
            <a:r>
              <a:rPr lang="en-US" sz="1400" b="1"/>
              <a:t>Eligible Applicants</a:t>
            </a:r>
          </a:p>
          <a:p>
            <a:pPr marL="0" lvl="1" indent="0">
              <a:buFont typeface="Arial" panose="020B0604020202020204" pitchFamily="34" charset="0"/>
              <a:buNone/>
            </a:pPr>
            <a:r>
              <a:rPr lang="en-US" sz="1400"/>
              <a:t>Applications should be completed by school staff such as teachers, principals, or project managers.</a:t>
            </a:r>
          </a:p>
          <a:p>
            <a:pPr marL="0" indent="0">
              <a:spcBef>
                <a:spcPts val="2500"/>
              </a:spcBef>
              <a:buFont typeface="Arial" panose="020B0604020202020204" pitchFamily="34" charset="0"/>
              <a:buNone/>
            </a:pPr>
            <a:r>
              <a:rPr lang="en-US" sz="1400" b="1"/>
              <a:t>Application Requirements</a:t>
            </a:r>
          </a:p>
          <a:p>
            <a:pPr marL="0" lvl="1" indent="0">
              <a:buFont typeface="Arial" panose="020B0604020202020204" pitchFamily="34" charset="0"/>
              <a:buNone/>
            </a:pPr>
            <a:r>
              <a:rPr lang="en-US" sz="1400"/>
              <a:t>Applications must outline project objectives, thematic focus, and expected outcomes clearly.</a:t>
            </a:r>
          </a:p>
          <a:p>
            <a:pPr marL="0" indent="0">
              <a:spcBef>
                <a:spcPts val="2500"/>
              </a:spcBef>
              <a:buFont typeface="Arial" panose="020B0604020202020204" pitchFamily="34" charset="0"/>
              <a:buNone/>
            </a:pPr>
            <a:r>
              <a:rPr lang="en-US" sz="1400" b="1"/>
              <a:t>Network Commitment</a:t>
            </a:r>
          </a:p>
          <a:p>
            <a:pPr marL="0" lvl="1" indent="0">
              <a:buFont typeface="Arial" panose="020B0604020202020204" pitchFamily="34" charset="0"/>
              <a:buNone/>
            </a:pPr>
            <a:r>
              <a:rPr lang="en-US" sz="1400"/>
              <a:t>Schools should show commitment to joining the Blue Schools Network and promoting sustainability education.</a:t>
            </a:r>
          </a:p>
        </p:txBody>
      </p:sp>
      <p:sp>
        <p:nvSpPr>
          <p:cNvPr id="6" name="Date Placeholder 5">
            <a:extLst>
              <a:ext uri="{FF2B5EF4-FFF2-40B4-BE49-F238E27FC236}">
                <a16:creationId xmlns:a16="http://schemas.microsoft.com/office/drawing/2014/main" id="{A4BAB4DA-3EC8-F9F8-0B87-1B85ED8AB3E7}"/>
              </a:ext>
            </a:extLst>
          </p:cNvPr>
          <p:cNvSpPr>
            <a:spLocks noGrp="1"/>
          </p:cNvSpPr>
          <p:nvPr>
            <p:ph type="dt" sz="half" idx="10"/>
          </p:nvPr>
        </p:nvSpPr>
        <p:spPr>
          <a:xfrm>
            <a:off x="9737594" y="6445997"/>
            <a:ext cx="1842115" cy="365125"/>
          </a:xfrm>
        </p:spPr>
        <p:txBody>
          <a:bodyPr anchor="ctr">
            <a:normAutofit/>
          </a:bodyPr>
          <a:lstStyle/>
          <a:p>
            <a:pPr>
              <a:spcAft>
                <a:spcPts val="600"/>
              </a:spcAft>
            </a:pPr>
            <a:fld id="{B20F022F-161E-41B9-A1BC-CC85E43B1AF4}" type="datetime1">
              <a:rPr lang="en-US" smtClean="0"/>
              <a:pPr>
                <a:spcAft>
                  <a:spcPts val="600"/>
                </a:spcAft>
              </a:pPr>
              <a:t>9/8/2025</a:t>
            </a:fld>
            <a:endParaRPr lang="en-US"/>
          </a:p>
        </p:txBody>
      </p:sp>
      <p:sp>
        <p:nvSpPr>
          <p:cNvPr id="7" name="Slide Number Placeholder 6">
            <a:extLst>
              <a:ext uri="{FF2B5EF4-FFF2-40B4-BE49-F238E27FC236}">
                <a16:creationId xmlns:a16="http://schemas.microsoft.com/office/drawing/2014/main" id="{E5FE36C9-C2BF-D44F-5BF9-FC73B475EC39}"/>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9</a:t>
            </a:fld>
            <a:endParaRPr lang="en-US"/>
          </a:p>
        </p:txBody>
      </p:sp>
    </p:spTree>
    <p:extLst>
      <p:ext uri="{BB962C8B-B14F-4D97-AF65-F5344CB8AC3E}">
        <p14:creationId xmlns:p14="http://schemas.microsoft.com/office/powerpoint/2010/main" val="2307267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hoji">
  <a:themeElements>
    <a:clrScheme name="Shoji">
      <a:dk1>
        <a:srgbClr val="131313"/>
      </a:dk1>
      <a:lt1>
        <a:sysClr val="window" lastClr="FFFFFF"/>
      </a:lt1>
      <a:dk2>
        <a:srgbClr val="1D3433"/>
      </a:dk2>
      <a:lt2>
        <a:srgbClr val="F3F2ED"/>
      </a:lt2>
      <a:accent1>
        <a:srgbClr val="7C5C3E"/>
      </a:accent1>
      <a:accent2>
        <a:srgbClr val="B8A189"/>
      </a:accent2>
      <a:accent3>
        <a:srgbClr val="A1A696"/>
      </a:accent3>
      <a:accent4>
        <a:srgbClr val="566868"/>
      </a:accent4>
      <a:accent5>
        <a:srgbClr val="786F50"/>
      </a:accent5>
      <a:accent6>
        <a:srgbClr val="A9A375"/>
      </a:accent6>
      <a:hlink>
        <a:srgbClr val="B1785F"/>
      </a:hlink>
      <a:folHlink>
        <a:srgbClr val="6C7F7F"/>
      </a:folHlink>
    </a:clrScheme>
    <a:fontScheme name="Custom 35">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ji" id="{EBD40D9C-CA72-493B-87C2-C0EB162C667E}" vid="{D0940FF3-4015-4C8A-9B90-9961EFA3BC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Laajakuva</PresentationFormat>
  <Paragraphs>0</Paragraphs>
  <Slides>9</Slides>
  <Notes>9</Notes>
  <HiddenSlides>0</HiddenSlides>
  <MMClips>0</MMClips>
  <ScaleCrop>false</ScaleCrop>
  <HeadingPairs>
    <vt:vector size="4" baseType="variant">
      <vt:variant>
        <vt:lpstr>Teema</vt:lpstr>
      </vt:variant>
      <vt:variant>
        <vt:i4>1</vt:i4>
      </vt:variant>
      <vt:variant>
        <vt:lpstr>Dian otsikot</vt:lpstr>
      </vt:variant>
      <vt:variant>
        <vt:i4>9</vt:i4>
      </vt:variant>
    </vt:vector>
  </HeadingPairs>
  <TitlesOfParts>
    <vt:vector size="10" baseType="lpstr">
      <vt:lpstr>Shoji</vt:lpstr>
      <vt:lpstr>BlueLightS Funding Call Presentation</vt:lpstr>
      <vt:lpstr>Introduction to BlueLightS</vt:lpstr>
      <vt:lpstr>European Network of Blue Schools (ENBS)</vt:lpstr>
      <vt:lpstr>Objectives of the Funding Call</vt:lpstr>
      <vt:lpstr>Eligibility Criteria</vt:lpstr>
      <vt:lpstr>Project Themes</vt:lpstr>
      <vt:lpstr>Example Projects</vt:lpstr>
      <vt:lpstr>Funding and Timeline</vt:lpstr>
      <vt:lpstr>Application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47</cp:revision>
  <dcterms:created xsi:type="dcterms:W3CDTF">2013-07-15T20:26:40Z</dcterms:created>
  <dcterms:modified xsi:type="dcterms:W3CDTF">2025-09-09T01:16:04Z</dcterms:modified>
</cp:coreProperties>
</file>