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AB607-EC10-41E1-A8A7-026DDBE6E277}" v="1024" dt="2020-10-28T04:22:25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27.10.2020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36781" y="917179"/>
            <a:ext cx="3713800" cy="15444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b="1" kern="1200" dirty="0">
                <a:latin typeface="+mj-lt"/>
                <a:ea typeface="+mj-ea"/>
                <a:cs typeface="+mj-cs"/>
              </a:rPr>
              <a:t>FINNISH NATURE</a:t>
            </a:r>
            <a:endParaRPr lang="en-US" sz="4000" b="1" kern="1200" dirty="0">
              <a:latin typeface="+mj-lt"/>
              <a:cs typeface="Calibri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2834" y="2753875"/>
            <a:ext cx="4006075" cy="4107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/>
              <a:t>We have four seasons. </a:t>
            </a:r>
            <a:endParaRPr lang="en-US" b="1">
              <a:cs typeface="Calibri"/>
            </a:endParaRPr>
          </a:p>
          <a:p>
            <a:pPr algn="l"/>
            <a:endParaRPr lang="en-US" sz="19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Winter</a:t>
            </a:r>
            <a:r>
              <a:rPr lang="en-US" sz="1900" dirty="0"/>
              <a:t> begins in Finland in November and ends in March. </a:t>
            </a:r>
            <a:endParaRPr lang="en-US" sz="1900" dirty="0">
              <a:cs typeface="Calibri" panose="020F0502020204030204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Spring</a:t>
            </a:r>
            <a:r>
              <a:rPr lang="en-US" sz="1900" dirty="0"/>
              <a:t> begins in Finland in March or April.</a:t>
            </a:r>
            <a:endParaRPr lang="en-US" sz="1900" dirty="0">
              <a:cs typeface="Calibri" panose="020F0502020204030204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Our </a:t>
            </a:r>
            <a:r>
              <a:rPr lang="en-US" sz="1900" b="1" dirty="0"/>
              <a:t>summer</a:t>
            </a:r>
            <a:r>
              <a:rPr lang="en-US" sz="1900" dirty="0"/>
              <a:t> months are June and July.</a:t>
            </a:r>
            <a:endParaRPr lang="en-US" sz="1900" dirty="0">
              <a:cs typeface="Calibri" panose="020F0502020204030204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 b="1" dirty="0"/>
              <a:t>Autumn</a:t>
            </a:r>
            <a:r>
              <a:rPr lang="en-US" sz="1900" dirty="0"/>
              <a:t> begins in August. </a:t>
            </a:r>
            <a:endParaRPr lang="en-US" sz="1900" dirty="0">
              <a:cs typeface="Calibri" panose="020F0502020204030204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900"/>
          </a:p>
        </p:txBody>
      </p:sp>
      <p:pic>
        <p:nvPicPr>
          <p:cNvPr id="6" name="Kuva 6" descr="Kuva, joka sisältää kohteen lumi, ulko, luonto, iglu&#10;&#10;Kuvaus luotu automaattisesti">
            <a:extLst>
              <a:ext uri="{FF2B5EF4-FFF2-40B4-BE49-F238E27FC236}">
                <a16:creationId xmlns:a16="http://schemas.microsoft.com/office/drawing/2014/main" id="{F54C0EF1-B26C-40E3-84B9-6E5BD46A2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" r="16460" b="4"/>
          <a:stretch/>
        </p:blipFill>
        <p:spPr>
          <a:xfrm>
            <a:off x="4601056" y="10"/>
            <a:ext cx="3749040" cy="3383270"/>
          </a:xfrm>
          <a:prstGeom prst="rect">
            <a:avLst/>
          </a:prstGeom>
        </p:spPr>
      </p:pic>
      <p:pic>
        <p:nvPicPr>
          <p:cNvPr id="5" name="Kuva 5" descr="Kuva, joka sisältää kohteen ruoho, ulko, kasvi, puu&#10;&#10;Kuvaus luotu automaattisesti">
            <a:extLst>
              <a:ext uri="{FF2B5EF4-FFF2-40B4-BE49-F238E27FC236}">
                <a16:creationId xmlns:a16="http://schemas.microsoft.com/office/drawing/2014/main" id="{A284E48B-1FA6-4F37-9619-697E02794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7" r="11445" b="-3"/>
          <a:stretch/>
        </p:blipFill>
        <p:spPr>
          <a:xfrm>
            <a:off x="8442960" y="10"/>
            <a:ext cx="3749040" cy="3383270"/>
          </a:xfrm>
          <a:prstGeom prst="rect">
            <a:avLst/>
          </a:prstGeom>
        </p:spPr>
      </p:pic>
      <p:pic>
        <p:nvPicPr>
          <p:cNvPr id="7" name="Kuva 7" descr="Kuva, joka sisältää kohteen ulko, vesi, joki, pieni&#10;&#10;Kuvaus luotu automaattisesti">
            <a:extLst>
              <a:ext uri="{FF2B5EF4-FFF2-40B4-BE49-F238E27FC236}">
                <a16:creationId xmlns:a16="http://schemas.microsoft.com/office/drawing/2014/main" id="{75868F83-9ACB-4CD8-B0E6-8CBDF9CB8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59" r="8902" b="1"/>
          <a:stretch/>
        </p:blipFill>
        <p:spPr>
          <a:xfrm>
            <a:off x="4601056" y="3474722"/>
            <a:ext cx="3749040" cy="3383279"/>
          </a:xfrm>
          <a:prstGeom prst="rect">
            <a:avLst/>
          </a:prstGeom>
        </p:spPr>
      </p:pic>
      <p:pic>
        <p:nvPicPr>
          <p:cNvPr id="4" name="Kuva 4" descr="Kuva, joka sisältää kohteen ruoho, ulko, kasvi, kenttä&#10;&#10;Kuvaus luotu automaattisesti">
            <a:extLst>
              <a:ext uri="{FF2B5EF4-FFF2-40B4-BE49-F238E27FC236}">
                <a16:creationId xmlns:a16="http://schemas.microsoft.com/office/drawing/2014/main" id="{38AA3C31-FD17-4967-9419-EFC4415EFF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13" r="17047" b="1"/>
          <a:stretch/>
        </p:blipFill>
        <p:spPr>
          <a:xfrm>
            <a:off x="8442960" y="3474719"/>
            <a:ext cx="374904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hedelmä, ruoho, ulko, kakku&#10;&#10;Kuvaus luotu automaattisesti">
            <a:extLst>
              <a:ext uri="{FF2B5EF4-FFF2-40B4-BE49-F238E27FC236}">
                <a16:creationId xmlns:a16="http://schemas.microsoft.com/office/drawing/2014/main" id="{1974CF3F-C6AE-464E-B7F3-D5451EA8F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9" r="9947" b="4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Kuva 6" descr="Kuva, joka sisältää kohteen ruoho, ulko, kasvi, puu&#10;&#10;Kuvaus luotu automaattisesti">
            <a:extLst>
              <a:ext uri="{FF2B5EF4-FFF2-40B4-BE49-F238E27FC236}">
                <a16:creationId xmlns:a16="http://schemas.microsoft.com/office/drawing/2014/main" id="{E4F2F566-8A4A-43F6-A4D2-1D1B8FBEC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63" r="11739" b="-2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Kuva 4" descr="Kuva, joka sisältää kohteen ruoho, ulko, talo, rakennus&#10;&#10;Kuvaus luotu automaattisesti">
            <a:extLst>
              <a:ext uri="{FF2B5EF4-FFF2-40B4-BE49-F238E27FC236}">
                <a16:creationId xmlns:a16="http://schemas.microsoft.com/office/drawing/2014/main" id="{9E76D7F2-0C37-4F1A-AC4D-5839AC2FD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25" r="-1" b="2219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EAB98D-0EA0-43C6-B05C-3F714660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fi-FI" sz="3400">
                <a:cs typeface="Calibri Light"/>
              </a:rPr>
              <a:t>NATURE IS IMPORTANT</a:t>
            </a:r>
            <a:endParaRPr lang="fi-FI" sz="34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82C73D-8236-4519-999B-B3A7A19BF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>
                <a:cs typeface="Calibri"/>
              </a:rPr>
              <a:t>Finnish people love nature. </a:t>
            </a:r>
          </a:p>
          <a:p>
            <a:r>
              <a:rPr lang="fi-FI" sz="2000">
                <a:cs typeface="Calibri"/>
              </a:rPr>
              <a:t>We have our summer cottages in the countryside by a lake. </a:t>
            </a:r>
          </a:p>
          <a:p>
            <a:r>
              <a:rPr lang="fi-FI" sz="2000">
                <a:cs typeface="Calibri"/>
              </a:rPr>
              <a:t>The Finns relax by going for walks in the forest and picking the berries ans swamps. </a:t>
            </a:r>
          </a:p>
          <a:p>
            <a:r>
              <a:rPr lang="fi-FI" sz="2000">
                <a:cs typeface="Calibri"/>
              </a:rPr>
              <a:t>In the winter we go skiing on our frozen lakes. </a:t>
            </a:r>
          </a:p>
          <a:p>
            <a:r>
              <a:rPr lang="fi-FI" sz="2000">
                <a:cs typeface="Calibri"/>
              </a:rPr>
              <a:t>Staying in the nature is good for the wellbeing. </a:t>
            </a:r>
          </a:p>
        </p:txBody>
      </p:sp>
    </p:spTree>
    <p:extLst>
      <p:ext uri="{BB962C8B-B14F-4D97-AF65-F5344CB8AC3E}">
        <p14:creationId xmlns:p14="http://schemas.microsoft.com/office/powerpoint/2010/main" val="301467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42270-A295-401B-88A8-4437C97B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98" y="383768"/>
            <a:ext cx="4668257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FINNISH FOOD</a:t>
            </a:r>
            <a:endParaRPr lang="fi-FI" dirty="0"/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5" descr="Kuva, joka sisältää kohteen lautanen, ruoka, sisä, pöytä&#10;&#10;Kuvaus luotu automaattisesti">
            <a:extLst>
              <a:ext uri="{FF2B5EF4-FFF2-40B4-BE49-F238E27FC236}">
                <a16:creationId xmlns:a16="http://schemas.microsoft.com/office/drawing/2014/main" id="{B2C41044-AD97-4505-A114-C91669375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3" r="-2" b="1854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Kuva 4" descr="Kuva, joka sisältää kohteen ruoka, pöytä, lautanen, istuminen&#10;&#10;Kuvaus luotu automaattisesti">
            <a:extLst>
              <a:ext uri="{FF2B5EF4-FFF2-40B4-BE49-F238E27FC236}">
                <a16:creationId xmlns:a16="http://schemas.microsoft.com/office/drawing/2014/main" id="{884267D9-2AF9-4BE0-A53F-7C28B1B32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1" r="9213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Kuva 6" descr="Kuva, joka sisältää kohteen ruoho, ulko, ruoka, istuminen&#10;&#10;Kuvaus luotu automaattisesti">
            <a:extLst>
              <a:ext uri="{FF2B5EF4-FFF2-40B4-BE49-F238E27FC236}">
                <a16:creationId xmlns:a16="http://schemas.microsoft.com/office/drawing/2014/main" id="{979C88A9-2A13-488D-9921-751075C9DE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1" r="15548" b="-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CD3B29-2C51-4AA7-9E63-844FD072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475" y="2256119"/>
            <a:ext cx="5231926" cy="38288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Food </a:t>
            </a:r>
            <a:r>
              <a:rPr lang="fi-FI" dirty="0" err="1">
                <a:cs typeface="Calibri"/>
              </a:rPr>
              <a:t>that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get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from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Finnish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nature</a:t>
            </a:r>
            <a:r>
              <a:rPr lang="fi-FI" dirty="0">
                <a:cs typeface="Calibri"/>
              </a:rPr>
              <a:t>:  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r>
              <a:rPr lang="fi-FI" dirty="0" err="1">
                <a:cs typeface="Calibri"/>
              </a:rPr>
              <a:t>Berries</a:t>
            </a:r>
            <a:r>
              <a:rPr lang="fi-FI" dirty="0">
                <a:cs typeface="Calibri"/>
              </a:rPr>
              <a:t> and </a:t>
            </a:r>
            <a:r>
              <a:rPr lang="fi-FI" dirty="0" err="1">
                <a:cs typeface="Calibri"/>
              </a:rPr>
              <a:t>swamps</a:t>
            </a:r>
          </a:p>
          <a:p>
            <a:r>
              <a:rPr lang="fi-FI" dirty="0" err="1">
                <a:cs typeface="Calibri"/>
              </a:rPr>
              <a:t>fish</a:t>
            </a:r>
            <a:r>
              <a:rPr lang="fi-FI" dirty="0">
                <a:cs typeface="Calibri"/>
              </a:rPr>
              <a:t> </a:t>
            </a:r>
          </a:p>
          <a:p>
            <a:r>
              <a:rPr lang="fi-FI" dirty="0" err="1">
                <a:cs typeface="Calibri"/>
              </a:rPr>
              <a:t>reindeer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meat</a:t>
            </a:r>
            <a:endParaRPr lang="fi-FI" dirty="0">
              <a:cs typeface="Calibri"/>
            </a:endParaRPr>
          </a:p>
          <a:p>
            <a:r>
              <a:rPr lang="fi-FI" dirty="0" err="1">
                <a:cs typeface="Calibri"/>
              </a:rPr>
              <a:t>moose</a:t>
            </a:r>
            <a:r>
              <a:rPr lang="fi-FI" dirty="0">
                <a:cs typeface="Calibri"/>
              </a:rPr>
              <a:t> and </a:t>
            </a:r>
            <a:r>
              <a:rPr lang="fi-FI" dirty="0" err="1">
                <a:cs typeface="Calibri"/>
              </a:rPr>
              <a:t>deer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meat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99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Office-teema</vt:lpstr>
      <vt:lpstr>FINNISH NATURE</vt:lpstr>
      <vt:lpstr>NATURE IS IMPORTANT</vt:lpstr>
      <vt:lpstr>FINNISH FOOD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161</cp:revision>
  <dcterms:created xsi:type="dcterms:W3CDTF">2020-10-28T03:53:18Z</dcterms:created>
  <dcterms:modified xsi:type="dcterms:W3CDTF">2020-10-28T04:22:56Z</dcterms:modified>
</cp:coreProperties>
</file>