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1" r:id="rId6"/>
    <p:sldId id="257" r:id="rId7"/>
    <p:sldId id="258" r:id="rId8"/>
    <p:sldId id="259" r:id="rId9"/>
    <p:sldId id="267" r:id="rId10"/>
    <p:sldId id="262" r:id="rId11"/>
    <p:sldId id="266" r:id="rId12"/>
    <p:sldId id="26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D397C-D16E-42BE-AAE0-3FA06ED2FF53}" v="506" dt="2025-09-03T07:20:03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E0916E-8EA0-4472-B1CD-8A7CA7CD22E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2A47054-B4A3-4820-ADEE-601AD94137FA}">
      <dgm:prSet/>
      <dgm:spPr/>
      <dgm:t>
        <a:bodyPr/>
        <a:lstStyle/>
        <a:p>
          <a:r>
            <a:rPr lang="fi-FI"/>
            <a:t>Saattoalue alhaalla, koulun pihaan ei saa turvallisuussyistä ajaa </a:t>
          </a:r>
          <a:endParaRPr lang="en-US"/>
        </a:p>
      </dgm:t>
    </dgm:pt>
    <dgm:pt modelId="{B04B9082-DED7-4579-886A-C025AD54B141}" type="parTrans" cxnId="{087A6A21-090E-4A09-AC42-B962B68582D0}">
      <dgm:prSet/>
      <dgm:spPr/>
      <dgm:t>
        <a:bodyPr/>
        <a:lstStyle/>
        <a:p>
          <a:endParaRPr lang="en-US"/>
        </a:p>
      </dgm:t>
    </dgm:pt>
    <dgm:pt modelId="{711033AF-42BF-425D-9B91-7A0317801D18}" type="sibTrans" cxnId="{087A6A21-090E-4A09-AC42-B962B68582D0}">
      <dgm:prSet/>
      <dgm:spPr/>
      <dgm:t>
        <a:bodyPr/>
        <a:lstStyle/>
        <a:p>
          <a:endParaRPr lang="en-US"/>
        </a:p>
      </dgm:t>
    </dgm:pt>
    <dgm:pt modelId="{C9413871-2177-4093-9913-E2D27EC785A8}">
      <dgm:prSet/>
      <dgm:spPr/>
      <dgm:t>
        <a:bodyPr/>
        <a:lstStyle/>
        <a:p>
          <a:pPr rtl="0"/>
          <a:r>
            <a:rPr lang="fi-FI"/>
            <a:t>Viestit ensisijaisesti Wilmassa</a:t>
          </a:r>
          <a:r>
            <a:rPr lang="fi-FI">
              <a:latin typeface="Aptos Display" panose="020F0302020204030204"/>
            </a:rPr>
            <a:t> (tietoturva)</a:t>
          </a:r>
          <a:endParaRPr lang="en-US"/>
        </a:p>
      </dgm:t>
    </dgm:pt>
    <dgm:pt modelId="{A9D1EC7C-E1DD-43FB-8DDB-383BAF86F30B}" type="parTrans" cxnId="{D6BCEDE8-43EB-4EED-8948-1458757EF244}">
      <dgm:prSet/>
      <dgm:spPr/>
      <dgm:t>
        <a:bodyPr/>
        <a:lstStyle/>
        <a:p>
          <a:endParaRPr lang="en-US"/>
        </a:p>
      </dgm:t>
    </dgm:pt>
    <dgm:pt modelId="{24072670-8D29-4158-90FD-529D9E2CCF5D}" type="sibTrans" cxnId="{D6BCEDE8-43EB-4EED-8948-1458757EF244}">
      <dgm:prSet/>
      <dgm:spPr/>
      <dgm:t>
        <a:bodyPr/>
        <a:lstStyle/>
        <a:p>
          <a:endParaRPr lang="en-US"/>
        </a:p>
      </dgm:t>
    </dgm:pt>
    <dgm:pt modelId="{DEEDDFCF-9DB1-47DF-A6C4-A58814670959}">
      <dgm:prSet/>
      <dgm:spPr/>
      <dgm:t>
        <a:bodyPr/>
        <a:lstStyle/>
        <a:p>
          <a:r>
            <a:rPr lang="fi-FI"/>
            <a:t>Kouluun vain koulutarvikkeita (lelut yms. jäävät kotiin)</a:t>
          </a:r>
          <a:endParaRPr lang="en-US"/>
        </a:p>
      </dgm:t>
    </dgm:pt>
    <dgm:pt modelId="{7956F678-24F8-4957-8367-B3E0AFCFE6AB}" type="parTrans" cxnId="{7B143875-7074-495C-8A51-5127387F3F8F}">
      <dgm:prSet/>
      <dgm:spPr/>
      <dgm:t>
        <a:bodyPr/>
        <a:lstStyle/>
        <a:p>
          <a:endParaRPr lang="en-US"/>
        </a:p>
      </dgm:t>
    </dgm:pt>
    <dgm:pt modelId="{EC1A4D8A-6BB8-4503-A7B9-8A554B8DF2A0}" type="sibTrans" cxnId="{7B143875-7074-495C-8A51-5127387F3F8F}">
      <dgm:prSet/>
      <dgm:spPr/>
      <dgm:t>
        <a:bodyPr/>
        <a:lstStyle/>
        <a:p>
          <a:endParaRPr lang="en-US"/>
        </a:p>
      </dgm:t>
    </dgm:pt>
    <dgm:pt modelId="{C09F0E21-E5F7-4DD5-9E3E-FBC4E7A2C517}">
      <dgm:prSet/>
      <dgm:spPr/>
      <dgm:t>
        <a:bodyPr/>
        <a:lstStyle/>
        <a:p>
          <a:r>
            <a:rPr lang="fi-FI"/>
            <a:t>Puhelimet, äly- ja puhelinkellot päivän ajan hiljaisina repuissa (rehtorin erillinen viesti)</a:t>
          </a:r>
          <a:endParaRPr lang="en-US"/>
        </a:p>
      </dgm:t>
    </dgm:pt>
    <dgm:pt modelId="{08FFE28F-928B-4C70-93AD-511134A541CD}" type="parTrans" cxnId="{32275FE4-00DC-4EE9-A470-8960311C7673}">
      <dgm:prSet/>
      <dgm:spPr/>
      <dgm:t>
        <a:bodyPr/>
        <a:lstStyle/>
        <a:p>
          <a:endParaRPr lang="en-US"/>
        </a:p>
      </dgm:t>
    </dgm:pt>
    <dgm:pt modelId="{0DCAFECA-BAB7-457F-85F1-7F7A40A74AAD}" type="sibTrans" cxnId="{32275FE4-00DC-4EE9-A470-8960311C7673}">
      <dgm:prSet/>
      <dgm:spPr/>
      <dgm:t>
        <a:bodyPr/>
        <a:lstStyle/>
        <a:p>
          <a:endParaRPr lang="en-US"/>
        </a:p>
      </dgm:t>
    </dgm:pt>
    <dgm:pt modelId="{B56409DC-4298-4611-871C-E7303AADBE3E}">
      <dgm:prSet/>
      <dgm:spPr/>
      <dgm:t>
        <a:bodyPr/>
        <a:lstStyle/>
        <a:p>
          <a:r>
            <a:rPr lang="fi-FI"/>
            <a:t>Koululla ei voi säilyttää vaatteita, liikuntavaatteet mukaan liikuntapäivinä, ulkovaatteet sään mukaan </a:t>
          </a:r>
          <a:endParaRPr lang="en-US"/>
        </a:p>
      </dgm:t>
    </dgm:pt>
    <dgm:pt modelId="{969E85DD-E51A-4366-BB56-BF3A58FA6FB5}" type="parTrans" cxnId="{433DEBB2-DAAC-4AC4-A1DF-C10E1F80AE2A}">
      <dgm:prSet/>
      <dgm:spPr/>
      <dgm:t>
        <a:bodyPr/>
        <a:lstStyle/>
        <a:p>
          <a:endParaRPr lang="en-US"/>
        </a:p>
      </dgm:t>
    </dgm:pt>
    <dgm:pt modelId="{EFA96AE6-13B7-4652-930F-DDCBC807B9BF}" type="sibTrans" cxnId="{433DEBB2-DAAC-4AC4-A1DF-C10E1F80AE2A}">
      <dgm:prSet/>
      <dgm:spPr/>
      <dgm:t>
        <a:bodyPr/>
        <a:lstStyle/>
        <a:p>
          <a:endParaRPr lang="en-US"/>
        </a:p>
      </dgm:t>
    </dgm:pt>
    <dgm:pt modelId="{BF872925-442F-4574-98FB-89AD7A83F3E3}">
      <dgm:prSet/>
      <dgm:spPr/>
      <dgm:t>
        <a:bodyPr/>
        <a:lstStyle/>
        <a:p>
          <a:r>
            <a:rPr lang="fi-FI"/>
            <a:t>Liikuntapäivinä liikuntavaatteet (esim. Joustavat housut, lenkkarit jalassa)</a:t>
          </a:r>
          <a:endParaRPr lang="en-US"/>
        </a:p>
      </dgm:t>
    </dgm:pt>
    <dgm:pt modelId="{CACF6A18-A21C-4195-AA71-B19175A2CEB5}" type="parTrans" cxnId="{FBACEDFE-DE7E-48E4-85E2-082C7DFE0A4C}">
      <dgm:prSet/>
      <dgm:spPr/>
      <dgm:t>
        <a:bodyPr/>
        <a:lstStyle/>
        <a:p>
          <a:endParaRPr lang="en-US"/>
        </a:p>
      </dgm:t>
    </dgm:pt>
    <dgm:pt modelId="{94FA3DA7-8CE5-4DDB-B560-013E684B0A11}" type="sibTrans" cxnId="{FBACEDFE-DE7E-48E4-85E2-082C7DFE0A4C}">
      <dgm:prSet/>
      <dgm:spPr/>
      <dgm:t>
        <a:bodyPr/>
        <a:lstStyle/>
        <a:p>
          <a:endParaRPr lang="en-US"/>
        </a:p>
      </dgm:t>
    </dgm:pt>
    <dgm:pt modelId="{080B911E-DDEC-4BEB-AA86-FE85CFA6679B}" type="pres">
      <dgm:prSet presAssocID="{62E0916E-8EA0-4472-B1CD-8A7CA7CD22EF}" presName="diagram" presStyleCnt="0">
        <dgm:presLayoutVars>
          <dgm:dir/>
          <dgm:resizeHandles val="exact"/>
        </dgm:presLayoutVars>
      </dgm:prSet>
      <dgm:spPr/>
    </dgm:pt>
    <dgm:pt modelId="{7219B0B6-D95F-4543-91C7-DF79FF37BCC3}" type="pres">
      <dgm:prSet presAssocID="{32A47054-B4A3-4820-ADEE-601AD94137FA}" presName="node" presStyleLbl="node1" presStyleIdx="0" presStyleCnt="6">
        <dgm:presLayoutVars>
          <dgm:bulletEnabled val="1"/>
        </dgm:presLayoutVars>
      </dgm:prSet>
      <dgm:spPr/>
    </dgm:pt>
    <dgm:pt modelId="{5B31E63B-AAF9-409A-B95B-10B657EC9B06}" type="pres">
      <dgm:prSet presAssocID="{711033AF-42BF-425D-9B91-7A0317801D18}" presName="sibTrans" presStyleCnt="0"/>
      <dgm:spPr/>
    </dgm:pt>
    <dgm:pt modelId="{7CA9F9FD-54E8-42FD-ABB4-490BC3C343BA}" type="pres">
      <dgm:prSet presAssocID="{C9413871-2177-4093-9913-E2D27EC785A8}" presName="node" presStyleLbl="node1" presStyleIdx="1" presStyleCnt="6">
        <dgm:presLayoutVars>
          <dgm:bulletEnabled val="1"/>
        </dgm:presLayoutVars>
      </dgm:prSet>
      <dgm:spPr/>
    </dgm:pt>
    <dgm:pt modelId="{81B25D6C-913A-4B0A-9542-B95AD35575C5}" type="pres">
      <dgm:prSet presAssocID="{24072670-8D29-4158-90FD-529D9E2CCF5D}" presName="sibTrans" presStyleCnt="0"/>
      <dgm:spPr/>
    </dgm:pt>
    <dgm:pt modelId="{64F6C143-5B80-488B-B672-7FD4CC3CBB45}" type="pres">
      <dgm:prSet presAssocID="{DEEDDFCF-9DB1-47DF-A6C4-A58814670959}" presName="node" presStyleLbl="node1" presStyleIdx="2" presStyleCnt="6">
        <dgm:presLayoutVars>
          <dgm:bulletEnabled val="1"/>
        </dgm:presLayoutVars>
      </dgm:prSet>
      <dgm:spPr/>
    </dgm:pt>
    <dgm:pt modelId="{CF663DA6-A835-40D5-9E45-318E34296FE6}" type="pres">
      <dgm:prSet presAssocID="{EC1A4D8A-6BB8-4503-A7B9-8A554B8DF2A0}" presName="sibTrans" presStyleCnt="0"/>
      <dgm:spPr/>
    </dgm:pt>
    <dgm:pt modelId="{E981B90F-3AC2-4AA0-BDB1-0E8BEC89D358}" type="pres">
      <dgm:prSet presAssocID="{C09F0E21-E5F7-4DD5-9E3E-FBC4E7A2C517}" presName="node" presStyleLbl="node1" presStyleIdx="3" presStyleCnt="6">
        <dgm:presLayoutVars>
          <dgm:bulletEnabled val="1"/>
        </dgm:presLayoutVars>
      </dgm:prSet>
      <dgm:spPr/>
    </dgm:pt>
    <dgm:pt modelId="{3B8C3820-5FDF-40EE-890F-389A99A353A3}" type="pres">
      <dgm:prSet presAssocID="{0DCAFECA-BAB7-457F-85F1-7F7A40A74AAD}" presName="sibTrans" presStyleCnt="0"/>
      <dgm:spPr/>
    </dgm:pt>
    <dgm:pt modelId="{2429CC19-299F-4630-B109-0C9F78765386}" type="pres">
      <dgm:prSet presAssocID="{B56409DC-4298-4611-871C-E7303AADBE3E}" presName="node" presStyleLbl="node1" presStyleIdx="4" presStyleCnt="6">
        <dgm:presLayoutVars>
          <dgm:bulletEnabled val="1"/>
        </dgm:presLayoutVars>
      </dgm:prSet>
      <dgm:spPr/>
    </dgm:pt>
    <dgm:pt modelId="{C18F8480-DA79-4C13-A7B9-6439DEF774B8}" type="pres">
      <dgm:prSet presAssocID="{EFA96AE6-13B7-4652-930F-DDCBC807B9BF}" presName="sibTrans" presStyleCnt="0"/>
      <dgm:spPr/>
    </dgm:pt>
    <dgm:pt modelId="{CA2D6E6B-E4C4-4D0C-8A32-B4EF111C1DE3}" type="pres">
      <dgm:prSet presAssocID="{BF872925-442F-4574-98FB-89AD7A83F3E3}" presName="node" presStyleLbl="node1" presStyleIdx="5" presStyleCnt="6">
        <dgm:presLayoutVars>
          <dgm:bulletEnabled val="1"/>
        </dgm:presLayoutVars>
      </dgm:prSet>
      <dgm:spPr/>
    </dgm:pt>
  </dgm:ptLst>
  <dgm:cxnLst>
    <dgm:cxn modelId="{087A6A21-090E-4A09-AC42-B962B68582D0}" srcId="{62E0916E-8EA0-4472-B1CD-8A7CA7CD22EF}" destId="{32A47054-B4A3-4820-ADEE-601AD94137FA}" srcOrd="0" destOrd="0" parTransId="{B04B9082-DED7-4579-886A-C025AD54B141}" sibTransId="{711033AF-42BF-425D-9B91-7A0317801D18}"/>
    <dgm:cxn modelId="{7EED2868-1B50-41B1-996E-0CB3A2189381}" type="presOf" srcId="{62E0916E-8EA0-4472-B1CD-8A7CA7CD22EF}" destId="{080B911E-DDEC-4BEB-AA86-FE85CFA6679B}" srcOrd="0" destOrd="0" presId="urn:microsoft.com/office/officeart/2005/8/layout/default"/>
    <dgm:cxn modelId="{CE0D9570-737F-47E4-B2F0-F63A2E513C1C}" type="presOf" srcId="{C09F0E21-E5F7-4DD5-9E3E-FBC4E7A2C517}" destId="{E981B90F-3AC2-4AA0-BDB1-0E8BEC89D358}" srcOrd="0" destOrd="0" presId="urn:microsoft.com/office/officeart/2005/8/layout/default"/>
    <dgm:cxn modelId="{17866451-2B9F-4498-9000-6FD00BA2FCFB}" type="presOf" srcId="{C9413871-2177-4093-9913-E2D27EC785A8}" destId="{7CA9F9FD-54E8-42FD-ABB4-490BC3C343BA}" srcOrd="0" destOrd="0" presId="urn:microsoft.com/office/officeart/2005/8/layout/default"/>
    <dgm:cxn modelId="{7B143875-7074-495C-8A51-5127387F3F8F}" srcId="{62E0916E-8EA0-4472-B1CD-8A7CA7CD22EF}" destId="{DEEDDFCF-9DB1-47DF-A6C4-A58814670959}" srcOrd="2" destOrd="0" parTransId="{7956F678-24F8-4957-8367-B3E0AFCFE6AB}" sibTransId="{EC1A4D8A-6BB8-4503-A7B9-8A554B8DF2A0}"/>
    <dgm:cxn modelId="{F5A6677B-F487-4F25-85E1-B1BF618A88F4}" type="presOf" srcId="{BF872925-442F-4574-98FB-89AD7A83F3E3}" destId="{CA2D6E6B-E4C4-4D0C-8A32-B4EF111C1DE3}" srcOrd="0" destOrd="0" presId="urn:microsoft.com/office/officeart/2005/8/layout/default"/>
    <dgm:cxn modelId="{D2EBD898-2EC2-41DE-BCA6-ACF2BB0ECBC5}" type="presOf" srcId="{DEEDDFCF-9DB1-47DF-A6C4-A58814670959}" destId="{64F6C143-5B80-488B-B672-7FD4CC3CBB45}" srcOrd="0" destOrd="0" presId="urn:microsoft.com/office/officeart/2005/8/layout/default"/>
    <dgm:cxn modelId="{433DEBB2-DAAC-4AC4-A1DF-C10E1F80AE2A}" srcId="{62E0916E-8EA0-4472-B1CD-8A7CA7CD22EF}" destId="{B56409DC-4298-4611-871C-E7303AADBE3E}" srcOrd="4" destOrd="0" parTransId="{969E85DD-E51A-4366-BB56-BF3A58FA6FB5}" sibTransId="{EFA96AE6-13B7-4652-930F-DDCBC807B9BF}"/>
    <dgm:cxn modelId="{449603B5-0F4C-4AB4-B531-2F97A693BE68}" type="presOf" srcId="{B56409DC-4298-4611-871C-E7303AADBE3E}" destId="{2429CC19-299F-4630-B109-0C9F78765386}" srcOrd="0" destOrd="0" presId="urn:microsoft.com/office/officeart/2005/8/layout/default"/>
    <dgm:cxn modelId="{58075EDB-0D63-40BA-9E14-F45216E92C1B}" type="presOf" srcId="{32A47054-B4A3-4820-ADEE-601AD94137FA}" destId="{7219B0B6-D95F-4543-91C7-DF79FF37BCC3}" srcOrd="0" destOrd="0" presId="urn:microsoft.com/office/officeart/2005/8/layout/default"/>
    <dgm:cxn modelId="{32275FE4-00DC-4EE9-A470-8960311C7673}" srcId="{62E0916E-8EA0-4472-B1CD-8A7CA7CD22EF}" destId="{C09F0E21-E5F7-4DD5-9E3E-FBC4E7A2C517}" srcOrd="3" destOrd="0" parTransId="{08FFE28F-928B-4C70-93AD-511134A541CD}" sibTransId="{0DCAFECA-BAB7-457F-85F1-7F7A40A74AAD}"/>
    <dgm:cxn modelId="{D6BCEDE8-43EB-4EED-8948-1458757EF244}" srcId="{62E0916E-8EA0-4472-B1CD-8A7CA7CD22EF}" destId="{C9413871-2177-4093-9913-E2D27EC785A8}" srcOrd="1" destOrd="0" parTransId="{A9D1EC7C-E1DD-43FB-8DDB-383BAF86F30B}" sibTransId="{24072670-8D29-4158-90FD-529D9E2CCF5D}"/>
    <dgm:cxn modelId="{FBACEDFE-DE7E-48E4-85E2-082C7DFE0A4C}" srcId="{62E0916E-8EA0-4472-B1CD-8A7CA7CD22EF}" destId="{BF872925-442F-4574-98FB-89AD7A83F3E3}" srcOrd="5" destOrd="0" parTransId="{CACF6A18-A21C-4195-AA71-B19175A2CEB5}" sibTransId="{94FA3DA7-8CE5-4DDB-B560-013E684B0A11}"/>
    <dgm:cxn modelId="{0927E3BE-BBD3-4520-AAB7-F024AC4FC401}" type="presParOf" srcId="{080B911E-DDEC-4BEB-AA86-FE85CFA6679B}" destId="{7219B0B6-D95F-4543-91C7-DF79FF37BCC3}" srcOrd="0" destOrd="0" presId="urn:microsoft.com/office/officeart/2005/8/layout/default"/>
    <dgm:cxn modelId="{6FD23E46-3CF0-4A18-87F9-E536F239B690}" type="presParOf" srcId="{080B911E-DDEC-4BEB-AA86-FE85CFA6679B}" destId="{5B31E63B-AAF9-409A-B95B-10B657EC9B06}" srcOrd="1" destOrd="0" presId="urn:microsoft.com/office/officeart/2005/8/layout/default"/>
    <dgm:cxn modelId="{6FBAD161-32FF-4AF9-9FFC-669B07FC76B1}" type="presParOf" srcId="{080B911E-DDEC-4BEB-AA86-FE85CFA6679B}" destId="{7CA9F9FD-54E8-42FD-ABB4-490BC3C343BA}" srcOrd="2" destOrd="0" presId="urn:microsoft.com/office/officeart/2005/8/layout/default"/>
    <dgm:cxn modelId="{36F3104C-0C47-4E4F-B99D-96BD78D11637}" type="presParOf" srcId="{080B911E-DDEC-4BEB-AA86-FE85CFA6679B}" destId="{81B25D6C-913A-4B0A-9542-B95AD35575C5}" srcOrd="3" destOrd="0" presId="urn:microsoft.com/office/officeart/2005/8/layout/default"/>
    <dgm:cxn modelId="{9366DF85-ED73-43AB-A199-C06ADC1FC397}" type="presParOf" srcId="{080B911E-DDEC-4BEB-AA86-FE85CFA6679B}" destId="{64F6C143-5B80-488B-B672-7FD4CC3CBB45}" srcOrd="4" destOrd="0" presId="urn:microsoft.com/office/officeart/2005/8/layout/default"/>
    <dgm:cxn modelId="{AB1B2C1C-11B5-4588-8536-0B7614345809}" type="presParOf" srcId="{080B911E-DDEC-4BEB-AA86-FE85CFA6679B}" destId="{CF663DA6-A835-40D5-9E45-318E34296FE6}" srcOrd="5" destOrd="0" presId="urn:microsoft.com/office/officeart/2005/8/layout/default"/>
    <dgm:cxn modelId="{B9DBCD2C-D8D8-4502-98BE-36B61DC14F9E}" type="presParOf" srcId="{080B911E-DDEC-4BEB-AA86-FE85CFA6679B}" destId="{E981B90F-3AC2-4AA0-BDB1-0E8BEC89D358}" srcOrd="6" destOrd="0" presId="urn:microsoft.com/office/officeart/2005/8/layout/default"/>
    <dgm:cxn modelId="{BAE4E456-2103-479C-ADD2-EB1B187CB9F2}" type="presParOf" srcId="{080B911E-DDEC-4BEB-AA86-FE85CFA6679B}" destId="{3B8C3820-5FDF-40EE-890F-389A99A353A3}" srcOrd="7" destOrd="0" presId="urn:microsoft.com/office/officeart/2005/8/layout/default"/>
    <dgm:cxn modelId="{926B47DF-55F3-4CCE-BB00-E532A10D81CA}" type="presParOf" srcId="{080B911E-DDEC-4BEB-AA86-FE85CFA6679B}" destId="{2429CC19-299F-4630-B109-0C9F78765386}" srcOrd="8" destOrd="0" presId="urn:microsoft.com/office/officeart/2005/8/layout/default"/>
    <dgm:cxn modelId="{70730726-AE41-44CF-A6C1-FA34548FB75C}" type="presParOf" srcId="{080B911E-DDEC-4BEB-AA86-FE85CFA6679B}" destId="{C18F8480-DA79-4C13-A7B9-6439DEF774B8}" srcOrd="9" destOrd="0" presId="urn:microsoft.com/office/officeart/2005/8/layout/default"/>
    <dgm:cxn modelId="{84575D84-E5D7-4B16-93EE-173FA3BEEFB6}" type="presParOf" srcId="{080B911E-DDEC-4BEB-AA86-FE85CFA6679B}" destId="{CA2D6E6B-E4C4-4D0C-8A32-B4EF111C1DE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FB0A1-A335-4877-BCDB-3ABF38ECA42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4925194-ED18-4BB8-85A3-8F6194AC0D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err="1"/>
            <a:t>Oppilailla</a:t>
          </a:r>
          <a:r>
            <a:rPr lang="en-US"/>
            <a:t> </a:t>
          </a:r>
          <a:r>
            <a:rPr lang="en-US" err="1"/>
            <a:t>vastuu</a:t>
          </a:r>
          <a:r>
            <a:rPr lang="en-US"/>
            <a:t> </a:t>
          </a:r>
          <a:r>
            <a:rPr lang="en-US" err="1"/>
            <a:t>huolehtia</a:t>
          </a:r>
          <a:r>
            <a:rPr lang="en-US"/>
            <a:t> </a:t>
          </a:r>
          <a:r>
            <a:rPr lang="en-US" err="1"/>
            <a:t>läksykirjat</a:t>
          </a:r>
          <a:r>
            <a:rPr lang="en-US"/>
            <a:t> ja </a:t>
          </a:r>
          <a:r>
            <a:rPr lang="en-US" err="1"/>
            <a:t>tehtävät</a:t>
          </a:r>
          <a:r>
            <a:rPr lang="en-US"/>
            <a:t> </a:t>
          </a:r>
          <a:r>
            <a:rPr lang="en-US" err="1"/>
            <a:t>tehdyiksi</a:t>
          </a:r>
        </a:p>
      </dgm:t>
    </dgm:pt>
    <dgm:pt modelId="{2B3C13E9-E78B-4D43-A1B0-9D41E84F65C5}" type="parTrans" cxnId="{B64E263F-6E30-4639-8E48-0BC4CC383950}">
      <dgm:prSet/>
      <dgm:spPr/>
      <dgm:t>
        <a:bodyPr/>
        <a:lstStyle/>
        <a:p>
          <a:endParaRPr lang="en-US"/>
        </a:p>
      </dgm:t>
    </dgm:pt>
    <dgm:pt modelId="{38BC7603-C049-4C29-A82D-4E19C46CA21D}" type="sibTrans" cxnId="{B64E263F-6E30-4639-8E48-0BC4CC383950}">
      <dgm:prSet/>
      <dgm:spPr/>
      <dgm:t>
        <a:bodyPr/>
        <a:lstStyle/>
        <a:p>
          <a:endParaRPr lang="en-US"/>
        </a:p>
      </dgm:t>
    </dgm:pt>
    <dgm:pt modelId="{E337A732-D793-4994-A6FB-4A112A17E42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err="1"/>
            <a:t>Ope</a:t>
          </a:r>
          <a:r>
            <a:rPr lang="en-US"/>
            <a:t> </a:t>
          </a:r>
          <a:r>
            <a:rPr lang="en-US" err="1"/>
            <a:t>merkkaa</a:t>
          </a:r>
          <a:r>
            <a:rPr lang="en-US"/>
            <a:t> </a:t>
          </a:r>
          <a:r>
            <a:rPr lang="en-US" err="1"/>
            <a:t>läksyunohduksen</a:t>
          </a:r>
          <a:r>
            <a:rPr lang="en-US"/>
            <a:t> </a:t>
          </a:r>
          <a:r>
            <a:rPr lang="en-US" err="1"/>
            <a:t>aina</a:t>
          </a:r>
          <a:r>
            <a:rPr lang="en-US"/>
            <a:t> </a:t>
          </a:r>
          <a:r>
            <a:rPr lang="en-US" err="1"/>
            <a:t>Wilmaan</a:t>
          </a:r>
          <a:r>
            <a:rPr lang="en-US"/>
            <a:t> </a:t>
          </a:r>
          <a:r>
            <a:rPr lang="en-US" err="1"/>
            <a:t>tiedoksi</a:t>
          </a:r>
          <a:r>
            <a:rPr lang="en-US"/>
            <a:t> </a:t>
          </a:r>
          <a:r>
            <a:rPr lang="en-US" err="1"/>
            <a:t>kotiin</a:t>
          </a:r>
          <a:r>
            <a:rPr lang="en-US"/>
            <a:t> --&gt; </a:t>
          </a:r>
          <a:r>
            <a:rPr lang="en-US" err="1"/>
            <a:t>unohtunut</a:t>
          </a:r>
          <a:r>
            <a:rPr lang="en-US"/>
            <a:t> </a:t>
          </a:r>
          <a:r>
            <a:rPr lang="en-US" err="1"/>
            <a:t>läksy</a:t>
          </a:r>
          <a:r>
            <a:rPr lang="en-US"/>
            <a:t> </a:t>
          </a:r>
          <a:r>
            <a:rPr lang="en-US" err="1"/>
            <a:t>tehdään</a:t>
          </a:r>
          <a:r>
            <a:rPr lang="en-US"/>
            <a:t> </a:t>
          </a:r>
          <a:r>
            <a:rPr lang="en-US" err="1"/>
            <a:t>kotona</a:t>
          </a:r>
        </a:p>
      </dgm:t>
    </dgm:pt>
    <dgm:pt modelId="{FDF86533-324E-4E5C-B023-A96F275C026F}" type="parTrans" cxnId="{A164CBDB-BEC0-4A48-8EC0-011618216F5A}">
      <dgm:prSet/>
      <dgm:spPr/>
      <dgm:t>
        <a:bodyPr/>
        <a:lstStyle/>
        <a:p>
          <a:endParaRPr lang="en-US"/>
        </a:p>
      </dgm:t>
    </dgm:pt>
    <dgm:pt modelId="{0B54A3B4-45C3-47EE-8B3C-07938CA048DD}" type="sibTrans" cxnId="{A164CBDB-BEC0-4A48-8EC0-011618216F5A}">
      <dgm:prSet/>
      <dgm:spPr/>
      <dgm:t>
        <a:bodyPr/>
        <a:lstStyle/>
        <a:p>
          <a:endParaRPr lang="en-US"/>
        </a:p>
      </dgm:t>
    </dgm:pt>
    <dgm:pt modelId="{C02772BC-1657-4B78-A4D4-373E3AC6EC4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err="1"/>
            <a:t>Läksyrutiinit</a:t>
          </a:r>
          <a:r>
            <a:rPr lang="en-US"/>
            <a:t> </a:t>
          </a:r>
          <a:r>
            <a:rPr lang="en-US" err="1"/>
            <a:t>auttavat</a:t>
          </a:r>
          <a:r>
            <a:rPr lang="en-US"/>
            <a:t> </a:t>
          </a:r>
          <a:r>
            <a:rPr lang="en-US" err="1"/>
            <a:t>muistamaan</a:t>
          </a:r>
          <a:r>
            <a:rPr lang="en-US"/>
            <a:t> </a:t>
          </a:r>
          <a:r>
            <a:rPr lang="en-US">
              <a:sym typeface="Wingdings" panose="05000000000000000000" pitchFamily="2" charset="2"/>
            </a:rPr>
            <a:t></a:t>
          </a:r>
          <a:r>
            <a:rPr lang="en-US"/>
            <a:t> </a:t>
          </a:r>
          <a:r>
            <a:rPr lang="en-US" err="1"/>
            <a:t>kohti</a:t>
          </a:r>
          <a:r>
            <a:rPr lang="en-US"/>
            <a:t> </a:t>
          </a:r>
          <a:r>
            <a:rPr lang="en-US" err="1"/>
            <a:t>itsenäistä</a:t>
          </a:r>
          <a:r>
            <a:rPr lang="en-US"/>
            <a:t> </a:t>
          </a:r>
          <a:r>
            <a:rPr lang="en-US" err="1"/>
            <a:t>läksyjen</a:t>
          </a:r>
          <a:r>
            <a:rPr lang="en-US"/>
            <a:t> </a:t>
          </a:r>
          <a:r>
            <a:rPr lang="en-US" err="1"/>
            <a:t>tekemistä</a:t>
          </a:r>
          <a:r>
            <a:rPr lang="en-US"/>
            <a:t>, </a:t>
          </a:r>
          <a:r>
            <a:rPr lang="en-US" err="1"/>
            <a:t>tukea</a:t>
          </a:r>
          <a:r>
            <a:rPr lang="en-US"/>
            <a:t> </a:t>
          </a:r>
          <a:r>
            <a:rPr lang="en-US" err="1"/>
            <a:t>yksilökohtaisesti</a:t>
          </a:r>
          <a:r>
            <a:rPr lang="en-US"/>
            <a:t> </a:t>
          </a:r>
          <a:r>
            <a:rPr lang="en-US" err="1"/>
            <a:t>tarpeen</a:t>
          </a:r>
          <a:r>
            <a:rPr lang="en-US"/>
            <a:t> </a:t>
          </a:r>
          <a:r>
            <a:rPr lang="en-US" err="1"/>
            <a:t>mukaan</a:t>
          </a:r>
        </a:p>
      </dgm:t>
    </dgm:pt>
    <dgm:pt modelId="{28BE5E6E-AEA9-42D1-BAFC-AD5515041191}" type="parTrans" cxnId="{F2F0A8DF-2750-4F59-98F7-EAF749BA91DD}">
      <dgm:prSet/>
      <dgm:spPr/>
      <dgm:t>
        <a:bodyPr/>
        <a:lstStyle/>
        <a:p>
          <a:endParaRPr lang="en-US"/>
        </a:p>
      </dgm:t>
    </dgm:pt>
    <dgm:pt modelId="{D7E18A72-423D-4BFE-83AA-2E81C6DC43E2}" type="sibTrans" cxnId="{F2F0A8DF-2750-4F59-98F7-EAF749BA91DD}">
      <dgm:prSet/>
      <dgm:spPr/>
      <dgm:t>
        <a:bodyPr/>
        <a:lstStyle/>
        <a:p>
          <a:endParaRPr lang="en-US"/>
        </a:p>
      </dgm:t>
    </dgm:pt>
    <dgm:pt modelId="{AD8FF013-389B-42A8-BC54-480B3D72451B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err="1">
              <a:latin typeface="Aptos Display" panose="020F0302020204030204"/>
            </a:rPr>
            <a:t>Läksyt</a:t>
          </a:r>
          <a:r>
            <a:rPr lang="en-US">
              <a:latin typeface="Aptos Display" panose="020F0302020204030204"/>
            </a:rPr>
            <a:t> </a:t>
          </a:r>
          <a:r>
            <a:rPr lang="en-US" err="1">
              <a:latin typeface="Aptos Display" panose="020F0302020204030204"/>
            </a:rPr>
            <a:t>merkitään</a:t>
          </a:r>
          <a:r>
            <a:rPr lang="en-US">
              <a:latin typeface="Aptos Display" panose="020F0302020204030204"/>
            </a:rPr>
            <a:t> </a:t>
          </a:r>
          <a:r>
            <a:rPr lang="en-US" err="1">
              <a:latin typeface="Aptos Display" panose="020F0302020204030204"/>
            </a:rPr>
            <a:t>yhdessä</a:t>
          </a:r>
          <a:r>
            <a:rPr lang="en-US">
              <a:latin typeface="Aptos Display" panose="020F0302020204030204"/>
            </a:rPr>
            <a:t> ja ne ovat näkyvissä luokan taululla</a:t>
          </a:r>
        </a:p>
      </dgm:t>
    </dgm:pt>
    <dgm:pt modelId="{9D73F1E8-50C4-48FA-8CD2-E3D05B007B07}" type="parTrans" cxnId="{D8F63424-5C7A-4A37-B46D-2AE6873BD815}">
      <dgm:prSet/>
      <dgm:spPr/>
    </dgm:pt>
    <dgm:pt modelId="{985AB155-DC67-440E-8932-BC9C513F3F29}" type="sibTrans" cxnId="{D8F63424-5C7A-4A37-B46D-2AE6873BD815}">
      <dgm:prSet/>
      <dgm:spPr/>
    </dgm:pt>
    <dgm:pt modelId="{AC2B6D7D-2291-41B4-A2E3-90100EDAAE43}" type="pres">
      <dgm:prSet presAssocID="{C4DFB0A1-A335-4877-BCDB-3ABF38ECA42B}" presName="root" presStyleCnt="0">
        <dgm:presLayoutVars>
          <dgm:dir/>
          <dgm:resizeHandles val="exact"/>
        </dgm:presLayoutVars>
      </dgm:prSet>
      <dgm:spPr/>
    </dgm:pt>
    <dgm:pt modelId="{B231F854-40D6-4AD8-B818-C7DD77AE50A6}" type="pres">
      <dgm:prSet presAssocID="{94925194-ED18-4BB8-85A3-8F6194AC0DD8}" presName="compNode" presStyleCnt="0"/>
      <dgm:spPr/>
    </dgm:pt>
    <dgm:pt modelId="{A6167673-A9B4-423B-892B-E3285C12C1B2}" type="pres">
      <dgm:prSet presAssocID="{94925194-ED18-4BB8-85A3-8F6194AC0DD8}" presName="bgRect" presStyleLbl="bgShp" presStyleIdx="0" presStyleCnt="4"/>
      <dgm:spPr/>
    </dgm:pt>
    <dgm:pt modelId="{E22706A0-B689-4F50-93D0-70E39D345B71}" type="pres">
      <dgm:prSet presAssocID="{94925194-ED18-4BB8-85A3-8F6194AC0DD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kistusluettelo"/>
        </a:ext>
      </dgm:extLst>
    </dgm:pt>
    <dgm:pt modelId="{63BFDF75-65F9-4659-B81D-E6EC2CD88C13}" type="pres">
      <dgm:prSet presAssocID="{94925194-ED18-4BB8-85A3-8F6194AC0DD8}" presName="spaceRect" presStyleCnt="0"/>
      <dgm:spPr/>
    </dgm:pt>
    <dgm:pt modelId="{BE6D3D4F-BF59-4F73-A451-FADD8AA7E8A4}" type="pres">
      <dgm:prSet presAssocID="{94925194-ED18-4BB8-85A3-8F6194AC0DD8}" presName="parTx" presStyleLbl="revTx" presStyleIdx="0" presStyleCnt="4">
        <dgm:presLayoutVars>
          <dgm:chMax val="0"/>
          <dgm:chPref val="0"/>
        </dgm:presLayoutVars>
      </dgm:prSet>
      <dgm:spPr/>
    </dgm:pt>
    <dgm:pt modelId="{92C76B3B-599F-4B51-9FF1-50542624CB47}" type="pres">
      <dgm:prSet presAssocID="{38BC7603-C049-4C29-A82D-4E19C46CA21D}" presName="sibTrans" presStyleCnt="0"/>
      <dgm:spPr/>
    </dgm:pt>
    <dgm:pt modelId="{2F35AD05-39AC-43B6-BED1-3D5E5CE02BCB}" type="pres">
      <dgm:prSet presAssocID="{E337A732-D793-4994-A6FB-4A112A17E422}" presName="compNode" presStyleCnt="0"/>
      <dgm:spPr/>
    </dgm:pt>
    <dgm:pt modelId="{9035454C-2881-4C49-947E-9EAF52F79EAE}" type="pres">
      <dgm:prSet presAssocID="{E337A732-D793-4994-A6FB-4A112A17E422}" presName="bgRect" presStyleLbl="bgShp" presStyleIdx="1" presStyleCnt="4"/>
      <dgm:spPr/>
    </dgm:pt>
    <dgm:pt modelId="{93282B55-D636-4055-9298-2E028E359DBA}" type="pres">
      <dgm:prSet presAssocID="{E337A732-D793-4994-A6FB-4A112A17E42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EC7B72CF-C874-4E7F-9A98-1DC81C9AE5EB}" type="pres">
      <dgm:prSet presAssocID="{E337A732-D793-4994-A6FB-4A112A17E422}" presName="spaceRect" presStyleCnt="0"/>
      <dgm:spPr/>
    </dgm:pt>
    <dgm:pt modelId="{A7467922-7810-4B84-95EB-ECAAA07DB786}" type="pres">
      <dgm:prSet presAssocID="{E337A732-D793-4994-A6FB-4A112A17E422}" presName="parTx" presStyleLbl="revTx" presStyleIdx="1" presStyleCnt="4">
        <dgm:presLayoutVars>
          <dgm:chMax val="0"/>
          <dgm:chPref val="0"/>
        </dgm:presLayoutVars>
      </dgm:prSet>
      <dgm:spPr/>
    </dgm:pt>
    <dgm:pt modelId="{F388E89E-8A83-46E5-AE3F-655B6D2C1C29}" type="pres">
      <dgm:prSet presAssocID="{0B54A3B4-45C3-47EE-8B3C-07938CA048DD}" presName="sibTrans" presStyleCnt="0"/>
      <dgm:spPr/>
    </dgm:pt>
    <dgm:pt modelId="{87B9916F-E69C-42CC-941D-89E9EAE927E5}" type="pres">
      <dgm:prSet presAssocID="{C02772BC-1657-4B78-A4D4-373E3AC6EC47}" presName="compNode" presStyleCnt="0"/>
      <dgm:spPr/>
    </dgm:pt>
    <dgm:pt modelId="{39C9EADF-C266-4037-9B08-EE9D6269FD78}" type="pres">
      <dgm:prSet presAssocID="{C02772BC-1657-4B78-A4D4-373E3AC6EC47}" presName="bgRect" presStyleLbl="bgShp" presStyleIdx="2" presStyleCnt="4"/>
      <dgm:spPr/>
    </dgm:pt>
    <dgm:pt modelId="{0B195C00-0A72-49F8-B4F6-96DB5D6048A7}" type="pres">
      <dgm:prSet presAssocID="{C02772BC-1657-4B78-A4D4-373E3AC6EC4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odatin"/>
        </a:ext>
      </dgm:extLst>
    </dgm:pt>
    <dgm:pt modelId="{B83AE867-F695-41E3-A95F-A5946D133765}" type="pres">
      <dgm:prSet presAssocID="{C02772BC-1657-4B78-A4D4-373E3AC6EC47}" presName="spaceRect" presStyleCnt="0"/>
      <dgm:spPr/>
    </dgm:pt>
    <dgm:pt modelId="{6259C4A2-F2D4-4760-89BC-263F6854E0D5}" type="pres">
      <dgm:prSet presAssocID="{C02772BC-1657-4B78-A4D4-373E3AC6EC47}" presName="parTx" presStyleLbl="revTx" presStyleIdx="2" presStyleCnt="4">
        <dgm:presLayoutVars>
          <dgm:chMax val="0"/>
          <dgm:chPref val="0"/>
        </dgm:presLayoutVars>
      </dgm:prSet>
      <dgm:spPr/>
    </dgm:pt>
    <dgm:pt modelId="{E14BFA1D-38ED-4882-81B5-28C198EFBD88}" type="pres">
      <dgm:prSet presAssocID="{D7E18A72-423D-4BFE-83AA-2E81C6DC43E2}" presName="sibTrans" presStyleCnt="0"/>
      <dgm:spPr/>
    </dgm:pt>
    <dgm:pt modelId="{D56CAC64-CCF5-40BB-893C-9A67DE3376B0}" type="pres">
      <dgm:prSet presAssocID="{AD8FF013-389B-42A8-BC54-480B3D72451B}" presName="compNode" presStyleCnt="0"/>
      <dgm:spPr/>
    </dgm:pt>
    <dgm:pt modelId="{5BF38B92-241C-4A8A-A37B-D3476640CBED}" type="pres">
      <dgm:prSet presAssocID="{AD8FF013-389B-42A8-BC54-480B3D72451B}" presName="bgRect" presStyleLbl="bgShp" presStyleIdx="3" presStyleCnt="4"/>
      <dgm:spPr/>
    </dgm:pt>
    <dgm:pt modelId="{E0728663-B9E2-4EB9-BEC7-EBE5ECE1D8D9}" type="pres">
      <dgm:prSet presAssocID="{AD8FF013-389B-42A8-BC54-480B3D72451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inonta ääriviiva"/>
        </a:ext>
      </dgm:extLst>
    </dgm:pt>
    <dgm:pt modelId="{64058917-130E-4FC2-9200-97BD9E224C95}" type="pres">
      <dgm:prSet presAssocID="{AD8FF013-389B-42A8-BC54-480B3D72451B}" presName="spaceRect" presStyleCnt="0"/>
      <dgm:spPr/>
    </dgm:pt>
    <dgm:pt modelId="{58662801-15F5-409F-AF16-D27E34E1F188}" type="pres">
      <dgm:prSet presAssocID="{AD8FF013-389B-42A8-BC54-480B3D72451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4DF0817-D71A-4BC5-934D-3BEBB1DE265D}" type="presOf" srcId="{94925194-ED18-4BB8-85A3-8F6194AC0DD8}" destId="{BE6D3D4F-BF59-4F73-A451-FADD8AA7E8A4}" srcOrd="0" destOrd="0" presId="urn:microsoft.com/office/officeart/2018/2/layout/IconVerticalSolidList"/>
    <dgm:cxn modelId="{6C04FF1A-C266-4A3C-A158-73D5605A97C1}" type="presOf" srcId="{AD8FF013-389B-42A8-BC54-480B3D72451B}" destId="{58662801-15F5-409F-AF16-D27E34E1F188}" srcOrd="0" destOrd="0" presId="urn:microsoft.com/office/officeart/2018/2/layout/IconVerticalSolidList"/>
    <dgm:cxn modelId="{D8F63424-5C7A-4A37-B46D-2AE6873BD815}" srcId="{C4DFB0A1-A335-4877-BCDB-3ABF38ECA42B}" destId="{AD8FF013-389B-42A8-BC54-480B3D72451B}" srcOrd="3" destOrd="0" parTransId="{9D73F1E8-50C4-48FA-8CD2-E3D05B007B07}" sibTransId="{985AB155-DC67-440E-8932-BC9C513F3F29}"/>
    <dgm:cxn modelId="{B64E263F-6E30-4639-8E48-0BC4CC383950}" srcId="{C4DFB0A1-A335-4877-BCDB-3ABF38ECA42B}" destId="{94925194-ED18-4BB8-85A3-8F6194AC0DD8}" srcOrd="0" destOrd="0" parTransId="{2B3C13E9-E78B-4D43-A1B0-9D41E84F65C5}" sibTransId="{38BC7603-C049-4C29-A82D-4E19C46CA21D}"/>
    <dgm:cxn modelId="{B1F5CD68-9CAD-4293-B905-584FDE80907C}" type="presOf" srcId="{C4DFB0A1-A335-4877-BCDB-3ABF38ECA42B}" destId="{AC2B6D7D-2291-41B4-A2E3-90100EDAAE43}" srcOrd="0" destOrd="0" presId="urn:microsoft.com/office/officeart/2018/2/layout/IconVerticalSolidList"/>
    <dgm:cxn modelId="{663FB978-CBA0-42D1-BD6F-DE8850F3C84F}" type="presOf" srcId="{C02772BC-1657-4B78-A4D4-373E3AC6EC47}" destId="{6259C4A2-F2D4-4760-89BC-263F6854E0D5}" srcOrd="0" destOrd="0" presId="urn:microsoft.com/office/officeart/2018/2/layout/IconVerticalSolidList"/>
    <dgm:cxn modelId="{A164CBDB-BEC0-4A48-8EC0-011618216F5A}" srcId="{C4DFB0A1-A335-4877-BCDB-3ABF38ECA42B}" destId="{E337A732-D793-4994-A6FB-4A112A17E422}" srcOrd="1" destOrd="0" parTransId="{FDF86533-324E-4E5C-B023-A96F275C026F}" sibTransId="{0B54A3B4-45C3-47EE-8B3C-07938CA048DD}"/>
    <dgm:cxn modelId="{F2F0A8DF-2750-4F59-98F7-EAF749BA91DD}" srcId="{C4DFB0A1-A335-4877-BCDB-3ABF38ECA42B}" destId="{C02772BC-1657-4B78-A4D4-373E3AC6EC47}" srcOrd="2" destOrd="0" parTransId="{28BE5E6E-AEA9-42D1-BAFC-AD5515041191}" sibTransId="{D7E18A72-423D-4BFE-83AA-2E81C6DC43E2}"/>
    <dgm:cxn modelId="{7DA06EFF-E125-4D51-95C5-FC3825BF2437}" type="presOf" srcId="{E337A732-D793-4994-A6FB-4A112A17E422}" destId="{A7467922-7810-4B84-95EB-ECAAA07DB786}" srcOrd="0" destOrd="0" presId="urn:microsoft.com/office/officeart/2018/2/layout/IconVerticalSolidList"/>
    <dgm:cxn modelId="{86F5832F-D559-4B53-969F-2B20AE490F5B}" type="presParOf" srcId="{AC2B6D7D-2291-41B4-A2E3-90100EDAAE43}" destId="{B231F854-40D6-4AD8-B818-C7DD77AE50A6}" srcOrd="0" destOrd="0" presId="urn:microsoft.com/office/officeart/2018/2/layout/IconVerticalSolidList"/>
    <dgm:cxn modelId="{CF3F18FB-2838-4F15-B01D-D3EDB05295D3}" type="presParOf" srcId="{B231F854-40D6-4AD8-B818-C7DD77AE50A6}" destId="{A6167673-A9B4-423B-892B-E3285C12C1B2}" srcOrd="0" destOrd="0" presId="urn:microsoft.com/office/officeart/2018/2/layout/IconVerticalSolidList"/>
    <dgm:cxn modelId="{D8D59D3C-E7D4-432B-82FE-F1DC00041274}" type="presParOf" srcId="{B231F854-40D6-4AD8-B818-C7DD77AE50A6}" destId="{E22706A0-B689-4F50-93D0-70E39D345B71}" srcOrd="1" destOrd="0" presId="urn:microsoft.com/office/officeart/2018/2/layout/IconVerticalSolidList"/>
    <dgm:cxn modelId="{D9D2FA04-583C-41F2-BE88-D0A21831C772}" type="presParOf" srcId="{B231F854-40D6-4AD8-B818-C7DD77AE50A6}" destId="{63BFDF75-65F9-4659-B81D-E6EC2CD88C13}" srcOrd="2" destOrd="0" presId="urn:microsoft.com/office/officeart/2018/2/layout/IconVerticalSolidList"/>
    <dgm:cxn modelId="{974FDF75-95E8-4C18-B8F7-0E20BC444EE6}" type="presParOf" srcId="{B231F854-40D6-4AD8-B818-C7DD77AE50A6}" destId="{BE6D3D4F-BF59-4F73-A451-FADD8AA7E8A4}" srcOrd="3" destOrd="0" presId="urn:microsoft.com/office/officeart/2018/2/layout/IconVerticalSolidList"/>
    <dgm:cxn modelId="{B86EF477-B13A-4953-B425-34B0E05E2A27}" type="presParOf" srcId="{AC2B6D7D-2291-41B4-A2E3-90100EDAAE43}" destId="{92C76B3B-599F-4B51-9FF1-50542624CB47}" srcOrd="1" destOrd="0" presId="urn:microsoft.com/office/officeart/2018/2/layout/IconVerticalSolidList"/>
    <dgm:cxn modelId="{A02B403C-939A-4BFA-9044-5242B5D6ADF9}" type="presParOf" srcId="{AC2B6D7D-2291-41B4-A2E3-90100EDAAE43}" destId="{2F35AD05-39AC-43B6-BED1-3D5E5CE02BCB}" srcOrd="2" destOrd="0" presId="urn:microsoft.com/office/officeart/2018/2/layout/IconVerticalSolidList"/>
    <dgm:cxn modelId="{9A98E3E4-B7F1-4651-9F7E-FD74E66873EF}" type="presParOf" srcId="{2F35AD05-39AC-43B6-BED1-3D5E5CE02BCB}" destId="{9035454C-2881-4C49-947E-9EAF52F79EAE}" srcOrd="0" destOrd="0" presId="urn:microsoft.com/office/officeart/2018/2/layout/IconVerticalSolidList"/>
    <dgm:cxn modelId="{3203F3A4-0415-42F1-9A37-DCE5B2E8DB53}" type="presParOf" srcId="{2F35AD05-39AC-43B6-BED1-3D5E5CE02BCB}" destId="{93282B55-D636-4055-9298-2E028E359DBA}" srcOrd="1" destOrd="0" presId="urn:microsoft.com/office/officeart/2018/2/layout/IconVerticalSolidList"/>
    <dgm:cxn modelId="{790491EF-D89B-48F1-9A37-24F8AAD1CA1C}" type="presParOf" srcId="{2F35AD05-39AC-43B6-BED1-3D5E5CE02BCB}" destId="{EC7B72CF-C874-4E7F-9A98-1DC81C9AE5EB}" srcOrd="2" destOrd="0" presId="urn:microsoft.com/office/officeart/2018/2/layout/IconVerticalSolidList"/>
    <dgm:cxn modelId="{84941259-EEE2-41FC-84F3-7F687CC84C3A}" type="presParOf" srcId="{2F35AD05-39AC-43B6-BED1-3D5E5CE02BCB}" destId="{A7467922-7810-4B84-95EB-ECAAA07DB786}" srcOrd="3" destOrd="0" presId="urn:microsoft.com/office/officeart/2018/2/layout/IconVerticalSolidList"/>
    <dgm:cxn modelId="{5961D0F3-5329-444F-9108-50DBEED9DC15}" type="presParOf" srcId="{AC2B6D7D-2291-41B4-A2E3-90100EDAAE43}" destId="{F388E89E-8A83-46E5-AE3F-655B6D2C1C29}" srcOrd="3" destOrd="0" presId="urn:microsoft.com/office/officeart/2018/2/layout/IconVerticalSolidList"/>
    <dgm:cxn modelId="{FFA39B6D-C648-441D-8115-9D74CC17719E}" type="presParOf" srcId="{AC2B6D7D-2291-41B4-A2E3-90100EDAAE43}" destId="{87B9916F-E69C-42CC-941D-89E9EAE927E5}" srcOrd="4" destOrd="0" presId="urn:microsoft.com/office/officeart/2018/2/layout/IconVerticalSolidList"/>
    <dgm:cxn modelId="{D24AC985-DB5C-4ADB-AF3C-B490EA0C67DE}" type="presParOf" srcId="{87B9916F-E69C-42CC-941D-89E9EAE927E5}" destId="{39C9EADF-C266-4037-9B08-EE9D6269FD78}" srcOrd="0" destOrd="0" presId="urn:microsoft.com/office/officeart/2018/2/layout/IconVerticalSolidList"/>
    <dgm:cxn modelId="{4D99336A-92F9-4091-B996-2549D6D2AF1F}" type="presParOf" srcId="{87B9916F-E69C-42CC-941D-89E9EAE927E5}" destId="{0B195C00-0A72-49F8-B4F6-96DB5D6048A7}" srcOrd="1" destOrd="0" presId="urn:microsoft.com/office/officeart/2018/2/layout/IconVerticalSolidList"/>
    <dgm:cxn modelId="{E91F0363-1BB6-4932-A1E0-4ACEDDDE0CDA}" type="presParOf" srcId="{87B9916F-E69C-42CC-941D-89E9EAE927E5}" destId="{B83AE867-F695-41E3-A95F-A5946D133765}" srcOrd="2" destOrd="0" presId="urn:microsoft.com/office/officeart/2018/2/layout/IconVerticalSolidList"/>
    <dgm:cxn modelId="{78EAAD29-450A-49A9-B690-241EA439D460}" type="presParOf" srcId="{87B9916F-E69C-42CC-941D-89E9EAE927E5}" destId="{6259C4A2-F2D4-4760-89BC-263F6854E0D5}" srcOrd="3" destOrd="0" presId="urn:microsoft.com/office/officeart/2018/2/layout/IconVerticalSolidList"/>
    <dgm:cxn modelId="{78095FD2-FE01-433D-8EDF-60427C456879}" type="presParOf" srcId="{AC2B6D7D-2291-41B4-A2E3-90100EDAAE43}" destId="{E14BFA1D-38ED-4882-81B5-28C198EFBD88}" srcOrd="5" destOrd="0" presId="urn:microsoft.com/office/officeart/2018/2/layout/IconVerticalSolidList"/>
    <dgm:cxn modelId="{E61611AF-87C7-4817-AE50-A17708630C49}" type="presParOf" srcId="{AC2B6D7D-2291-41B4-A2E3-90100EDAAE43}" destId="{D56CAC64-CCF5-40BB-893C-9A67DE3376B0}" srcOrd="6" destOrd="0" presId="urn:microsoft.com/office/officeart/2018/2/layout/IconVerticalSolidList"/>
    <dgm:cxn modelId="{B6897257-0703-4F18-AE58-ABF347FA6D40}" type="presParOf" srcId="{D56CAC64-CCF5-40BB-893C-9A67DE3376B0}" destId="{5BF38B92-241C-4A8A-A37B-D3476640CBED}" srcOrd="0" destOrd="0" presId="urn:microsoft.com/office/officeart/2018/2/layout/IconVerticalSolidList"/>
    <dgm:cxn modelId="{0F21D2E7-8E8B-42B2-86B8-B9EC230CBE46}" type="presParOf" srcId="{D56CAC64-CCF5-40BB-893C-9A67DE3376B0}" destId="{E0728663-B9E2-4EB9-BEC7-EBE5ECE1D8D9}" srcOrd="1" destOrd="0" presId="urn:microsoft.com/office/officeart/2018/2/layout/IconVerticalSolidList"/>
    <dgm:cxn modelId="{CD14ADB2-ECA2-4FAF-B497-1841EED4AE34}" type="presParOf" srcId="{D56CAC64-CCF5-40BB-893C-9A67DE3376B0}" destId="{64058917-130E-4FC2-9200-97BD9E224C95}" srcOrd="2" destOrd="0" presId="urn:microsoft.com/office/officeart/2018/2/layout/IconVerticalSolidList"/>
    <dgm:cxn modelId="{2C8F1A2A-F292-4936-8CF4-94C405B57A28}" type="presParOf" srcId="{D56CAC64-CCF5-40BB-893C-9A67DE3376B0}" destId="{58662801-15F5-409F-AF16-D27E34E1F18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2143E2-C1CF-441B-963B-8DA53872DC9C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DBC8F11-8590-4781-A0B4-1C8A8DADE619}">
      <dgm:prSet custT="1"/>
      <dgm:spPr/>
      <dgm:t>
        <a:bodyPr/>
        <a:lstStyle/>
        <a:p>
          <a:pPr>
            <a:defRPr b="1"/>
          </a:pPr>
          <a:r>
            <a:rPr lang="en-US" sz="2000" err="1"/>
            <a:t>Kokeet</a:t>
          </a:r>
          <a:r>
            <a:rPr lang="en-US" sz="2000"/>
            <a:t> vain </a:t>
          </a:r>
          <a:r>
            <a:rPr lang="en-US" sz="2000" err="1"/>
            <a:t>yksi</a:t>
          </a:r>
          <a:r>
            <a:rPr lang="en-US" sz="2000"/>
            <a:t> </a:t>
          </a:r>
          <a:r>
            <a:rPr lang="en-US" sz="2000" err="1"/>
            <a:t>osa</a:t>
          </a:r>
          <a:r>
            <a:rPr lang="en-US" sz="2000"/>
            <a:t> </a:t>
          </a:r>
          <a:r>
            <a:rPr lang="en-US" sz="2000" err="1"/>
            <a:t>arviointia</a:t>
          </a:r>
          <a:r>
            <a:rPr lang="en-US" sz="2000"/>
            <a:t>, </a:t>
          </a:r>
          <a:r>
            <a:rPr lang="en-US" sz="2000" err="1"/>
            <a:t>näyttöjä</a:t>
          </a:r>
          <a:r>
            <a:rPr lang="en-US" sz="2000"/>
            <a:t> </a:t>
          </a:r>
          <a:r>
            <a:rPr lang="en-US" sz="2000" err="1"/>
            <a:t>osaamisesta</a:t>
          </a:r>
          <a:r>
            <a:rPr lang="en-US" sz="2000"/>
            <a:t> </a:t>
          </a:r>
          <a:r>
            <a:rPr lang="en-US" sz="2000" err="1"/>
            <a:t>myös</a:t>
          </a:r>
          <a:r>
            <a:rPr lang="en-US" sz="2000"/>
            <a:t> </a:t>
          </a:r>
          <a:r>
            <a:rPr lang="en-US" sz="2000" err="1"/>
            <a:t>erilaisilla</a:t>
          </a:r>
          <a:r>
            <a:rPr lang="en-US" sz="2000"/>
            <a:t> </a:t>
          </a:r>
          <a:r>
            <a:rPr lang="en-US" sz="2000" err="1"/>
            <a:t>töillä</a:t>
          </a:r>
          <a:r>
            <a:rPr lang="en-US" sz="2000"/>
            <a:t> ja </a:t>
          </a:r>
          <a:r>
            <a:rPr lang="en-US" sz="2000" err="1"/>
            <a:t>tuntityössä</a:t>
          </a:r>
          <a:endParaRPr lang="en-US" sz="2000"/>
        </a:p>
      </dgm:t>
    </dgm:pt>
    <dgm:pt modelId="{B833AAA3-106B-459C-95CA-29021C874E00}" type="parTrans" cxnId="{D8F7FC74-4B66-4BF9-8FB2-5DB57733324E}">
      <dgm:prSet/>
      <dgm:spPr/>
      <dgm:t>
        <a:bodyPr/>
        <a:lstStyle/>
        <a:p>
          <a:endParaRPr lang="en-US"/>
        </a:p>
      </dgm:t>
    </dgm:pt>
    <dgm:pt modelId="{99C21D59-C059-41A8-99D7-F82706E22E11}" type="sibTrans" cxnId="{D8F7FC74-4B66-4BF9-8FB2-5DB57733324E}">
      <dgm:prSet/>
      <dgm:spPr/>
      <dgm:t>
        <a:bodyPr/>
        <a:lstStyle/>
        <a:p>
          <a:endParaRPr lang="en-US"/>
        </a:p>
      </dgm:t>
    </dgm:pt>
    <dgm:pt modelId="{CD9A3921-9591-409E-B560-3F5F5801EB10}">
      <dgm:prSet custT="1"/>
      <dgm:spPr/>
      <dgm:t>
        <a:bodyPr/>
        <a:lstStyle/>
        <a:p>
          <a:pPr>
            <a:defRPr b="1"/>
          </a:pPr>
          <a:r>
            <a:rPr lang="en-US" sz="2000" err="1"/>
            <a:t>matematiikka</a:t>
          </a:r>
          <a:r>
            <a:rPr lang="en-US" sz="2000"/>
            <a:t>, </a:t>
          </a:r>
          <a:r>
            <a:rPr lang="en-US" sz="2000" err="1"/>
            <a:t>suomen</a:t>
          </a:r>
          <a:r>
            <a:rPr lang="en-US" sz="2000"/>
            <a:t> </a:t>
          </a:r>
          <a:r>
            <a:rPr lang="en-US" sz="2000" err="1"/>
            <a:t>kieli</a:t>
          </a:r>
          <a:r>
            <a:rPr lang="en-US" sz="2000"/>
            <a:t>, </a:t>
          </a:r>
          <a:r>
            <a:rPr lang="en-US" sz="2000" err="1"/>
            <a:t>englanti</a:t>
          </a:r>
          <a:r>
            <a:rPr lang="en-US" sz="2000"/>
            <a:t>, </a:t>
          </a:r>
          <a:r>
            <a:rPr lang="en-US" sz="2000" err="1"/>
            <a:t>ympäristöoppi</a:t>
          </a:r>
          <a:r>
            <a:rPr lang="en-US" sz="2000"/>
            <a:t>, </a:t>
          </a:r>
          <a:r>
            <a:rPr lang="en-US" sz="2000" err="1"/>
            <a:t>uskonto</a:t>
          </a:r>
          <a:endParaRPr lang="en-US" sz="2000"/>
        </a:p>
      </dgm:t>
    </dgm:pt>
    <dgm:pt modelId="{102EF572-7E61-4B28-ACDE-4C5AD8CFDD47}" type="parTrans" cxnId="{CB295D0F-2285-4A64-8F4E-94DDCD6FFBF0}">
      <dgm:prSet/>
      <dgm:spPr/>
      <dgm:t>
        <a:bodyPr/>
        <a:lstStyle/>
        <a:p>
          <a:endParaRPr lang="en-US"/>
        </a:p>
      </dgm:t>
    </dgm:pt>
    <dgm:pt modelId="{CAEE7011-42C7-466F-8F19-AE0D47C4AC00}" type="sibTrans" cxnId="{CB295D0F-2285-4A64-8F4E-94DDCD6FFBF0}">
      <dgm:prSet/>
      <dgm:spPr/>
      <dgm:t>
        <a:bodyPr/>
        <a:lstStyle/>
        <a:p>
          <a:endParaRPr lang="en-US"/>
        </a:p>
      </dgm:t>
    </dgm:pt>
    <dgm:pt modelId="{A9D82A94-58E5-4BF0-9A57-5DC86016EF0B}">
      <dgm:prSet/>
      <dgm:spPr/>
      <dgm:t>
        <a:bodyPr/>
        <a:lstStyle/>
        <a:p>
          <a:r>
            <a:rPr lang="en-US"/>
            <a:t>Wilmassa “Kokeet”-välilehdellä</a:t>
          </a:r>
        </a:p>
      </dgm:t>
    </dgm:pt>
    <dgm:pt modelId="{D591DB0F-5227-4CAC-A19D-8B3AFCD9CB66}" type="parTrans" cxnId="{2E089AE5-0890-412D-B867-D4C8136BF299}">
      <dgm:prSet/>
      <dgm:spPr/>
      <dgm:t>
        <a:bodyPr/>
        <a:lstStyle/>
        <a:p>
          <a:endParaRPr lang="en-US"/>
        </a:p>
      </dgm:t>
    </dgm:pt>
    <dgm:pt modelId="{FACAB4D6-8C6A-4923-800A-1F8F0E6701CE}" type="sibTrans" cxnId="{2E089AE5-0890-412D-B867-D4C8136BF299}">
      <dgm:prSet/>
      <dgm:spPr/>
      <dgm:t>
        <a:bodyPr/>
        <a:lstStyle/>
        <a:p>
          <a:endParaRPr lang="en-US"/>
        </a:p>
      </dgm:t>
    </dgm:pt>
    <dgm:pt modelId="{3841EE51-C426-4E41-BFD8-E01B20BEFBAD}">
      <dgm:prSet custT="1"/>
      <dgm:spPr/>
      <dgm:t>
        <a:bodyPr/>
        <a:lstStyle/>
        <a:p>
          <a:pPr>
            <a:defRPr b="1"/>
          </a:pPr>
          <a:r>
            <a:rPr lang="en-US" sz="2000"/>
            <a:t>3.lk </a:t>
          </a:r>
          <a:r>
            <a:rPr lang="en-US" sz="2000" err="1"/>
            <a:t>harjoitellaan</a:t>
          </a:r>
          <a:r>
            <a:rPr lang="en-US" sz="2000"/>
            <a:t> </a:t>
          </a:r>
          <a:r>
            <a:rPr lang="en-US" sz="2000" err="1"/>
            <a:t>tulevaa</a:t>
          </a:r>
          <a:r>
            <a:rPr lang="en-US" sz="2000"/>
            <a:t> </a:t>
          </a:r>
          <a:r>
            <a:rPr lang="en-US" sz="2000" err="1"/>
            <a:t>varten</a:t>
          </a:r>
          <a:r>
            <a:rPr lang="en-US" sz="2000"/>
            <a:t> </a:t>
          </a:r>
          <a:r>
            <a:rPr lang="en-US" sz="2000" err="1"/>
            <a:t>kokeisiin</a:t>
          </a:r>
          <a:r>
            <a:rPr lang="en-US" sz="2000"/>
            <a:t> </a:t>
          </a:r>
          <a:r>
            <a:rPr lang="en-US" sz="2000" err="1"/>
            <a:t>valmistautumista</a:t>
          </a:r>
          <a:r>
            <a:rPr lang="en-US" sz="2000"/>
            <a:t>:</a:t>
          </a:r>
        </a:p>
      </dgm:t>
    </dgm:pt>
    <dgm:pt modelId="{45253334-7122-49DC-9DFA-2AA8444D94B5}" type="parTrans" cxnId="{0A51739F-76DF-4CBE-82DF-D8FB629908D8}">
      <dgm:prSet/>
      <dgm:spPr/>
      <dgm:t>
        <a:bodyPr/>
        <a:lstStyle/>
        <a:p>
          <a:endParaRPr lang="en-US"/>
        </a:p>
      </dgm:t>
    </dgm:pt>
    <dgm:pt modelId="{FE4EA401-CDA3-4347-BC7C-3C642AED992B}" type="sibTrans" cxnId="{0A51739F-76DF-4CBE-82DF-D8FB629908D8}">
      <dgm:prSet/>
      <dgm:spPr/>
      <dgm:t>
        <a:bodyPr/>
        <a:lstStyle/>
        <a:p>
          <a:endParaRPr lang="en-US"/>
        </a:p>
      </dgm:t>
    </dgm:pt>
    <dgm:pt modelId="{CABDAFC7-691C-4279-8662-4B476D900B0D}">
      <dgm:prSet custT="1"/>
      <dgm:spPr/>
      <dgm:t>
        <a:bodyPr/>
        <a:lstStyle/>
        <a:p>
          <a:r>
            <a:rPr lang="en-US" sz="1600"/>
            <a:t>Lue </a:t>
          </a:r>
          <a:r>
            <a:rPr lang="en-US" sz="1600" err="1"/>
            <a:t>ajoissa</a:t>
          </a:r>
          <a:r>
            <a:rPr lang="en-US" sz="1600"/>
            <a:t>, </a:t>
          </a:r>
          <a:r>
            <a:rPr lang="en-US" sz="1600" err="1"/>
            <a:t>useana</a:t>
          </a:r>
          <a:r>
            <a:rPr lang="en-US" sz="1600"/>
            <a:t> </a:t>
          </a:r>
          <a:r>
            <a:rPr lang="en-US" sz="1600" err="1"/>
            <a:t>päivänä</a:t>
          </a:r>
          <a:r>
            <a:rPr lang="en-US" sz="1600"/>
            <a:t> </a:t>
          </a:r>
        </a:p>
        <a:p>
          <a:r>
            <a:rPr lang="en-US" sz="1600" err="1"/>
            <a:t>Kuuntele</a:t>
          </a:r>
          <a:r>
            <a:rPr lang="en-US" sz="1600"/>
            <a:t> </a:t>
          </a:r>
          <a:r>
            <a:rPr lang="en-US" sz="1600" err="1"/>
            <a:t>tekstejä</a:t>
          </a:r>
          <a:r>
            <a:rPr lang="en-US" sz="1600"/>
            <a:t> (</a:t>
          </a:r>
          <a:r>
            <a:rPr lang="en-US" sz="1600" err="1"/>
            <a:t>ym</a:t>
          </a:r>
          <a:r>
            <a:rPr lang="en-US" sz="1600"/>
            <a:t>, </a:t>
          </a:r>
          <a:r>
            <a:rPr lang="en-US" sz="1600" err="1"/>
            <a:t>en</a:t>
          </a:r>
          <a:r>
            <a:rPr lang="en-US" sz="1600"/>
            <a:t>)</a:t>
          </a:r>
        </a:p>
      </dgm:t>
    </dgm:pt>
    <dgm:pt modelId="{046937D1-8F8F-419F-ADD3-04A21170C502}" type="parTrans" cxnId="{A0643BCD-5262-44E3-B908-7F47E01187A0}">
      <dgm:prSet/>
      <dgm:spPr/>
      <dgm:t>
        <a:bodyPr/>
        <a:lstStyle/>
        <a:p>
          <a:endParaRPr lang="en-US"/>
        </a:p>
      </dgm:t>
    </dgm:pt>
    <dgm:pt modelId="{0422553A-7472-439B-8320-42E21C46814B}" type="sibTrans" cxnId="{A0643BCD-5262-44E3-B908-7F47E01187A0}">
      <dgm:prSet/>
      <dgm:spPr/>
      <dgm:t>
        <a:bodyPr/>
        <a:lstStyle/>
        <a:p>
          <a:endParaRPr lang="en-US"/>
        </a:p>
      </dgm:t>
    </dgm:pt>
    <dgm:pt modelId="{78E6B8AE-4FF4-4066-BE55-599BCEA120D2}">
      <dgm:prSet custT="1"/>
      <dgm:spPr/>
      <dgm:t>
        <a:bodyPr/>
        <a:lstStyle/>
        <a:p>
          <a:r>
            <a:rPr lang="en-US" sz="1600" err="1"/>
            <a:t>Viimeisenä</a:t>
          </a:r>
          <a:r>
            <a:rPr lang="en-US" sz="1600"/>
            <a:t> </a:t>
          </a:r>
          <a:r>
            <a:rPr lang="en-US" sz="1600" err="1"/>
            <a:t>päivänä</a:t>
          </a:r>
          <a:r>
            <a:rPr lang="en-US" sz="1600"/>
            <a:t> </a:t>
          </a:r>
          <a:r>
            <a:rPr lang="en-US" sz="1600" err="1"/>
            <a:t>kertaa</a:t>
          </a:r>
          <a:r>
            <a:rPr lang="en-US" sz="1600"/>
            <a:t> </a:t>
          </a:r>
          <a:r>
            <a:rPr lang="en-US" sz="1600" err="1"/>
            <a:t>tärkeät</a:t>
          </a:r>
          <a:r>
            <a:rPr lang="en-US" sz="1600"/>
            <a:t> </a:t>
          </a:r>
          <a:r>
            <a:rPr lang="en-US" sz="1600" err="1"/>
            <a:t>asiat</a:t>
          </a:r>
          <a:endParaRPr lang="en-US" sz="1600"/>
        </a:p>
      </dgm:t>
    </dgm:pt>
    <dgm:pt modelId="{DAE3634F-76AE-420C-A303-0F887279CDB1}" type="parTrans" cxnId="{13FDAF7D-E208-4B0B-BD72-00AB446C9669}">
      <dgm:prSet/>
      <dgm:spPr/>
      <dgm:t>
        <a:bodyPr/>
        <a:lstStyle/>
        <a:p>
          <a:endParaRPr lang="en-US"/>
        </a:p>
      </dgm:t>
    </dgm:pt>
    <dgm:pt modelId="{4BBC74BE-44F0-4658-A286-3EC05C1DF29D}" type="sibTrans" cxnId="{13FDAF7D-E208-4B0B-BD72-00AB446C9669}">
      <dgm:prSet/>
      <dgm:spPr/>
      <dgm:t>
        <a:bodyPr/>
        <a:lstStyle/>
        <a:p>
          <a:endParaRPr lang="en-US"/>
        </a:p>
      </dgm:t>
    </dgm:pt>
    <dgm:pt modelId="{F73B6058-9FB1-4679-B290-58EBCCE46154}">
      <dgm:prSet custT="1"/>
      <dgm:spPr/>
      <dgm:t>
        <a:bodyPr/>
        <a:lstStyle/>
        <a:p>
          <a:r>
            <a:rPr lang="en-US" sz="1600" err="1"/>
            <a:t>Vanhemmat</a:t>
          </a:r>
          <a:r>
            <a:rPr lang="en-US" sz="1600"/>
            <a:t> </a:t>
          </a:r>
          <a:r>
            <a:rPr lang="en-US" sz="1600" err="1"/>
            <a:t>tukena</a:t>
          </a:r>
          <a:r>
            <a:rPr lang="en-US" sz="1600"/>
            <a:t>: </a:t>
          </a:r>
          <a:r>
            <a:rPr lang="en-US" sz="1600" err="1"/>
            <a:t>erityisesti</a:t>
          </a:r>
          <a:r>
            <a:rPr lang="en-US" sz="1600"/>
            <a:t> </a:t>
          </a:r>
          <a:r>
            <a:rPr lang="en-US" sz="1600" err="1"/>
            <a:t>enkun</a:t>
          </a:r>
          <a:r>
            <a:rPr lang="en-US" sz="1600"/>
            <a:t> </a:t>
          </a:r>
          <a:r>
            <a:rPr lang="en-US" sz="1600" err="1"/>
            <a:t>sanat</a:t>
          </a:r>
          <a:r>
            <a:rPr lang="en-US" sz="1600"/>
            <a:t>, </a:t>
          </a:r>
          <a:r>
            <a:rPr lang="en-US" sz="1600" err="1"/>
            <a:t>ympän</a:t>
          </a:r>
          <a:r>
            <a:rPr lang="en-US" sz="1600"/>
            <a:t> </a:t>
          </a:r>
          <a:r>
            <a:rPr lang="en-US" sz="1600" err="1"/>
            <a:t>käsitteet</a:t>
          </a:r>
          <a:endParaRPr lang="en-US" sz="1600"/>
        </a:p>
      </dgm:t>
    </dgm:pt>
    <dgm:pt modelId="{7C35F69C-C978-4CDA-B507-408BEDFFE67F}" type="parTrans" cxnId="{866D24EF-252B-4D18-BB4E-65651FBE1FCD}">
      <dgm:prSet/>
      <dgm:spPr/>
      <dgm:t>
        <a:bodyPr/>
        <a:lstStyle/>
        <a:p>
          <a:endParaRPr lang="en-US"/>
        </a:p>
      </dgm:t>
    </dgm:pt>
    <dgm:pt modelId="{77FF3B60-50CF-4373-B4D3-6B8BD5152A6D}" type="sibTrans" cxnId="{866D24EF-252B-4D18-BB4E-65651FBE1FCD}">
      <dgm:prSet/>
      <dgm:spPr/>
      <dgm:t>
        <a:bodyPr/>
        <a:lstStyle/>
        <a:p>
          <a:endParaRPr lang="en-US"/>
        </a:p>
      </dgm:t>
    </dgm:pt>
    <dgm:pt modelId="{98B90A83-E646-4191-A776-53A54E00B8ED}">
      <dgm:prSet custT="1"/>
      <dgm:spPr/>
      <dgm:t>
        <a:bodyPr/>
        <a:lstStyle/>
        <a:p>
          <a:r>
            <a:rPr lang="en-US" sz="1600" err="1"/>
            <a:t>Myös</a:t>
          </a:r>
          <a:r>
            <a:rPr lang="en-US" sz="1600"/>
            <a:t> </a:t>
          </a:r>
          <a:r>
            <a:rPr lang="en-US" sz="1600" err="1"/>
            <a:t>koulussa</a:t>
          </a:r>
          <a:r>
            <a:rPr lang="en-US" sz="1600"/>
            <a:t> </a:t>
          </a:r>
          <a:r>
            <a:rPr lang="en-US" sz="1600" err="1"/>
            <a:t>ennen</a:t>
          </a:r>
          <a:r>
            <a:rPr lang="en-US" sz="1600"/>
            <a:t> </a:t>
          </a:r>
          <a:r>
            <a:rPr lang="en-US" sz="1600" err="1"/>
            <a:t>koetta</a:t>
          </a:r>
          <a:r>
            <a:rPr lang="en-US" sz="1600"/>
            <a:t> </a:t>
          </a:r>
          <a:r>
            <a:rPr lang="en-US" sz="1600" err="1"/>
            <a:t>kertaustunteja</a:t>
          </a:r>
          <a:endParaRPr lang="en-US" sz="1600"/>
        </a:p>
      </dgm:t>
    </dgm:pt>
    <dgm:pt modelId="{DC47795F-5B0F-4459-8C74-1B0C2801093C}" type="parTrans" cxnId="{0925E620-A885-4E97-B143-9B7D6AB12C3A}">
      <dgm:prSet/>
      <dgm:spPr/>
      <dgm:t>
        <a:bodyPr/>
        <a:lstStyle/>
        <a:p>
          <a:endParaRPr lang="en-US"/>
        </a:p>
      </dgm:t>
    </dgm:pt>
    <dgm:pt modelId="{87726B68-7E0B-454C-B1B4-A629C873B8C2}" type="sibTrans" cxnId="{0925E620-A885-4E97-B143-9B7D6AB12C3A}">
      <dgm:prSet/>
      <dgm:spPr/>
      <dgm:t>
        <a:bodyPr/>
        <a:lstStyle/>
        <a:p>
          <a:endParaRPr lang="en-US"/>
        </a:p>
      </dgm:t>
    </dgm:pt>
    <dgm:pt modelId="{84C41C41-4985-4062-8D39-1C38EEC0770D}" type="pres">
      <dgm:prSet presAssocID="{642143E2-C1CF-441B-963B-8DA53872DC9C}" presName="root" presStyleCnt="0">
        <dgm:presLayoutVars>
          <dgm:dir/>
          <dgm:resizeHandles val="exact"/>
        </dgm:presLayoutVars>
      </dgm:prSet>
      <dgm:spPr/>
    </dgm:pt>
    <dgm:pt modelId="{818B9D7A-665B-4D01-8AC6-0CF20412F349}" type="pres">
      <dgm:prSet presAssocID="{ADBC8F11-8590-4781-A0B4-1C8A8DADE619}" presName="compNode" presStyleCnt="0"/>
      <dgm:spPr/>
    </dgm:pt>
    <dgm:pt modelId="{EB0A28D8-BAD6-4C30-9246-F270E826EEC1}" type="pres">
      <dgm:prSet presAssocID="{ADBC8F11-8590-4781-A0B4-1C8A8DADE61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FCD6A66B-3BD3-47F9-AAAA-9E36EFFDDE8F}" type="pres">
      <dgm:prSet presAssocID="{ADBC8F11-8590-4781-A0B4-1C8A8DADE619}" presName="iconSpace" presStyleCnt="0"/>
      <dgm:spPr/>
    </dgm:pt>
    <dgm:pt modelId="{EE164ED9-B4B6-4AC7-8A94-92C35991FE60}" type="pres">
      <dgm:prSet presAssocID="{ADBC8F11-8590-4781-A0B4-1C8A8DADE619}" presName="parTx" presStyleLbl="revTx" presStyleIdx="0" presStyleCnt="6">
        <dgm:presLayoutVars>
          <dgm:chMax val="0"/>
          <dgm:chPref val="0"/>
        </dgm:presLayoutVars>
      </dgm:prSet>
      <dgm:spPr/>
    </dgm:pt>
    <dgm:pt modelId="{9BF2EFCD-CDF8-4A74-B749-8483A8108B57}" type="pres">
      <dgm:prSet presAssocID="{ADBC8F11-8590-4781-A0B4-1C8A8DADE619}" presName="txSpace" presStyleCnt="0"/>
      <dgm:spPr/>
    </dgm:pt>
    <dgm:pt modelId="{987A71E7-718D-4F94-B16A-48C59E831DA2}" type="pres">
      <dgm:prSet presAssocID="{ADBC8F11-8590-4781-A0B4-1C8A8DADE619}" presName="desTx" presStyleLbl="revTx" presStyleIdx="1" presStyleCnt="6">
        <dgm:presLayoutVars/>
      </dgm:prSet>
      <dgm:spPr/>
    </dgm:pt>
    <dgm:pt modelId="{0126DA84-5002-4706-8599-F5850A55F4A6}" type="pres">
      <dgm:prSet presAssocID="{99C21D59-C059-41A8-99D7-F82706E22E11}" presName="sibTrans" presStyleCnt="0"/>
      <dgm:spPr/>
    </dgm:pt>
    <dgm:pt modelId="{600613DD-1B6C-4323-84CD-8AA350B48860}" type="pres">
      <dgm:prSet presAssocID="{CD9A3921-9591-409E-B560-3F5F5801EB10}" presName="compNode" presStyleCnt="0"/>
      <dgm:spPr/>
    </dgm:pt>
    <dgm:pt modelId="{D04E51B3-3980-489C-870B-3CA0D6DBF821}" type="pres">
      <dgm:prSet presAssocID="{CD9A3921-9591-409E-B560-3F5F5801EB1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tematiikka"/>
        </a:ext>
      </dgm:extLst>
    </dgm:pt>
    <dgm:pt modelId="{DA3F4736-5A3B-4E86-B116-CB3ADC70C1F1}" type="pres">
      <dgm:prSet presAssocID="{CD9A3921-9591-409E-B560-3F5F5801EB10}" presName="iconSpace" presStyleCnt="0"/>
      <dgm:spPr/>
    </dgm:pt>
    <dgm:pt modelId="{D807B472-D5E4-4130-B811-5664D6C8A3A5}" type="pres">
      <dgm:prSet presAssocID="{CD9A3921-9591-409E-B560-3F5F5801EB10}" presName="parTx" presStyleLbl="revTx" presStyleIdx="2" presStyleCnt="6">
        <dgm:presLayoutVars>
          <dgm:chMax val="0"/>
          <dgm:chPref val="0"/>
        </dgm:presLayoutVars>
      </dgm:prSet>
      <dgm:spPr/>
    </dgm:pt>
    <dgm:pt modelId="{56BC9FFE-F2A8-4CED-A248-A8A69B9E6F6E}" type="pres">
      <dgm:prSet presAssocID="{CD9A3921-9591-409E-B560-3F5F5801EB10}" presName="txSpace" presStyleCnt="0"/>
      <dgm:spPr/>
    </dgm:pt>
    <dgm:pt modelId="{E7ED8D7A-E3CB-49D3-B7A2-00CF8870169C}" type="pres">
      <dgm:prSet presAssocID="{CD9A3921-9591-409E-B560-3F5F5801EB10}" presName="desTx" presStyleLbl="revTx" presStyleIdx="3" presStyleCnt="6">
        <dgm:presLayoutVars/>
      </dgm:prSet>
      <dgm:spPr/>
    </dgm:pt>
    <dgm:pt modelId="{F41D6886-F248-4A17-B986-FE3AA2354451}" type="pres">
      <dgm:prSet presAssocID="{CAEE7011-42C7-466F-8F19-AE0D47C4AC00}" presName="sibTrans" presStyleCnt="0"/>
      <dgm:spPr/>
    </dgm:pt>
    <dgm:pt modelId="{19AD7781-DC29-41BE-AACB-7058B757CD12}" type="pres">
      <dgm:prSet presAssocID="{3841EE51-C426-4E41-BFD8-E01B20BEFBAD}" presName="compNode" presStyleCnt="0"/>
      <dgm:spPr/>
    </dgm:pt>
    <dgm:pt modelId="{1604C83C-9EC1-4A2E-A78B-ED943A3896D3}" type="pres">
      <dgm:prSet presAssocID="{3841EE51-C426-4E41-BFD8-E01B20BEFBA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0B710B6B-5625-4E69-A41E-18C6D98689D6}" type="pres">
      <dgm:prSet presAssocID="{3841EE51-C426-4E41-BFD8-E01B20BEFBAD}" presName="iconSpace" presStyleCnt="0"/>
      <dgm:spPr/>
    </dgm:pt>
    <dgm:pt modelId="{C6950D47-0602-4D7E-A4E8-43B52332E34B}" type="pres">
      <dgm:prSet presAssocID="{3841EE51-C426-4E41-BFD8-E01B20BEFBAD}" presName="parTx" presStyleLbl="revTx" presStyleIdx="4" presStyleCnt="6">
        <dgm:presLayoutVars>
          <dgm:chMax val="0"/>
          <dgm:chPref val="0"/>
        </dgm:presLayoutVars>
      </dgm:prSet>
      <dgm:spPr/>
    </dgm:pt>
    <dgm:pt modelId="{65664BDB-348B-4B5D-8015-07D34E7146B5}" type="pres">
      <dgm:prSet presAssocID="{3841EE51-C426-4E41-BFD8-E01B20BEFBAD}" presName="txSpace" presStyleCnt="0"/>
      <dgm:spPr/>
    </dgm:pt>
    <dgm:pt modelId="{BD578305-49AC-4D25-ADDF-6C31F32BF811}" type="pres">
      <dgm:prSet presAssocID="{3841EE51-C426-4E41-BFD8-E01B20BEFBAD}" presName="desTx" presStyleLbl="revTx" presStyleIdx="5" presStyleCnt="6" custScaleX="100178" custScaleY="344962">
        <dgm:presLayoutVars/>
      </dgm:prSet>
      <dgm:spPr/>
    </dgm:pt>
  </dgm:ptLst>
  <dgm:cxnLst>
    <dgm:cxn modelId="{CB295D0F-2285-4A64-8F4E-94DDCD6FFBF0}" srcId="{642143E2-C1CF-441B-963B-8DA53872DC9C}" destId="{CD9A3921-9591-409E-B560-3F5F5801EB10}" srcOrd="1" destOrd="0" parTransId="{102EF572-7E61-4B28-ACDE-4C5AD8CFDD47}" sibTransId="{CAEE7011-42C7-466F-8F19-AE0D47C4AC00}"/>
    <dgm:cxn modelId="{0925E620-A885-4E97-B143-9B7D6AB12C3A}" srcId="{3841EE51-C426-4E41-BFD8-E01B20BEFBAD}" destId="{98B90A83-E646-4191-A776-53A54E00B8ED}" srcOrd="3" destOrd="0" parTransId="{DC47795F-5B0F-4459-8C74-1B0C2801093C}" sibTransId="{87726B68-7E0B-454C-B1B4-A629C873B8C2}"/>
    <dgm:cxn modelId="{056E9F25-4605-4316-852D-67C927374FCB}" type="presOf" srcId="{642143E2-C1CF-441B-963B-8DA53872DC9C}" destId="{84C41C41-4985-4062-8D39-1C38EEC0770D}" srcOrd="0" destOrd="0" presId="urn:microsoft.com/office/officeart/2018/2/layout/IconLabelDescriptionList"/>
    <dgm:cxn modelId="{46CC242B-5F29-4FA6-9B77-3DBF947755F5}" type="presOf" srcId="{A9D82A94-58E5-4BF0-9A57-5DC86016EF0B}" destId="{E7ED8D7A-E3CB-49D3-B7A2-00CF8870169C}" srcOrd="0" destOrd="0" presId="urn:microsoft.com/office/officeart/2018/2/layout/IconLabelDescriptionList"/>
    <dgm:cxn modelId="{FBE83445-8CC8-49C3-AC85-F52E9082E263}" type="presOf" srcId="{CABDAFC7-691C-4279-8662-4B476D900B0D}" destId="{BD578305-49AC-4D25-ADDF-6C31F32BF811}" srcOrd="0" destOrd="0" presId="urn:microsoft.com/office/officeart/2018/2/layout/IconLabelDescriptionList"/>
    <dgm:cxn modelId="{4FB36047-9E07-4671-9A4B-6338E20B6F52}" type="presOf" srcId="{98B90A83-E646-4191-A776-53A54E00B8ED}" destId="{BD578305-49AC-4D25-ADDF-6C31F32BF811}" srcOrd="0" destOrd="3" presId="urn:microsoft.com/office/officeart/2018/2/layout/IconLabelDescriptionList"/>
    <dgm:cxn modelId="{675CF44D-6DAA-421C-94D0-F9503A83856F}" type="presOf" srcId="{CD9A3921-9591-409E-B560-3F5F5801EB10}" destId="{D807B472-D5E4-4130-B811-5664D6C8A3A5}" srcOrd="0" destOrd="0" presId="urn:microsoft.com/office/officeart/2018/2/layout/IconLabelDescriptionList"/>
    <dgm:cxn modelId="{D8F7FC74-4B66-4BF9-8FB2-5DB57733324E}" srcId="{642143E2-C1CF-441B-963B-8DA53872DC9C}" destId="{ADBC8F11-8590-4781-A0B4-1C8A8DADE619}" srcOrd="0" destOrd="0" parTransId="{B833AAA3-106B-459C-95CA-29021C874E00}" sibTransId="{99C21D59-C059-41A8-99D7-F82706E22E11}"/>
    <dgm:cxn modelId="{D1073C57-C9DF-4C87-AEDC-6F1F98EBC609}" type="presOf" srcId="{3841EE51-C426-4E41-BFD8-E01B20BEFBAD}" destId="{C6950D47-0602-4D7E-A4E8-43B52332E34B}" srcOrd="0" destOrd="0" presId="urn:microsoft.com/office/officeart/2018/2/layout/IconLabelDescriptionList"/>
    <dgm:cxn modelId="{7E17767C-7B4E-4168-8F46-C9DBA764272A}" type="presOf" srcId="{F73B6058-9FB1-4679-B290-58EBCCE46154}" destId="{BD578305-49AC-4D25-ADDF-6C31F32BF811}" srcOrd="0" destOrd="2" presId="urn:microsoft.com/office/officeart/2018/2/layout/IconLabelDescriptionList"/>
    <dgm:cxn modelId="{13FDAF7D-E208-4B0B-BD72-00AB446C9669}" srcId="{3841EE51-C426-4E41-BFD8-E01B20BEFBAD}" destId="{78E6B8AE-4FF4-4066-BE55-599BCEA120D2}" srcOrd="1" destOrd="0" parTransId="{DAE3634F-76AE-420C-A303-0F887279CDB1}" sibTransId="{4BBC74BE-44F0-4658-A286-3EC05C1DF29D}"/>
    <dgm:cxn modelId="{0A51739F-76DF-4CBE-82DF-D8FB629908D8}" srcId="{642143E2-C1CF-441B-963B-8DA53872DC9C}" destId="{3841EE51-C426-4E41-BFD8-E01B20BEFBAD}" srcOrd="2" destOrd="0" parTransId="{45253334-7122-49DC-9DFA-2AA8444D94B5}" sibTransId="{FE4EA401-CDA3-4347-BC7C-3C642AED992B}"/>
    <dgm:cxn modelId="{D0EA7BA7-8772-4D29-BEC4-916851313394}" type="presOf" srcId="{78E6B8AE-4FF4-4066-BE55-599BCEA120D2}" destId="{BD578305-49AC-4D25-ADDF-6C31F32BF811}" srcOrd="0" destOrd="1" presId="urn:microsoft.com/office/officeart/2018/2/layout/IconLabelDescriptionList"/>
    <dgm:cxn modelId="{16FCABB5-E884-4D59-BE0D-55F070CD75F6}" type="presOf" srcId="{ADBC8F11-8590-4781-A0B4-1C8A8DADE619}" destId="{EE164ED9-B4B6-4AC7-8A94-92C35991FE60}" srcOrd="0" destOrd="0" presId="urn:microsoft.com/office/officeart/2018/2/layout/IconLabelDescriptionList"/>
    <dgm:cxn modelId="{A0643BCD-5262-44E3-B908-7F47E01187A0}" srcId="{3841EE51-C426-4E41-BFD8-E01B20BEFBAD}" destId="{CABDAFC7-691C-4279-8662-4B476D900B0D}" srcOrd="0" destOrd="0" parTransId="{046937D1-8F8F-419F-ADD3-04A21170C502}" sibTransId="{0422553A-7472-439B-8320-42E21C46814B}"/>
    <dgm:cxn modelId="{2E089AE5-0890-412D-B867-D4C8136BF299}" srcId="{CD9A3921-9591-409E-B560-3F5F5801EB10}" destId="{A9D82A94-58E5-4BF0-9A57-5DC86016EF0B}" srcOrd="0" destOrd="0" parTransId="{D591DB0F-5227-4CAC-A19D-8B3AFCD9CB66}" sibTransId="{FACAB4D6-8C6A-4923-800A-1F8F0E6701CE}"/>
    <dgm:cxn modelId="{866D24EF-252B-4D18-BB4E-65651FBE1FCD}" srcId="{3841EE51-C426-4E41-BFD8-E01B20BEFBAD}" destId="{F73B6058-9FB1-4679-B290-58EBCCE46154}" srcOrd="2" destOrd="0" parTransId="{7C35F69C-C978-4CDA-B507-408BEDFFE67F}" sibTransId="{77FF3B60-50CF-4373-B4D3-6B8BD5152A6D}"/>
    <dgm:cxn modelId="{53EFA66A-0CA6-4A0C-AA3B-0E23DF4E4DCA}" type="presParOf" srcId="{84C41C41-4985-4062-8D39-1C38EEC0770D}" destId="{818B9D7A-665B-4D01-8AC6-0CF20412F349}" srcOrd="0" destOrd="0" presId="urn:microsoft.com/office/officeart/2018/2/layout/IconLabelDescriptionList"/>
    <dgm:cxn modelId="{8C3E4E27-22B5-45BB-9FE7-FA7B1A3AB2D4}" type="presParOf" srcId="{818B9D7A-665B-4D01-8AC6-0CF20412F349}" destId="{EB0A28D8-BAD6-4C30-9246-F270E826EEC1}" srcOrd="0" destOrd="0" presId="urn:microsoft.com/office/officeart/2018/2/layout/IconLabelDescriptionList"/>
    <dgm:cxn modelId="{B7D34B9F-23B1-4153-A37F-8DCDED661902}" type="presParOf" srcId="{818B9D7A-665B-4D01-8AC6-0CF20412F349}" destId="{FCD6A66B-3BD3-47F9-AAAA-9E36EFFDDE8F}" srcOrd="1" destOrd="0" presId="urn:microsoft.com/office/officeart/2018/2/layout/IconLabelDescriptionList"/>
    <dgm:cxn modelId="{D1507828-2C19-4C67-8BD9-F46F264E836C}" type="presParOf" srcId="{818B9D7A-665B-4D01-8AC6-0CF20412F349}" destId="{EE164ED9-B4B6-4AC7-8A94-92C35991FE60}" srcOrd="2" destOrd="0" presId="urn:microsoft.com/office/officeart/2018/2/layout/IconLabelDescriptionList"/>
    <dgm:cxn modelId="{0CF27646-A984-4971-A613-00ADD91C56AB}" type="presParOf" srcId="{818B9D7A-665B-4D01-8AC6-0CF20412F349}" destId="{9BF2EFCD-CDF8-4A74-B749-8483A8108B57}" srcOrd="3" destOrd="0" presId="urn:microsoft.com/office/officeart/2018/2/layout/IconLabelDescriptionList"/>
    <dgm:cxn modelId="{0BD52179-A71F-46D8-A6EB-3FCDCB3E0FE9}" type="presParOf" srcId="{818B9D7A-665B-4D01-8AC6-0CF20412F349}" destId="{987A71E7-718D-4F94-B16A-48C59E831DA2}" srcOrd="4" destOrd="0" presId="urn:microsoft.com/office/officeart/2018/2/layout/IconLabelDescriptionList"/>
    <dgm:cxn modelId="{5A0E8B20-4A44-46BA-B62F-5BCEDA8E5AAF}" type="presParOf" srcId="{84C41C41-4985-4062-8D39-1C38EEC0770D}" destId="{0126DA84-5002-4706-8599-F5850A55F4A6}" srcOrd="1" destOrd="0" presId="urn:microsoft.com/office/officeart/2018/2/layout/IconLabelDescriptionList"/>
    <dgm:cxn modelId="{3166993B-4F8E-41AE-B375-43567BB21591}" type="presParOf" srcId="{84C41C41-4985-4062-8D39-1C38EEC0770D}" destId="{600613DD-1B6C-4323-84CD-8AA350B48860}" srcOrd="2" destOrd="0" presId="urn:microsoft.com/office/officeart/2018/2/layout/IconLabelDescriptionList"/>
    <dgm:cxn modelId="{39D67360-6278-4575-BDD0-6F20A6E22DBE}" type="presParOf" srcId="{600613DD-1B6C-4323-84CD-8AA350B48860}" destId="{D04E51B3-3980-489C-870B-3CA0D6DBF821}" srcOrd="0" destOrd="0" presId="urn:microsoft.com/office/officeart/2018/2/layout/IconLabelDescriptionList"/>
    <dgm:cxn modelId="{C94779F8-5649-499B-BEF4-F393F026D50C}" type="presParOf" srcId="{600613DD-1B6C-4323-84CD-8AA350B48860}" destId="{DA3F4736-5A3B-4E86-B116-CB3ADC70C1F1}" srcOrd="1" destOrd="0" presId="urn:microsoft.com/office/officeart/2018/2/layout/IconLabelDescriptionList"/>
    <dgm:cxn modelId="{3C264371-5981-4442-9907-DD9ECAEBD0FC}" type="presParOf" srcId="{600613DD-1B6C-4323-84CD-8AA350B48860}" destId="{D807B472-D5E4-4130-B811-5664D6C8A3A5}" srcOrd="2" destOrd="0" presId="urn:microsoft.com/office/officeart/2018/2/layout/IconLabelDescriptionList"/>
    <dgm:cxn modelId="{C6CD1211-7381-4594-9642-72BCC87D7EDB}" type="presParOf" srcId="{600613DD-1B6C-4323-84CD-8AA350B48860}" destId="{56BC9FFE-F2A8-4CED-A248-A8A69B9E6F6E}" srcOrd="3" destOrd="0" presId="urn:microsoft.com/office/officeart/2018/2/layout/IconLabelDescriptionList"/>
    <dgm:cxn modelId="{35451761-E34B-43F9-931E-0D12A8DBC461}" type="presParOf" srcId="{600613DD-1B6C-4323-84CD-8AA350B48860}" destId="{E7ED8D7A-E3CB-49D3-B7A2-00CF8870169C}" srcOrd="4" destOrd="0" presId="urn:microsoft.com/office/officeart/2018/2/layout/IconLabelDescriptionList"/>
    <dgm:cxn modelId="{12E361AE-5F03-4FD3-8CD8-23CE877CFD1F}" type="presParOf" srcId="{84C41C41-4985-4062-8D39-1C38EEC0770D}" destId="{F41D6886-F248-4A17-B986-FE3AA2354451}" srcOrd="3" destOrd="0" presId="urn:microsoft.com/office/officeart/2018/2/layout/IconLabelDescriptionList"/>
    <dgm:cxn modelId="{3FACA5CA-1D98-41F4-8801-2F218D5F282A}" type="presParOf" srcId="{84C41C41-4985-4062-8D39-1C38EEC0770D}" destId="{19AD7781-DC29-41BE-AACB-7058B757CD12}" srcOrd="4" destOrd="0" presId="urn:microsoft.com/office/officeart/2018/2/layout/IconLabelDescriptionList"/>
    <dgm:cxn modelId="{8EE538BE-99D3-450F-9AB0-AE8929819A7A}" type="presParOf" srcId="{19AD7781-DC29-41BE-AACB-7058B757CD12}" destId="{1604C83C-9EC1-4A2E-A78B-ED943A3896D3}" srcOrd="0" destOrd="0" presId="urn:microsoft.com/office/officeart/2018/2/layout/IconLabelDescriptionList"/>
    <dgm:cxn modelId="{37221181-1C7B-4FCA-BC3B-7DD9E2689565}" type="presParOf" srcId="{19AD7781-DC29-41BE-AACB-7058B757CD12}" destId="{0B710B6B-5625-4E69-A41E-18C6D98689D6}" srcOrd="1" destOrd="0" presId="urn:microsoft.com/office/officeart/2018/2/layout/IconLabelDescriptionList"/>
    <dgm:cxn modelId="{CC99788E-C11D-4AE6-8355-2B8842C07B53}" type="presParOf" srcId="{19AD7781-DC29-41BE-AACB-7058B757CD12}" destId="{C6950D47-0602-4D7E-A4E8-43B52332E34B}" srcOrd="2" destOrd="0" presId="urn:microsoft.com/office/officeart/2018/2/layout/IconLabelDescriptionList"/>
    <dgm:cxn modelId="{9DDB6B94-FA57-4208-9967-1EB691097CFE}" type="presParOf" srcId="{19AD7781-DC29-41BE-AACB-7058B757CD12}" destId="{65664BDB-348B-4B5D-8015-07D34E7146B5}" srcOrd="3" destOrd="0" presId="urn:microsoft.com/office/officeart/2018/2/layout/IconLabelDescriptionList"/>
    <dgm:cxn modelId="{A29BCA3A-A259-4876-93AD-97A2E53E9037}" type="presParOf" srcId="{19AD7781-DC29-41BE-AACB-7058B757CD12}" destId="{BD578305-49AC-4D25-ADDF-6C31F32BF811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5E358D-A62A-4F33-8D15-1581E0BF0E7A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8EFC38-E640-4451-911D-90A468D38177}">
      <dgm:prSet/>
      <dgm:spPr/>
      <dgm:t>
        <a:bodyPr/>
        <a:lstStyle/>
        <a:p>
          <a:r>
            <a:rPr lang="en-US" b="1" err="1"/>
            <a:t>Tavoitteet</a:t>
          </a:r>
          <a:r>
            <a:rPr lang="en-US" b="1"/>
            <a:t> ja </a:t>
          </a:r>
          <a:r>
            <a:rPr lang="en-US" b="1" err="1"/>
            <a:t>sisällöt</a:t>
          </a:r>
          <a:r>
            <a:rPr lang="en-US" b="1"/>
            <a:t> OPS</a:t>
          </a:r>
          <a:r>
            <a:rPr lang="en-US"/>
            <a:t>: </a:t>
          </a:r>
          <a:r>
            <a:rPr lang="en-US" err="1"/>
            <a:t>Oriveden</a:t>
          </a:r>
          <a:r>
            <a:rPr lang="en-US"/>
            <a:t> </a:t>
          </a:r>
          <a:r>
            <a:rPr lang="en-US" err="1"/>
            <a:t>kaupungin</a:t>
          </a:r>
          <a:r>
            <a:rPr lang="en-US"/>
            <a:t> peda.net-</a:t>
          </a:r>
          <a:r>
            <a:rPr lang="en-US" err="1"/>
            <a:t>sivut</a:t>
          </a:r>
          <a:endParaRPr lang="en-US"/>
        </a:p>
      </dgm:t>
    </dgm:pt>
    <dgm:pt modelId="{FA242536-096B-49F0-ADA9-8FB203EDF775}" type="parTrans" cxnId="{74CCC9D0-4AED-418A-823D-6AA0D1403637}">
      <dgm:prSet/>
      <dgm:spPr/>
      <dgm:t>
        <a:bodyPr/>
        <a:lstStyle/>
        <a:p>
          <a:endParaRPr lang="en-US"/>
        </a:p>
      </dgm:t>
    </dgm:pt>
    <dgm:pt modelId="{6AB7B5EB-7957-405D-9EA1-FDE80629971B}" type="sibTrans" cxnId="{74CCC9D0-4AED-418A-823D-6AA0D1403637}">
      <dgm:prSet/>
      <dgm:spPr/>
      <dgm:t>
        <a:bodyPr/>
        <a:lstStyle/>
        <a:p>
          <a:endParaRPr lang="en-US"/>
        </a:p>
      </dgm:t>
    </dgm:pt>
    <dgm:pt modelId="{F7EF375D-7D7A-49E2-9373-E810570DFCC5}">
      <dgm:prSet/>
      <dgm:spPr/>
      <dgm:t>
        <a:bodyPr/>
        <a:lstStyle/>
        <a:p>
          <a:r>
            <a:rPr lang="en-US" b="1" err="1"/>
            <a:t>Tunnit</a:t>
          </a:r>
          <a:r>
            <a:rPr lang="en-US" b="1"/>
            <a:t>:</a:t>
          </a:r>
          <a:r>
            <a:rPr lang="en-US"/>
            <a:t> </a:t>
          </a:r>
          <a:r>
            <a:rPr lang="en-US" err="1"/>
            <a:t>leikkejä</a:t>
          </a:r>
          <a:r>
            <a:rPr lang="en-US"/>
            <a:t>. </a:t>
          </a:r>
          <a:r>
            <a:rPr lang="en-US" err="1"/>
            <a:t>lauluja</a:t>
          </a:r>
          <a:r>
            <a:rPr lang="en-US"/>
            <a:t>, </a:t>
          </a:r>
          <a:r>
            <a:rPr lang="en-US" err="1"/>
            <a:t>keskusteluja</a:t>
          </a:r>
          <a:r>
            <a:rPr lang="en-US"/>
            <a:t>, </a:t>
          </a:r>
          <a:r>
            <a:rPr lang="en-US" err="1"/>
            <a:t>kirjallisia</a:t>
          </a:r>
          <a:r>
            <a:rPr lang="en-US"/>
            <a:t> </a:t>
          </a:r>
          <a:r>
            <a:rPr lang="en-US" err="1"/>
            <a:t>tehtäviä</a:t>
          </a:r>
          <a:r>
            <a:rPr lang="en-US"/>
            <a:t>, </a:t>
          </a:r>
          <a:r>
            <a:rPr lang="en-US" err="1"/>
            <a:t>kuunteluja</a:t>
          </a:r>
          <a:r>
            <a:rPr lang="en-US"/>
            <a:t>, </a:t>
          </a:r>
          <a:r>
            <a:rPr lang="en-US" err="1"/>
            <a:t>itsenäistä</a:t>
          </a:r>
          <a:r>
            <a:rPr lang="en-US"/>
            <a:t> </a:t>
          </a:r>
          <a:r>
            <a:rPr lang="en-US" err="1"/>
            <a:t>työtä</a:t>
          </a:r>
          <a:r>
            <a:rPr lang="en-US"/>
            <a:t>, </a:t>
          </a:r>
          <a:r>
            <a:rPr lang="en-US" err="1"/>
            <a:t>pari</a:t>
          </a:r>
          <a:r>
            <a:rPr lang="en-US"/>
            <a:t>- ja </a:t>
          </a:r>
          <a:r>
            <a:rPr lang="en-US" err="1"/>
            <a:t>ryhmätöitä</a:t>
          </a:r>
          <a:endParaRPr lang="en-US"/>
        </a:p>
      </dgm:t>
    </dgm:pt>
    <dgm:pt modelId="{CFF108F5-5AF7-4756-A62F-8BAEBE2F20A9}" type="parTrans" cxnId="{B15F6857-93B4-4DCE-BB96-E1A6ADA46CB9}">
      <dgm:prSet/>
      <dgm:spPr/>
      <dgm:t>
        <a:bodyPr/>
        <a:lstStyle/>
        <a:p>
          <a:endParaRPr lang="en-US"/>
        </a:p>
      </dgm:t>
    </dgm:pt>
    <dgm:pt modelId="{1B3D9D4B-64F1-4E45-818E-939A2AF2FDDE}" type="sibTrans" cxnId="{B15F6857-93B4-4DCE-BB96-E1A6ADA46CB9}">
      <dgm:prSet/>
      <dgm:spPr/>
      <dgm:t>
        <a:bodyPr/>
        <a:lstStyle/>
        <a:p>
          <a:endParaRPr lang="en-US"/>
        </a:p>
      </dgm:t>
    </dgm:pt>
    <dgm:pt modelId="{024B5D72-7CB1-4482-AD79-3DE29519DA99}">
      <dgm:prSet/>
      <dgm:spPr/>
      <dgm:t>
        <a:bodyPr/>
        <a:lstStyle/>
        <a:p>
          <a:r>
            <a:rPr lang="en-US" b="1" err="1"/>
            <a:t>Läksyt</a:t>
          </a:r>
          <a:r>
            <a:rPr lang="en-US" b="1"/>
            <a:t>:</a:t>
          </a:r>
          <a:r>
            <a:rPr lang="en-US"/>
            <a:t> </a:t>
          </a:r>
          <a:r>
            <a:rPr lang="en-US" err="1"/>
            <a:t>Merkitään</a:t>
          </a:r>
          <a:r>
            <a:rPr lang="en-US"/>
            <a:t> </a:t>
          </a:r>
          <a:r>
            <a:rPr lang="en-US" err="1"/>
            <a:t>tehtäväkirjan</a:t>
          </a:r>
          <a:r>
            <a:rPr lang="en-US"/>
            <a:t> </a:t>
          </a:r>
          <a:r>
            <a:rPr lang="en-US" err="1"/>
            <a:t>taakse</a:t>
          </a:r>
          <a:r>
            <a:rPr lang="en-US"/>
            <a:t>, </a:t>
          </a:r>
          <a:r>
            <a:rPr lang="en-US" err="1"/>
            <a:t>tulee</a:t>
          </a:r>
          <a:r>
            <a:rPr lang="en-US"/>
            <a:t> </a:t>
          </a:r>
          <a:r>
            <a:rPr lang="en-US" err="1"/>
            <a:t>joka</a:t>
          </a:r>
          <a:r>
            <a:rPr lang="en-US"/>
            <a:t> </a:t>
          </a:r>
          <a:r>
            <a:rPr lang="en-US" err="1"/>
            <a:t>kerta</a:t>
          </a:r>
          <a:endParaRPr lang="en-US"/>
        </a:p>
      </dgm:t>
    </dgm:pt>
    <dgm:pt modelId="{35DCA25A-8489-4AD4-B4E5-53C79CE4965D}" type="parTrans" cxnId="{7E79586E-1D4D-4E69-A241-01B6764867D0}">
      <dgm:prSet/>
      <dgm:spPr/>
      <dgm:t>
        <a:bodyPr/>
        <a:lstStyle/>
        <a:p>
          <a:endParaRPr lang="en-US"/>
        </a:p>
      </dgm:t>
    </dgm:pt>
    <dgm:pt modelId="{B5F73AEE-986F-4433-B552-72525B79EDD2}" type="sibTrans" cxnId="{7E79586E-1D4D-4E69-A241-01B6764867D0}">
      <dgm:prSet/>
      <dgm:spPr/>
      <dgm:t>
        <a:bodyPr/>
        <a:lstStyle/>
        <a:p>
          <a:endParaRPr lang="en-US"/>
        </a:p>
      </dgm:t>
    </dgm:pt>
    <dgm:pt modelId="{E0FA5321-A754-4BF5-98A2-8550FE7A9ACC}">
      <dgm:prSet/>
      <dgm:spPr/>
      <dgm:t>
        <a:bodyPr/>
        <a:lstStyle/>
        <a:p>
          <a:r>
            <a:rPr lang="en-US" b="1" err="1"/>
            <a:t>Sanakokeet</a:t>
          </a:r>
          <a:r>
            <a:rPr lang="en-US" b="1"/>
            <a:t>:</a:t>
          </a:r>
          <a:r>
            <a:rPr lang="en-US"/>
            <a:t> </a:t>
          </a:r>
          <a:r>
            <a:rPr lang="en-US" err="1"/>
            <a:t>yleensä</a:t>
          </a:r>
          <a:r>
            <a:rPr lang="en-US"/>
            <a:t> </a:t>
          </a:r>
          <a:r>
            <a:rPr lang="en-US" err="1"/>
            <a:t>kuvasanastoista</a:t>
          </a:r>
          <a:r>
            <a:rPr lang="en-US"/>
            <a:t> (TB), </a:t>
          </a:r>
          <a:r>
            <a:rPr lang="en-US" err="1"/>
            <a:t>osa</a:t>
          </a:r>
          <a:r>
            <a:rPr lang="en-US"/>
            <a:t> </a:t>
          </a:r>
          <a:r>
            <a:rPr lang="en-US" err="1"/>
            <a:t>läksyä</a:t>
          </a:r>
          <a:endParaRPr lang="en-US"/>
        </a:p>
      </dgm:t>
    </dgm:pt>
    <dgm:pt modelId="{62C01288-379E-4BF5-A7C5-34332CAE4940}" type="parTrans" cxnId="{05D74266-5C35-45FD-9F50-4D0AA9554B8F}">
      <dgm:prSet/>
      <dgm:spPr/>
      <dgm:t>
        <a:bodyPr/>
        <a:lstStyle/>
        <a:p>
          <a:endParaRPr lang="en-US"/>
        </a:p>
      </dgm:t>
    </dgm:pt>
    <dgm:pt modelId="{1B92FE2A-B1FD-4067-AEF6-287449A6F26A}" type="sibTrans" cxnId="{05D74266-5C35-45FD-9F50-4D0AA9554B8F}">
      <dgm:prSet/>
      <dgm:spPr/>
      <dgm:t>
        <a:bodyPr/>
        <a:lstStyle/>
        <a:p>
          <a:endParaRPr lang="en-US"/>
        </a:p>
      </dgm:t>
    </dgm:pt>
    <dgm:pt modelId="{946C3851-5DE9-4857-A7F5-0A9D2109655F}">
      <dgm:prSet/>
      <dgm:spPr/>
      <dgm:t>
        <a:bodyPr/>
        <a:lstStyle/>
        <a:p>
          <a:pPr rtl="0"/>
          <a:r>
            <a:rPr lang="en-US" b="1" err="1"/>
            <a:t>Sovellukset</a:t>
          </a:r>
          <a:r>
            <a:rPr lang="en-US"/>
            <a:t> (</a:t>
          </a:r>
          <a:r>
            <a:rPr lang="en-US" err="1"/>
            <a:t>ei</a:t>
          </a:r>
          <a:r>
            <a:rPr lang="en-US"/>
            <a:t> </a:t>
          </a:r>
          <a:r>
            <a:rPr lang="en-US" err="1"/>
            <a:t>pakollisia</a:t>
          </a:r>
          <a:r>
            <a:rPr lang="en-US"/>
            <a:t>): </a:t>
          </a:r>
          <a:r>
            <a:rPr lang="en-US" b="1" err="1"/>
            <a:t>SanomaPron</a:t>
          </a:r>
          <a:r>
            <a:rPr lang="en-US" b="1"/>
            <a:t> </a:t>
          </a:r>
          <a:r>
            <a:rPr lang="en-US" b="1" err="1"/>
            <a:t>Sanastot</a:t>
          </a:r>
          <a:r>
            <a:rPr lang="en-US" b="1"/>
            <a:t> –</a:t>
          </a:r>
          <a:r>
            <a:rPr lang="en-US" b="1" err="1"/>
            <a:t>sovellus</a:t>
          </a:r>
          <a:r>
            <a:rPr lang="en-US" b="1"/>
            <a:t> </a:t>
          </a:r>
          <a:r>
            <a:rPr lang="en-US"/>
            <a:t>(</a:t>
          </a:r>
          <a:r>
            <a:rPr lang="en-US" err="1"/>
            <a:t>sanojen</a:t>
          </a:r>
          <a:r>
            <a:rPr lang="en-US"/>
            <a:t> harjoitteluun)</a:t>
          </a:r>
          <a:r>
            <a:rPr lang="en-US" b="0">
              <a:latin typeface="Aptos Display" panose="020F0302020204030204"/>
            </a:rPr>
            <a:t>   </a:t>
          </a:r>
          <a:r>
            <a:rPr lang="en-US" b="1">
              <a:latin typeface="Aptos Display" panose="020F0302020204030204"/>
            </a:rPr>
            <a:t>Sanoma</a:t>
          </a:r>
          <a:r>
            <a:rPr lang="en-US" b="1"/>
            <a:t> Pro Arttu-</a:t>
          </a:r>
          <a:r>
            <a:rPr lang="en-US" b="1" err="1"/>
            <a:t>sovellus</a:t>
          </a:r>
          <a:r>
            <a:rPr lang="en-US" b="1"/>
            <a:t> </a:t>
          </a:r>
          <a:r>
            <a:rPr lang="en-US"/>
            <a:t>(</a:t>
          </a:r>
          <a:r>
            <a:rPr lang="en-US" err="1"/>
            <a:t>voi</a:t>
          </a:r>
          <a:r>
            <a:rPr lang="en-US"/>
            <a:t> </a:t>
          </a:r>
          <a:r>
            <a:rPr lang="en-US" err="1"/>
            <a:t>kuunnella</a:t>
          </a:r>
          <a:r>
            <a:rPr lang="en-US" b="1"/>
            <a:t> </a:t>
          </a:r>
          <a:r>
            <a:rPr lang="en-US" err="1"/>
            <a:t>kappaleita</a:t>
          </a:r>
          <a:r>
            <a:rPr lang="en-US"/>
            <a:t> ja </a:t>
          </a:r>
          <a:r>
            <a:rPr lang="en-US" err="1"/>
            <a:t>muita</a:t>
          </a:r>
          <a:r>
            <a:rPr lang="en-US"/>
            <a:t> </a:t>
          </a:r>
          <a:r>
            <a:rPr lang="en-US" err="1"/>
            <a:t>tekstejä</a:t>
          </a:r>
          <a:r>
            <a:rPr lang="en-US"/>
            <a:t>, </a:t>
          </a:r>
          <a:r>
            <a:rPr lang="en-US" err="1"/>
            <a:t>esim</a:t>
          </a:r>
          <a:r>
            <a:rPr lang="en-US"/>
            <a:t>. </a:t>
          </a:r>
          <a:r>
            <a:rPr lang="en-US" err="1"/>
            <a:t>lauluja</a:t>
          </a:r>
          <a:r>
            <a:rPr lang="en-US"/>
            <a:t>) </a:t>
          </a:r>
          <a:endParaRPr lang="en-US" b="0">
            <a:latin typeface="Aptos Display" panose="020F0302020204030204"/>
          </a:endParaRPr>
        </a:p>
      </dgm:t>
    </dgm:pt>
    <dgm:pt modelId="{9D273B8A-BF7B-467E-ABEA-FF31BDE11C31}" type="parTrans" cxnId="{B7B00EED-B560-4DD4-865E-BD28A24C282B}">
      <dgm:prSet/>
      <dgm:spPr/>
      <dgm:t>
        <a:bodyPr/>
        <a:lstStyle/>
        <a:p>
          <a:endParaRPr lang="en-US"/>
        </a:p>
      </dgm:t>
    </dgm:pt>
    <dgm:pt modelId="{1CD29F18-8FA9-4568-ADDF-B38F933788C2}" type="sibTrans" cxnId="{B7B00EED-B560-4DD4-865E-BD28A24C282B}">
      <dgm:prSet/>
      <dgm:spPr/>
      <dgm:t>
        <a:bodyPr/>
        <a:lstStyle/>
        <a:p>
          <a:endParaRPr lang="en-US"/>
        </a:p>
      </dgm:t>
    </dgm:pt>
    <dgm:pt modelId="{03B9B2B4-E1C4-4379-8217-9B2F89B50FE0}">
      <dgm:prSet/>
      <dgm:spPr/>
      <dgm:t>
        <a:bodyPr/>
        <a:lstStyle/>
        <a:p>
          <a:pPr rtl="0"/>
          <a:r>
            <a:rPr lang="en-US" b="1">
              <a:latin typeface="Aptos Display" panose="020F0302020204030204"/>
            </a:rPr>
            <a:t>Tuki: </a:t>
          </a:r>
          <a:r>
            <a:rPr lang="en-US" b="0" err="1">
              <a:latin typeface="Aptos Display" panose="020F0302020204030204"/>
            </a:rPr>
            <a:t>Kielet</a:t>
          </a:r>
          <a:r>
            <a:rPr lang="en-US" b="0"/>
            <a:t> on </a:t>
          </a:r>
          <a:r>
            <a:rPr lang="en-US" b="0" err="1"/>
            <a:t>melko</a:t>
          </a:r>
          <a:r>
            <a:rPr lang="en-US" b="0"/>
            <a:t> </a:t>
          </a:r>
          <a:r>
            <a:rPr lang="en-US" b="0" err="1"/>
            <a:t>työläitä</a:t>
          </a:r>
          <a:r>
            <a:rPr lang="en-US" b="0"/>
            <a:t> </a:t>
          </a:r>
          <a:r>
            <a:rPr lang="en-US" b="0" err="1"/>
            <a:t>aineita</a:t>
          </a:r>
          <a:r>
            <a:rPr lang="en-US" b="0"/>
            <a:t>, </a:t>
          </a:r>
          <a:r>
            <a:rPr lang="en-US" b="0" err="1"/>
            <a:t>mutta</a:t>
          </a:r>
          <a:r>
            <a:rPr lang="en-US" b="0"/>
            <a:t> </a:t>
          </a:r>
          <a:r>
            <a:rPr lang="en-US" b="0" err="1"/>
            <a:t>jos</a:t>
          </a:r>
          <a:r>
            <a:rPr lang="en-US" b="0"/>
            <a:t> </a:t>
          </a:r>
          <a:r>
            <a:rPr lang="en-US" b="0" err="1"/>
            <a:t>opiskelu</a:t>
          </a:r>
          <a:r>
            <a:rPr lang="en-US" b="0"/>
            <a:t> </a:t>
          </a:r>
          <a:r>
            <a:rPr lang="en-US" b="0" err="1"/>
            <a:t>alkaa</a:t>
          </a:r>
          <a:r>
            <a:rPr lang="en-US" b="0"/>
            <a:t> </a:t>
          </a:r>
          <a:r>
            <a:rPr lang="en-US" b="0" err="1"/>
            <a:t>tuntua</a:t>
          </a:r>
          <a:r>
            <a:rPr lang="en-US" b="0"/>
            <a:t> </a:t>
          </a:r>
          <a:r>
            <a:rPr lang="en-US" b="0" err="1"/>
            <a:t>liian</a:t>
          </a:r>
          <a:r>
            <a:rPr lang="en-US" b="0"/>
            <a:t> </a:t>
          </a:r>
          <a:r>
            <a:rPr lang="en-US" b="0" err="1"/>
            <a:t>raskaalta</a:t>
          </a:r>
          <a:r>
            <a:rPr lang="en-US" b="0"/>
            <a:t>, </a:t>
          </a:r>
          <a:r>
            <a:rPr lang="en-US" b="0" err="1"/>
            <a:t>olkaa</a:t>
          </a:r>
          <a:r>
            <a:rPr lang="en-US" b="0"/>
            <a:t> </a:t>
          </a:r>
          <a:r>
            <a:rPr lang="en-US" b="0" err="1"/>
            <a:t>yhteydessä</a:t>
          </a:r>
          <a:r>
            <a:rPr lang="en-US" b="0">
              <a:latin typeface="Aptos Display" panose="020F0302020204030204"/>
            </a:rPr>
            <a:t> (</a:t>
          </a:r>
          <a:r>
            <a:rPr lang="en-US" b="0" err="1">
              <a:latin typeface="Aptos Display" panose="020F0302020204030204"/>
            </a:rPr>
            <a:t>tukiopetus</a:t>
          </a:r>
          <a:r>
            <a:rPr lang="en-US" b="0">
              <a:latin typeface="Aptos Display" panose="020F0302020204030204"/>
            </a:rPr>
            <a:t>)</a:t>
          </a:r>
          <a:endParaRPr lang="en-US" b="0"/>
        </a:p>
      </dgm:t>
    </dgm:pt>
    <dgm:pt modelId="{C235A36E-D413-45D3-B607-DEF353B6063B}" type="parTrans" cxnId="{613E94E9-A2FA-4411-9F26-EC9A584952DF}">
      <dgm:prSet/>
      <dgm:spPr/>
      <dgm:t>
        <a:bodyPr/>
        <a:lstStyle/>
        <a:p>
          <a:endParaRPr lang="en-US"/>
        </a:p>
      </dgm:t>
    </dgm:pt>
    <dgm:pt modelId="{BBE58506-54D8-4BA3-998A-5075CD752C4D}" type="sibTrans" cxnId="{613E94E9-A2FA-4411-9F26-EC9A584952DF}">
      <dgm:prSet/>
      <dgm:spPr/>
      <dgm:t>
        <a:bodyPr/>
        <a:lstStyle/>
        <a:p>
          <a:endParaRPr lang="en-US"/>
        </a:p>
      </dgm:t>
    </dgm:pt>
    <dgm:pt modelId="{1D1D8C1A-F2DC-44D9-8740-4FB5F7CE20D6}" type="pres">
      <dgm:prSet presAssocID="{715E358D-A62A-4F33-8D15-1581E0BF0E7A}" presName="Name0" presStyleCnt="0">
        <dgm:presLayoutVars>
          <dgm:dir/>
          <dgm:resizeHandles val="exact"/>
        </dgm:presLayoutVars>
      </dgm:prSet>
      <dgm:spPr/>
    </dgm:pt>
    <dgm:pt modelId="{7449165F-079C-4ACC-8D45-05D680C07BBA}" type="pres">
      <dgm:prSet presAssocID="{8D8EFC38-E640-4451-911D-90A468D38177}" presName="node" presStyleLbl="node1" presStyleIdx="0" presStyleCnt="6" custLinFactNeighborX="-181" custLinFactNeighborY="-17470">
        <dgm:presLayoutVars>
          <dgm:bulletEnabled val="1"/>
        </dgm:presLayoutVars>
      </dgm:prSet>
      <dgm:spPr/>
    </dgm:pt>
    <dgm:pt modelId="{22448AB1-EF1D-420C-A126-4F4F8733E128}" type="pres">
      <dgm:prSet presAssocID="{6AB7B5EB-7957-405D-9EA1-FDE80629971B}" presName="sibTrans" presStyleLbl="sibTrans1D1" presStyleIdx="0" presStyleCnt="5"/>
      <dgm:spPr/>
    </dgm:pt>
    <dgm:pt modelId="{2658A3E5-DEB1-447D-9034-7360493FCC21}" type="pres">
      <dgm:prSet presAssocID="{6AB7B5EB-7957-405D-9EA1-FDE80629971B}" presName="connectorText" presStyleLbl="sibTrans1D1" presStyleIdx="0" presStyleCnt="5"/>
      <dgm:spPr/>
    </dgm:pt>
    <dgm:pt modelId="{F224C6B2-5DDB-4346-B2D2-7519879D625A}" type="pres">
      <dgm:prSet presAssocID="{F7EF375D-7D7A-49E2-9373-E810570DFCC5}" presName="node" presStyleLbl="node1" presStyleIdx="1" presStyleCnt="6">
        <dgm:presLayoutVars>
          <dgm:bulletEnabled val="1"/>
        </dgm:presLayoutVars>
      </dgm:prSet>
      <dgm:spPr/>
    </dgm:pt>
    <dgm:pt modelId="{C640B5FA-4FB5-4317-9AAD-CDBA401390ED}" type="pres">
      <dgm:prSet presAssocID="{1B3D9D4B-64F1-4E45-818E-939A2AF2FDDE}" presName="sibTrans" presStyleLbl="sibTrans1D1" presStyleIdx="1" presStyleCnt="5"/>
      <dgm:spPr/>
    </dgm:pt>
    <dgm:pt modelId="{7270E1E8-545A-4E73-AF3B-C41D34ED682C}" type="pres">
      <dgm:prSet presAssocID="{1B3D9D4B-64F1-4E45-818E-939A2AF2FDDE}" presName="connectorText" presStyleLbl="sibTrans1D1" presStyleIdx="1" presStyleCnt="5"/>
      <dgm:spPr/>
    </dgm:pt>
    <dgm:pt modelId="{665B73A5-A00E-4052-BFC1-5352A9E0310C}" type="pres">
      <dgm:prSet presAssocID="{024B5D72-7CB1-4482-AD79-3DE29519DA99}" presName="node" presStyleLbl="node1" presStyleIdx="2" presStyleCnt="6">
        <dgm:presLayoutVars>
          <dgm:bulletEnabled val="1"/>
        </dgm:presLayoutVars>
      </dgm:prSet>
      <dgm:spPr/>
    </dgm:pt>
    <dgm:pt modelId="{0045334D-F286-4F0F-BECF-1FBB5F7D8A73}" type="pres">
      <dgm:prSet presAssocID="{B5F73AEE-986F-4433-B552-72525B79EDD2}" presName="sibTrans" presStyleLbl="sibTrans1D1" presStyleIdx="2" presStyleCnt="5"/>
      <dgm:spPr/>
    </dgm:pt>
    <dgm:pt modelId="{0D3DE759-64B5-412E-A9D6-5063935D2770}" type="pres">
      <dgm:prSet presAssocID="{B5F73AEE-986F-4433-B552-72525B79EDD2}" presName="connectorText" presStyleLbl="sibTrans1D1" presStyleIdx="2" presStyleCnt="5"/>
      <dgm:spPr/>
    </dgm:pt>
    <dgm:pt modelId="{AE9186E6-70DA-4ADD-92CC-38D9149757CF}" type="pres">
      <dgm:prSet presAssocID="{E0FA5321-A754-4BF5-98A2-8550FE7A9ACC}" presName="node" presStyleLbl="node1" presStyleIdx="3" presStyleCnt="6">
        <dgm:presLayoutVars>
          <dgm:bulletEnabled val="1"/>
        </dgm:presLayoutVars>
      </dgm:prSet>
      <dgm:spPr/>
    </dgm:pt>
    <dgm:pt modelId="{15C6964D-546A-4794-819F-9012BABE7201}" type="pres">
      <dgm:prSet presAssocID="{1B92FE2A-B1FD-4067-AEF6-287449A6F26A}" presName="sibTrans" presStyleLbl="sibTrans1D1" presStyleIdx="3" presStyleCnt="5"/>
      <dgm:spPr/>
    </dgm:pt>
    <dgm:pt modelId="{64AED66E-79EA-4DF3-AB70-2EF702912673}" type="pres">
      <dgm:prSet presAssocID="{1B92FE2A-B1FD-4067-AEF6-287449A6F26A}" presName="connectorText" presStyleLbl="sibTrans1D1" presStyleIdx="3" presStyleCnt="5"/>
      <dgm:spPr/>
    </dgm:pt>
    <dgm:pt modelId="{412C680B-0176-40B8-AEED-D8E4685C029D}" type="pres">
      <dgm:prSet presAssocID="{946C3851-5DE9-4857-A7F5-0A9D2109655F}" presName="node" presStyleLbl="node1" presStyleIdx="4" presStyleCnt="6">
        <dgm:presLayoutVars>
          <dgm:bulletEnabled val="1"/>
        </dgm:presLayoutVars>
      </dgm:prSet>
      <dgm:spPr/>
    </dgm:pt>
    <dgm:pt modelId="{4BD693A4-0535-4FFE-BEE3-1A7BFAC1819C}" type="pres">
      <dgm:prSet presAssocID="{1CD29F18-8FA9-4568-ADDF-B38F933788C2}" presName="sibTrans" presStyleLbl="sibTrans1D1" presStyleIdx="4" presStyleCnt="5"/>
      <dgm:spPr/>
    </dgm:pt>
    <dgm:pt modelId="{DA0FDB18-7F28-4E40-8232-93DF5FACFCC9}" type="pres">
      <dgm:prSet presAssocID="{1CD29F18-8FA9-4568-ADDF-B38F933788C2}" presName="connectorText" presStyleLbl="sibTrans1D1" presStyleIdx="4" presStyleCnt="5"/>
      <dgm:spPr/>
    </dgm:pt>
    <dgm:pt modelId="{95E1F251-1DB8-4225-B05C-6506D8B4C88A}" type="pres">
      <dgm:prSet presAssocID="{03B9B2B4-E1C4-4379-8217-9B2F89B50FE0}" presName="node" presStyleLbl="node1" presStyleIdx="5" presStyleCnt="6">
        <dgm:presLayoutVars>
          <dgm:bulletEnabled val="1"/>
        </dgm:presLayoutVars>
      </dgm:prSet>
      <dgm:spPr/>
    </dgm:pt>
  </dgm:ptLst>
  <dgm:cxnLst>
    <dgm:cxn modelId="{8962350E-3E76-486E-A865-29FE52F7FCC5}" type="presOf" srcId="{1CD29F18-8FA9-4568-ADDF-B38F933788C2}" destId="{4BD693A4-0535-4FFE-BEE3-1A7BFAC1819C}" srcOrd="0" destOrd="0" presId="urn:microsoft.com/office/officeart/2016/7/layout/RepeatingBendingProcessNew"/>
    <dgm:cxn modelId="{46E6A912-9699-4A86-9AB5-03A578823425}" type="presOf" srcId="{1B3D9D4B-64F1-4E45-818E-939A2AF2FDDE}" destId="{C640B5FA-4FB5-4317-9AAD-CDBA401390ED}" srcOrd="0" destOrd="0" presId="urn:microsoft.com/office/officeart/2016/7/layout/RepeatingBendingProcessNew"/>
    <dgm:cxn modelId="{81137F3C-87EA-4B48-9FBC-0CAD36D4F273}" type="presOf" srcId="{715E358D-A62A-4F33-8D15-1581E0BF0E7A}" destId="{1D1D8C1A-F2DC-44D9-8740-4FB5F7CE20D6}" srcOrd="0" destOrd="0" presId="urn:microsoft.com/office/officeart/2016/7/layout/RepeatingBendingProcessNew"/>
    <dgm:cxn modelId="{44DE5A61-B215-402B-B0B6-A3AD433C832D}" type="presOf" srcId="{946C3851-5DE9-4857-A7F5-0A9D2109655F}" destId="{412C680B-0176-40B8-AEED-D8E4685C029D}" srcOrd="0" destOrd="0" presId="urn:microsoft.com/office/officeart/2016/7/layout/RepeatingBendingProcessNew"/>
    <dgm:cxn modelId="{05D74266-5C35-45FD-9F50-4D0AA9554B8F}" srcId="{715E358D-A62A-4F33-8D15-1581E0BF0E7A}" destId="{E0FA5321-A754-4BF5-98A2-8550FE7A9ACC}" srcOrd="3" destOrd="0" parTransId="{62C01288-379E-4BF5-A7C5-34332CAE4940}" sibTransId="{1B92FE2A-B1FD-4067-AEF6-287449A6F26A}"/>
    <dgm:cxn modelId="{7E79586E-1D4D-4E69-A241-01B6764867D0}" srcId="{715E358D-A62A-4F33-8D15-1581E0BF0E7A}" destId="{024B5D72-7CB1-4482-AD79-3DE29519DA99}" srcOrd="2" destOrd="0" parTransId="{35DCA25A-8489-4AD4-B4E5-53C79CE4965D}" sibTransId="{B5F73AEE-986F-4433-B552-72525B79EDD2}"/>
    <dgm:cxn modelId="{6B30CE6E-A862-4DD7-9357-83906FBC35F6}" type="presOf" srcId="{6AB7B5EB-7957-405D-9EA1-FDE80629971B}" destId="{22448AB1-EF1D-420C-A126-4F4F8733E128}" srcOrd="0" destOrd="0" presId="urn:microsoft.com/office/officeart/2016/7/layout/RepeatingBendingProcessNew"/>
    <dgm:cxn modelId="{02863E4F-23AC-45D6-82A7-DD8E2D2CDD9B}" type="presOf" srcId="{024B5D72-7CB1-4482-AD79-3DE29519DA99}" destId="{665B73A5-A00E-4052-BFC1-5352A9E0310C}" srcOrd="0" destOrd="0" presId="urn:microsoft.com/office/officeart/2016/7/layout/RepeatingBendingProcessNew"/>
    <dgm:cxn modelId="{B15F6857-93B4-4DCE-BB96-E1A6ADA46CB9}" srcId="{715E358D-A62A-4F33-8D15-1581E0BF0E7A}" destId="{F7EF375D-7D7A-49E2-9373-E810570DFCC5}" srcOrd="1" destOrd="0" parTransId="{CFF108F5-5AF7-4756-A62F-8BAEBE2F20A9}" sibTransId="{1B3D9D4B-64F1-4E45-818E-939A2AF2FDDE}"/>
    <dgm:cxn modelId="{0D236F78-2F0C-426B-8FD3-3FC9F941551E}" type="presOf" srcId="{B5F73AEE-986F-4433-B552-72525B79EDD2}" destId="{0045334D-F286-4F0F-BECF-1FBB5F7D8A73}" srcOrd="0" destOrd="0" presId="urn:microsoft.com/office/officeart/2016/7/layout/RepeatingBendingProcessNew"/>
    <dgm:cxn modelId="{6A10B583-E0B7-4B23-945A-779447C679F8}" type="presOf" srcId="{1B92FE2A-B1FD-4067-AEF6-287449A6F26A}" destId="{15C6964D-546A-4794-819F-9012BABE7201}" srcOrd="0" destOrd="0" presId="urn:microsoft.com/office/officeart/2016/7/layout/RepeatingBendingProcessNew"/>
    <dgm:cxn modelId="{7DD76384-9838-4714-A3AA-2DADEDD7560E}" type="presOf" srcId="{B5F73AEE-986F-4433-B552-72525B79EDD2}" destId="{0D3DE759-64B5-412E-A9D6-5063935D2770}" srcOrd="1" destOrd="0" presId="urn:microsoft.com/office/officeart/2016/7/layout/RepeatingBendingProcessNew"/>
    <dgm:cxn modelId="{3C20F295-D3B6-42CD-ABEC-9AEB80F3E63D}" type="presOf" srcId="{F7EF375D-7D7A-49E2-9373-E810570DFCC5}" destId="{F224C6B2-5DDB-4346-B2D2-7519879D625A}" srcOrd="0" destOrd="0" presId="urn:microsoft.com/office/officeart/2016/7/layout/RepeatingBendingProcessNew"/>
    <dgm:cxn modelId="{0718B899-ABD1-4C31-B340-535ECD9CE643}" type="presOf" srcId="{6AB7B5EB-7957-405D-9EA1-FDE80629971B}" destId="{2658A3E5-DEB1-447D-9034-7360493FCC21}" srcOrd="1" destOrd="0" presId="urn:microsoft.com/office/officeart/2016/7/layout/RepeatingBendingProcessNew"/>
    <dgm:cxn modelId="{3AECE8A3-78A9-4805-8FEE-BC306266130A}" type="presOf" srcId="{1CD29F18-8FA9-4568-ADDF-B38F933788C2}" destId="{DA0FDB18-7F28-4E40-8232-93DF5FACFCC9}" srcOrd="1" destOrd="0" presId="urn:microsoft.com/office/officeart/2016/7/layout/RepeatingBendingProcessNew"/>
    <dgm:cxn modelId="{EA21B3AC-059F-4740-B0FB-5B4FE80725B0}" type="presOf" srcId="{1B3D9D4B-64F1-4E45-818E-939A2AF2FDDE}" destId="{7270E1E8-545A-4E73-AF3B-C41D34ED682C}" srcOrd="1" destOrd="0" presId="urn:microsoft.com/office/officeart/2016/7/layout/RepeatingBendingProcessNew"/>
    <dgm:cxn modelId="{74CCC9D0-4AED-418A-823D-6AA0D1403637}" srcId="{715E358D-A62A-4F33-8D15-1581E0BF0E7A}" destId="{8D8EFC38-E640-4451-911D-90A468D38177}" srcOrd="0" destOrd="0" parTransId="{FA242536-096B-49F0-ADA9-8FB203EDF775}" sibTransId="{6AB7B5EB-7957-405D-9EA1-FDE80629971B}"/>
    <dgm:cxn modelId="{2E31C4D1-675D-4842-A027-30CCC48139B2}" type="presOf" srcId="{1B92FE2A-B1FD-4067-AEF6-287449A6F26A}" destId="{64AED66E-79EA-4DF3-AB70-2EF702912673}" srcOrd="1" destOrd="0" presId="urn:microsoft.com/office/officeart/2016/7/layout/RepeatingBendingProcessNew"/>
    <dgm:cxn modelId="{8CC30BDA-6F17-4D69-B4AE-9AB1FAEEF23C}" type="presOf" srcId="{E0FA5321-A754-4BF5-98A2-8550FE7A9ACC}" destId="{AE9186E6-70DA-4ADD-92CC-38D9149757CF}" srcOrd="0" destOrd="0" presId="urn:microsoft.com/office/officeart/2016/7/layout/RepeatingBendingProcessNew"/>
    <dgm:cxn modelId="{33C69AE5-ED9B-4E09-BA90-BFB9B8118D07}" type="presOf" srcId="{03B9B2B4-E1C4-4379-8217-9B2F89B50FE0}" destId="{95E1F251-1DB8-4225-B05C-6506D8B4C88A}" srcOrd="0" destOrd="0" presId="urn:microsoft.com/office/officeart/2016/7/layout/RepeatingBendingProcessNew"/>
    <dgm:cxn modelId="{613E94E9-A2FA-4411-9F26-EC9A584952DF}" srcId="{715E358D-A62A-4F33-8D15-1581E0BF0E7A}" destId="{03B9B2B4-E1C4-4379-8217-9B2F89B50FE0}" srcOrd="5" destOrd="0" parTransId="{C235A36E-D413-45D3-B607-DEF353B6063B}" sibTransId="{BBE58506-54D8-4BA3-998A-5075CD752C4D}"/>
    <dgm:cxn modelId="{B7B00EED-B560-4DD4-865E-BD28A24C282B}" srcId="{715E358D-A62A-4F33-8D15-1581E0BF0E7A}" destId="{946C3851-5DE9-4857-A7F5-0A9D2109655F}" srcOrd="4" destOrd="0" parTransId="{9D273B8A-BF7B-467E-ABEA-FF31BDE11C31}" sibTransId="{1CD29F18-8FA9-4568-ADDF-B38F933788C2}"/>
    <dgm:cxn modelId="{A851C0FB-0997-41C7-867E-1290156F9D41}" type="presOf" srcId="{8D8EFC38-E640-4451-911D-90A468D38177}" destId="{7449165F-079C-4ACC-8D45-05D680C07BBA}" srcOrd="0" destOrd="0" presId="urn:microsoft.com/office/officeart/2016/7/layout/RepeatingBendingProcessNew"/>
    <dgm:cxn modelId="{7B982052-BD20-428E-98BF-3EB3C4B04672}" type="presParOf" srcId="{1D1D8C1A-F2DC-44D9-8740-4FB5F7CE20D6}" destId="{7449165F-079C-4ACC-8D45-05D680C07BBA}" srcOrd="0" destOrd="0" presId="urn:microsoft.com/office/officeart/2016/7/layout/RepeatingBendingProcessNew"/>
    <dgm:cxn modelId="{59B71BAB-0B9E-4A05-B534-44B69D3FEEC9}" type="presParOf" srcId="{1D1D8C1A-F2DC-44D9-8740-4FB5F7CE20D6}" destId="{22448AB1-EF1D-420C-A126-4F4F8733E128}" srcOrd="1" destOrd="0" presId="urn:microsoft.com/office/officeart/2016/7/layout/RepeatingBendingProcessNew"/>
    <dgm:cxn modelId="{0F66408B-939A-4EF0-B223-225A18F7AA01}" type="presParOf" srcId="{22448AB1-EF1D-420C-A126-4F4F8733E128}" destId="{2658A3E5-DEB1-447D-9034-7360493FCC21}" srcOrd="0" destOrd="0" presId="urn:microsoft.com/office/officeart/2016/7/layout/RepeatingBendingProcessNew"/>
    <dgm:cxn modelId="{D73B3E83-B2AF-4D39-B706-D46F87D70AF6}" type="presParOf" srcId="{1D1D8C1A-F2DC-44D9-8740-4FB5F7CE20D6}" destId="{F224C6B2-5DDB-4346-B2D2-7519879D625A}" srcOrd="2" destOrd="0" presId="urn:microsoft.com/office/officeart/2016/7/layout/RepeatingBendingProcessNew"/>
    <dgm:cxn modelId="{12695C5C-4C90-443A-B1DF-4E9996E5B2D6}" type="presParOf" srcId="{1D1D8C1A-F2DC-44D9-8740-4FB5F7CE20D6}" destId="{C640B5FA-4FB5-4317-9AAD-CDBA401390ED}" srcOrd="3" destOrd="0" presId="urn:microsoft.com/office/officeart/2016/7/layout/RepeatingBendingProcessNew"/>
    <dgm:cxn modelId="{00E68C6F-6729-4ED0-B15F-D809A23D59A3}" type="presParOf" srcId="{C640B5FA-4FB5-4317-9AAD-CDBA401390ED}" destId="{7270E1E8-545A-4E73-AF3B-C41D34ED682C}" srcOrd="0" destOrd="0" presId="urn:microsoft.com/office/officeart/2016/7/layout/RepeatingBendingProcessNew"/>
    <dgm:cxn modelId="{DF4FE3B7-E758-4589-8E42-B2349267E6EE}" type="presParOf" srcId="{1D1D8C1A-F2DC-44D9-8740-4FB5F7CE20D6}" destId="{665B73A5-A00E-4052-BFC1-5352A9E0310C}" srcOrd="4" destOrd="0" presId="urn:microsoft.com/office/officeart/2016/7/layout/RepeatingBendingProcessNew"/>
    <dgm:cxn modelId="{A962A510-3E43-4B69-BA36-0830832CB6B5}" type="presParOf" srcId="{1D1D8C1A-F2DC-44D9-8740-4FB5F7CE20D6}" destId="{0045334D-F286-4F0F-BECF-1FBB5F7D8A73}" srcOrd="5" destOrd="0" presId="urn:microsoft.com/office/officeart/2016/7/layout/RepeatingBendingProcessNew"/>
    <dgm:cxn modelId="{2FA79589-A9CE-4E26-8AAA-E421D4490202}" type="presParOf" srcId="{0045334D-F286-4F0F-BECF-1FBB5F7D8A73}" destId="{0D3DE759-64B5-412E-A9D6-5063935D2770}" srcOrd="0" destOrd="0" presId="urn:microsoft.com/office/officeart/2016/7/layout/RepeatingBendingProcessNew"/>
    <dgm:cxn modelId="{86B2E2C8-1DEE-4954-950E-E12FDA532788}" type="presParOf" srcId="{1D1D8C1A-F2DC-44D9-8740-4FB5F7CE20D6}" destId="{AE9186E6-70DA-4ADD-92CC-38D9149757CF}" srcOrd="6" destOrd="0" presId="urn:microsoft.com/office/officeart/2016/7/layout/RepeatingBendingProcessNew"/>
    <dgm:cxn modelId="{18213357-408C-4668-8B6E-6136FAA19D1C}" type="presParOf" srcId="{1D1D8C1A-F2DC-44D9-8740-4FB5F7CE20D6}" destId="{15C6964D-546A-4794-819F-9012BABE7201}" srcOrd="7" destOrd="0" presId="urn:microsoft.com/office/officeart/2016/7/layout/RepeatingBendingProcessNew"/>
    <dgm:cxn modelId="{3EE783A5-E651-46C9-BDC7-54D6A777D8C1}" type="presParOf" srcId="{15C6964D-546A-4794-819F-9012BABE7201}" destId="{64AED66E-79EA-4DF3-AB70-2EF702912673}" srcOrd="0" destOrd="0" presId="urn:microsoft.com/office/officeart/2016/7/layout/RepeatingBendingProcessNew"/>
    <dgm:cxn modelId="{916F9391-CC32-4296-98F3-2C5B2A6AA454}" type="presParOf" srcId="{1D1D8C1A-F2DC-44D9-8740-4FB5F7CE20D6}" destId="{412C680B-0176-40B8-AEED-D8E4685C029D}" srcOrd="8" destOrd="0" presId="urn:microsoft.com/office/officeart/2016/7/layout/RepeatingBendingProcessNew"/>
    <dgm:cxn modelId="{E65563E0-BFE6-4E14-A378-FF98590B3394}" type="presParOf" srcId="{1D1D8C1A-F2DC-44D9-8740-4FB5F7CE20D6}" destId="{4BD693A4-0535-4FFE-BEE3-1A7BFAC1819C}" srcOrd="9" destOrd="0" presId="urn:microsoft.com/office/officeart/2016/7/layout/RepeatingBendingProcessNew"/>
    <dgm:cxn modelId="{2D59CBCD-B61E-432B-86A3-8C75576D2A61}" type="presParOf" srcId="{4BD693A4-0535-4FFE-BEE3-1A7BFAC1819C}" destId="{DA0FDB18-7F28-4E40-8232-93DF5FACFCC9}" srcOrd="0" destOrd="0" presId="urn:microsoft.com/office/officeart/2016/7/layout/RepeatingBendingProcessNew"/>
    <dgm:cxn modelId="{6624C1A0-5966-4E4E-BE9A-E4E6B19312A7}" type="presParOf" srcId="{1D1D8C1A-F2DC-44D9-8740-4FB5F7CE20D6}" destId="{95E1F251-1DB8-4225-B05C-6506D8B4C88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CAC260-712A-451C-A353-196CEF84A11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282D9AE3-963C-4174-BDFA-29A07E782A40}">
      <dgm:prSet phldr="0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Aptos Display" panose="020F0302020204030204"/>
            </a:rPr>
            <a:t>OPS (</a:t>
          </a:r>
          <a:r>
            <a:rPr lang="en-US" err="1">
              <a:latin typeface="Aptos Display" panose="020F0302020204030204"/>
            </a:rPr>
            <a:t>tavoitteet</a:t>
          </a:r>
          <a:r>
            <a:rPr lang="en-US">
              <a:latin typeface="Aptos Display" panose="020F0302020204030204"/>
            </a:rPr>
            <a:t>, </a:t>
          </a:r>
          <a:r>
            <a:rPr lang="en-US" err="1">
              <a:latin typeface="Aptos Display" panose="020F0302020204030204"/>
            </a:rPr>
            <a:t>sisällöt</a:t>
          </a:r>
          <a:r>
            <a:rPr lang="en-US">
              <a:latin typeface="Aptos Display" panose="020F0302020204030204"/>
            </a:rPr>
            <a:t>, </a:t>
          </a:r>
          <a:r>
            <a:rPr lang="en-US" err="1">
              <a:latin typeface="Aptos Display" panose="020F0302020204030204"/>
            </a:rPr>
            <a:t>arviointi</a:t>
          </a:r>
          <a:r>
            <a:rPr lang="en-US">
              <a:latin typeface="Aptos Display" panose="020F0302020204030204"/>
            </a:rPr>
            <a:t>)</a:t>
          </a:r>
          <a:endParaRPr lang="en-US"/>
        </a:p>
      </dgm:t>
    </dgm:pt>
    <dgm:pt modelId="{1D1B2C71-1512-4C1A-94F3-3D3C85EB2D56}" type="parTrans" cxnId="{3CB7A0B1-7BF5-46A8-8F3C-AFFA596F3A79}">
      <dgm:prSet/>
      <dgm:spPr/>
      <dgm:t>
        <a:bodyPr/>
        <a:lstStyle/>
        <a:p>
          <a:endParaRPr lang="en-US"/>
        </a:p>
      </dgm:t>
    </dgm:pt>
    <dgm:pt modelId="{FBEADD82-1B95-4518-92D8-CBC60B84BC42}" type="sibTrans" cxnId="{3CB7A0B1-7BF5-46A8-8F3C-AFFA596F3A79}">
      <dgm:prSet/>
      <dgm:spPr/>
      <dgm:t>
        <a:bodyPr/>
        <a:lstStyle/>
        <a:p>
          <a:endParaRPr lang="en-US"/>
        </a:p>
      </dgm:t>
    </dgm:pt>
    <dgm:pt modelId="{569D52DF-294B-4C4B-A1B2-CFFD31F6CB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err="1"/>
            <a:t>Kommentteja</a:t>
          </a:r>
          <a:r>
            <a:rPr lang="en-US"/>
            <a:t> ja </a:t>
          </a:r>
          <a:r>
            <a:rPr lang="en-US" err="1"/>
            <a:t>kysymyksiä</a:t>
          </a:r>
          <a:r>
            <a:rPr lang="en-US"/>
            <a:t> </a:t>
          </a:r>
        </a:p>
        <a:p>
          <a:pPr>
            <a:lnSpc>
              <a:spcPct val="100000"/>
            </a:lnSpc>
            <a:defRPr cap="all"/>
          </a:pPr>
          <a:r>
            <a:rPr lang="en-US" err="1"/>
            <a:t>Koululle</a:t>
          </a:r>
          <a:r>
            <a:rPr lang="en-US"/>
            <a:t>, </a:t>
          </a:r>
          <a:r>
            <a:rPr lang="en-US" err="1"/>
            <a:t>opettajille</a:t>
          </a:r>
          <a:r>
            <a:rPr lang="en-US"/>
            <a:t>, luokan </a:t>
          </a:r>
          <a:r>
            <a:rPr lang="en-US" err="1"/>
            <a:t>muille</a:t>
          </a:r>
          <a:r>
            <a:rPr lang="en-US"/>
            <a:t>  </a:t>
          </a:r>
          <a:r>
            <a:rPr lang="en-US" err="1"/>
            <a:t>huoltajille</a:t>
          </a:r>
          <a:endParaRPr lang="en-US"/>
        </a:p>
      </dgm:t>
    </dgm:pt>
    <dgm:pt modelId="{8508F115-49CE-4700-BDFF-0E9C4891581F}" type="parTrans" cxnId="{30830876-3892-4FC6-B8BF-8027CAD513B2}">
      <dgm:prSet/>
      <dgm:spPr/>
      <dgm:t>
        <a:bodyPr/>
        <a:lstStyle/>
        <a:p>
          <a:endParaRPr lang="en-US"/>
        </a:p>
      </dgm:t>
    </dgm:pt>
    <dgm:pt modelId="{C251D467-385B-4D2E-8E0D-0E109AE256AB}" type="sibTrans" cxnId="{30830876-3892-4FC6-B8BF-8027CAD513B2}">
      <dgm:prSet/>
      <dgm:spPr/>
      <dgm:t>
        <a:bodyPr/>
        <a:lstStyle/>
        <a:p>
          <a:endParaRPr lang="en-US"/>
        </a:p>
      </dgm:t>
    </dgm:pt>
    <dgm:pt modelId="{5514960C-EFEE-4194-A481-5B1863A02AD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err="1"/>
            <a:t>Kodin</a:t>
          </a:r>
          <a:r>
            <a:rPr lang="en-US"/>
            <a:t> </a:t>
          </a:r>
          <a:r>
            <a:rPr lang="en-US" err="1"/>
            <a:t>tuki</a:t>
          </a:r>
          <a:r>
            <a:rPr lang="en-US"/>
            <a:t> </a:t>
          </a:r>
          <a:r>
            <a:rPr lang="en-US" err="1"/>
            <a:t>koululaiselle</a:t>
          </a:r>
        </a:p>
      </dgm:t>
    </dgm:pt>
    <dgm:pt modelId="{49469139-D8B3-44CD-A8BF-70FADD43AF08}" type="parTrans" cxnId="{D8DF2E32-ACF7-4B14-8498-71BEAA2A957B}">
      <dgm:prSet/>
      <dgm:spPr/>
      <dgm:t>
        <a:bodyPr/>
        <a:lstStyle/>
        <a:p>
          <a:endParaRPr lang="en-US"/>
        </a:p>
      </dgm:t>
    </dgm:pt>
    <dgm:pt modelId="{F2F96A81-2B8A-4EA9-8BBF-B2CE92F71240}" type="sibTrans" cxnId="{D8DF2E32-ACF7-4B14-8498-71BEAA2A957B}">
      <dgm:prSet/>
      <dgm:spPr/>
      <dgm:t>
        <a:bodyPr/>
        <a:lstStyle/>
        <a:p>
          <a:endParaRPr lang="en-US"/>
        </a:p>
      </dgm:t>
    </dgm:pt>
    <dgm:pt modelId="{C9D5FD8F-131B-460F-90F2-A35947EDA80F}" type="pres">
      <dgm:prSet presAssocID="{2BCAC260-712A-451C-A353-196CEF84A111}" presName="root" presStyleCnt="0">
        <dgm:presLayoutVars>
          <dgm:dir/>
          <dgm:resizeHandles val="exact"/>
        </dgm:presLayoutVars>
      </dgm:prSet>
      <dgm:spPr/>
    </dgm:pt>
    <dgm:pt modelId="{58190FFC-D04F-470F-8E43-4EE4E18B61B6}" type="pres">
      <dgm:prSet presAssocID="{282D9AE3-963C-4174-BDFA-29A07E782A40}" presName="compNode" presStyleCnt="0"/>
      <dgm:spPr/>
    </dgm:pt>
    <dgm:pt modelId="{57F85921-7C50-42EF-91C4-A8DD5A3FC9D1}" type="pres">
      <dgm:prSet presAssocID="{282D9AE3-963C-4174-BDFA-29A07E782A40}" presName="iconBgRect" presStyleLbl="bgShp" presStyleIdx="0" presStyleCnt="3"/>
      <dgm:spPr/>
    </dgm:pt>
    <dgm:pt modelId="{48A90159-2230-43F1-A53A-F81F4FDBDE80}" type="pres">
      <dgm:prSet presAssocID="{282D9AE3-963C-4174-BDFA-29A07E782A4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F3163F42-58F3-46C8-AB2A-4D488C322372}" type="pres">
      <dgm:prSet presAssocID="{282D9AE3-963C-4174-BDFA-29A07E782A40}" presName="spaceRect" presStyleCnt="0"/>
      <dgm:spPr/>
    </dgm:pt>
    <dgm:pt modelId="{B67ABF9C-0CEA-4892-8DAD-BB8384BD5609}" type="pres">
      <dgm:prSet presAssocID="{282D9AE3-963C-4174-BDFA-29A07E782A40}" presName="textRect" presStyleLbl="revTx" presStyleIdx="0" presStyleCnt="3">
        <dgm:presLayoutVars>
          <dgm:chMax val="1"/>
          <dgm:chPref val="1"/>
        </dgm:presLayoutVars>
      </dgm:prSet>
      <dgm:spPr/>
    </dgm:pt>
    <dgm:pt modelId="{BE076ED7-15B8-4601-A39F-17F1D6403CE5}" type="pres">
      <dgm:prSet presAssocID="{FBEADD82-1B95-4518-92D8-CBC60B84BC42}" presName="sibTrans" presStyleCnt="0"/>
      <dgm:spPr/>
    </dgm:pt>
    <dgm:pt modelId="{8FDB5713-DE61-400E-BEEA-9291C70165E1}" type="pres">
      <dgm:prSet presAssocID="{569D52DF-294B-4C4B-A1B2-CFFD31F6CBE4}" presName="compNode" presStyleCnt="0"/>
      <dgm:spPr/>
    </dgm:pt>
    <dgm:pt modelId="{90132995-D30A-4E90-BB4A-79DE7581FA9A}" type="pres">
      <dgm:prSet presAssocID="{569D52DF-294B-4C4B-A1B2-CFFD31F6CBE4}" presName="iconBgRect" presStyleLbl="bgShp" presStyleIdx="1" presStyleCnt="3"/>
      <dgm:spPr/>
    </dgm:pt>
    <dgm:pt modelId="{0594D151-CC12-4D14-87B5-7396FB124401}" type="pres">
      <dgm:prSet presAssocID="{569D52DF-294B-4C4B-A1B2-CFFD31F6CBE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ääketieteellinen"/>
        </a:ext>
      </dgm:extLst>
    </dgm:pt>
    <dgm:pt modelId="{02A0B614-CBF5-447E-A734-21522827ADB2}" type="pres">
      <dgm:prSet presAssocID="{569D52DF-294B-4C4B-A1B2-CFFD31F6CBE4}" presName="spaceRect" presStyleCnt="0"/>
      <dgm:spPr/>
    </dgm:pt>
    <dgm:pt modelId="{645F49A4-0E2E-42EC-9810-C529656DF4C8}" type="pres">
      <dgm:prSet presAssocID="{569D52DF-294B-4C4B-A1B2-CFFD31F6CBE4}" presName="textRect" presStyleLbl="revTx" presStyleIdx="1" presStyleCnt="3">
        <dgm:presLayoutVars>
          <dgm:chMax val="1"/>
          <dgm:chPref val="1"/>
        </dgm:presLayoutVars>
      </dgm:prSet>
      <dgm:spPr/>
    </dgm:pt>
    <dgm:pt modelId="{6B88A0F6-F92B-433B-AE30-7CDE6B7F006C}" type="pres">
      <dgm:prSet presAssocID="{C251D467-385B-4D2E-8E0D-0E109AE256AB}" presName="sibTrans" presStyleCnt="0"/>
      <dgm:spPr/>
    </dgm:pt>
    <dgm:pt modelId="{F7578EEB-C1F6-41CB-8ECC-C78213887F12}" type="pres">
      <dgm:prSet presAssocID="{5514960C-EFEE-4194-A481-5B1863A02AD1}" presName="compNode" presStyleCnt="0"/>
      <dgm:spPr/>
    </dgm:pt>
    <dgm:pt modelId="{424D4474-3461-4EBC-B4B0-6DB67B5CA615}" type="pres">
      <dgm:prSet presAssocID="{5514960C-EFEE-4194-A481-5B1863A02AD1}" presName="iconBgRect" presStyleLbl="bgShp" presStyleIdx="2" presStyleCnt="3"/>
      <dgm:spPr/>
    </dgm:pt>
    <dgm:pt modelId="{394D8397-52C3-4EDC-B13E-62BE8E761151}" type="pres">
      <dgm:prSet presAssocID="{5514960C-EFEE-4194-A481-5B1863A02AD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lo"/>
        </a:ext>
      </dgm:extLst>
    </dgm:pt>
    <dgm:pt modelId="{F70CE9E8-3F56-44F7-AA14-8892344C9579}" type="pres">
      <dgm:prSet presAssocID="{5514960C-EFEE-4194-A481-5B1863A02AD1}" presName="spaceRect" presStyleCnt="0"/>
      <dgm:spPr/>
    </dgm:pt>
    <dgm:pt modelId="{2AF3F84E-A992-4BED-BBFF-05137A43C20B}" type="pres">
      <dgm:prSet presAssocID="{5514960C-EFEE-4194-A481-5B1863A02AD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8DF2E32-ACF7-4B14-8498-71BEAA2A957B}" srcId="{2BCAC260-712A-451C-A353-196CEF84A111}" destId="{5514960C-EFEE-4194-A481-5B1863A02AD1}" srcOrd="2" destOrd="0" parTransId="{49469139-D8B3-44CD-A8BF-70FADD43AF08}" sibTransId="{F2F96A81-2B8A-4EA9-8BBF-B2CE92F71240}"/>
    <dgm:cxn modelId="{4B7FA834-480E-4951-BA40-5EA05A85E0D1}" type="presOf" srcId="{2BCAC260-712A-451C-A353-196CEF84A111}" destId="{C9D5FD8F-131B-460F-90F2-A35947EDA80F}" srcOrd="0" destOrd="0" presId="urn:microsoft.com/office/officeart/2018/5/layout/IconCircleLabelList"/>
    <dgm:cxn modelId="{30830876-3892-4FC6-B8BF-8027CAD513B2}" srcId="{2BCAC260-712A-451C-A353-196CEF84A111}" destId="{569D52DF-294B-4C4B-A1B2-CFFD31F6CBE4}" srcOrd="1" destOrd="0" parTransId="{8508F115-49CE-4700-BDFF-0E9C4891581F}" sibTransId="{C251D467-385B-4D2E-8E0D-0E109AE256AB}"/>
    <dgm:cxn modelId="{0EBBEB9B-F5DD-4F57-B196-355797B3A8B5}" type="presOf" srcId="{569D52DF-294B-4C4B-A1B2-CFFD31F6CBE4}" destId="{645F49A4-0E2E-42EC-9810-C529656DF4C8}" srcOrd="0" destOrd="0" presId="urn:microsoft.com/office/officeart/2018/5/layout/IconCircleLabelList"/>
    <dgm:cxn modelId="{F2E8F8AF-56D2-4D2A-839F-6272AA834188}" type="presOf" srcId="{5514960C-EFEE-4194-A481-5B1863A02AD1}" destId="{2AF3F84E-A992-4BED-BBFF-05137A43C20B}" srcOrd="0" destOrd="0" presId="urn:microsoft.com/office/officeart/2018/5/layout/IconCircleLabelList"/>
    <dgm:cxn modelId="{3CB7A0B1-7BF5-46A8-8F3C-AFFA596F3A79}" srcId="{2BCAC260-712A-451C-A353-196CEF84A111}" destId="{282D9AE3-963C-4174-BDFA-29A07E782A40}" srcOrd="0" destOrd="0" parTransId="{1D1B2C71-1512-4C1A-94F3-3D3C85EB2D56}" sibTransId="{FBEADD82-1B95-4518-92D8-CBC60B84BC42}"/>
    <dgm:cxn modelId="{17E233CD-9DA8-406F-BB2A-3BE52C8FEEC7}" type="presOf" srcId="{282D9AE3-963C-4174-BDFA-29A07E782A40}" destId="{B67ABF9C-0CEA-4892-8DAD-BB8384BD5609}" srcOrd="0" destOrd="0" presId="urn:microsoft.com/office/officeart/2018/5/layout/IconCircleLabelList"/>
    <dgm:cxn modelId="{3FBF57CC-0BEA-4D51-9682-4108AAE11404}" type="presParOf" srcId="{C9D5FD8F-131B-460F-90F2-A35947EDA80F}" destId="{58190FFC-D04F-470F-8E43-4EE4E18B61B6}" srcOrd="0" destOrd="0" presId="urn:microsoft.com/office/officeart/2018/5/layout/IconCircleLabelList"/>
    <dgm:cxn modelId="{73696AA2-2571-46C9-B382-FB058FBBE3CF}" type="presParOf" srcId="{58190FFC-D04F-470F-8E43-4EE4E18B61B6}" destId="{57F85921-7C50-42EF-91C4-A8DD5A3FC9D1}" srcOrd="0" destOrd="0" presId="urn:microsoft.com/office/officeart/2018/5/layout/IconCircleLabelList"/>
    <dgm:cxn modelId="{104A6043-6B46-41B1-A7F0-AEBBB85710E4}" type="presParOf" srcId="{58190FFC-D04F-470F-8E43-4EE4E18B61B6}" destId="{48A90159-2230-43F1-A53A-F81F4FDBDE80}" srcOrd="1" destOrd="0" presId="urn:microsoft.com/office/officeart/2018/5/layout/IconCircleLabelList"/>
    <dgm:cxn modelId="{1C8A1E51-F8A5-4496-BAC3-7D3DA5D3C02A}" type="presParOf" srcId="{58190FFC-D04F-470F-8E43-4EE4E18B61B6}" destId="{F3163F42-58F3-46C8-AB2A-4D488C322372}" srcOrd="2" destOrd="0" presId="urn:microsoft.com/office/officeart/2018/5/layout/IconCircleLabelList"/>
    <dgm:cxn modelId="{9B8B20E1-21B6-4E4A-A9A0-393A4C76A496}" type="presParOf" srcId="{58190FFC-D04F-470F-8E43-4EE4E18B61B6}" destId="{B67ABF9C-0CEA-4892-8DAD-BB8384BD5609}" srcOrd="3" destOrd="0" presId="urn:microsoft.com/office/officeart/2018/5/layout/IconCircleLabelList"/>
    <dgm:cxn modelId="{71D862E8-F01F-4F8F-AA3A-674D07056EEB}" type="presParOf" srcId="{C9D5FD8F-131B-460F-90F2-A35947EDA80F}" destId="{BE076ED7-15B8-4601-A39F-17F1D6403CE5}" srcOrd="1" destOrd="0" presId="urn:microsoft.com/office/officeart/2018/5/layout/IconCircleLabelList"/>
    <dgm:cxn modelId="{B41C6882-CBD9-4E48-B660-CEA9AAAAC841}" type="presParOf" srcId="{C9D5FD8F-131B-460F-90F2-A35947EDA80F}" destId="{8FDB5713-DE61-400E-BEEA-9291C70165E1}" srcOrd="2" destOrd="0" presId="urn:microsoft.com/office/officeart/2018/5/layout/IconCircleLabelList"/>
    <dgm:cxn modelId="{A4332179-3509-48E4-878B-238F0D30F12E}" type="presParOf" srcId="{8FDB5713-DE61-400E-BEEA-9291C70165E1}" destId="{90132995-D30A-4E90-BB4A-79DE7581FA9A}" srcOrd="0" destOrd="0" presId="urn:microsoft.com/office/officeart/2018/5/layout/IconCircleLabelList"/>
    <dgm:cxn modelId="{3FA97BBF-ACF6-47FC-817E-812C86E47026}" type="presParOf" srcId="{8FDB5713-DE61-400E-BEEA-9291C70165E1}" destId="{0594D151-CC12-4D14-87B5-7396FB124401}" srcOrd="1" destOrd="0" presId="urn:microsoft.com/office/officeart/2018/5/layout/IconCircleLabelList"/>
    <dgm:cxn modelId="{852A709E-4D3D-40E5-93D5-5BAABD425EEA}" type="presParOf" srcId="{8FDB5713-DE61-400E-BEEA-9291C70165E1}" destId="{02A0B614-CBF5-447E-A734-21522827ADB2}" srcOrd="2" destOrd="0" presId="urn:microsoft.com/office/officeart/2018/5/layout/IconCircleLabelList"/>
    <dgm:cxn modelId="{21578BCC-6569-4D0E-BA29-E4F14A0FC6F0}" type="presParOf" srcId="{8FDB5713-DE61-400E-BEEA-9291C70165E1}" destId="{645F49A4-0E2E-42EC-9810-C529656DF4C8}" srcOrd="3" destOrd="0" presId="urn:microsoft.com/office/officeart/2018/5/layout/IconCircleLabelList"/>
    <dgm:cxn modelId="{B1598B43-76BF-4C26-828C-858AB80992D2}" type="presParOf" srcId="{C9D5FD8F-131B-460F-90F2-A35947EDA80F}" destId="{6B88A0F6-F92B-433B-AE30-7CDE6B7F006C}" srcOrd="3" destOrd="0" presId="urn:microsoft.com/office/officeart/2018/5/layout/IconCircleLabelList"/>
    <dgm:cxn modelId="{0EAF3C0A-F2BB-42A4-8027-D962199BB5FA}" type="presParOf" srcId="{C9D5FD8F-131B-460F-90F2-A35947EDA80F}" destId="{F7578EEB-C1F6-41CB-8ECC-C78213887F12}" srcOrd="4" destOrd="0" presId="urn:microsoft.com/office/officeart/2018/5/layout/IconCircleLabelList"/>
    <dgm:cxn modelId="{FFCE7031-390B-4D1F-8D40-740663FC4B7A}" type="presParOf" srcId="{F7578EEB-C1F6-41CB-8ECC-C78213887F12}" destId="{424D4474-3461-4EBC-B4B0-6DB67B5CA615}" srcOrd="0" destOrd="0" presId="urn:microsoft.com/office/officeart/2018/5/layout/IconCircleLabelList"/>
    <dgm:cxn modelId="{35C80429-8522-4B96-A2B2-EC804BADAC9E}" type="presParOf" srcId="{F7578EEB-C1F6-41CB-8ECC-C78213887F12}" destId="{394D8397-52C3-4EDC-B13E-62BE8E761151}" srcOrd="1" destOrd="0" presId="urn:microsoft.com/office/officeart/2018/5/layout/IconCircleLabelList"/>
    <dgm:cxn modelId="{67E71DEB-09A2-43F7-9F80-A3221C5FF962}" type="presParOf" srcId="{F7578EEB-C1F6-41CB-8ECC-C78213887F12}" destId="{F70CE9E8-3F56-44F7-AA14-8892344C9579}" srcOrd="2" destOrd="0" presId="urn:microsoft.com/office/officeart/2018/5/layout/IconCircleLabelList"/>
    <dgm:cxn modelId="{E9F7F0EF-7B05-45D3-83E1-57D9BB692BFC}" type="presParOf" srcId="{F7578EEB-C1F6-41CB-8ECC-C78213887F12}" destId="{2AF3F84E-A992-4BED-BBFF-05137A43C20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9B0B6-D95F-4543-91C7-DF79FF37BCC3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Saattoalue alhaalla, koulun pihaan ei saa turvallisuussyistä ajaa </a:t>
          </a:r>
          <a:endParaRPr lang="en-US" sz="2100" kern="1200"/>
        </a:p>
      </dsp:txBody>
      <dsp:txXfrm>
        <a:off x="307345" y="1546"/>
        <a:ext cx="3222855" cy="1933713"/>
      </dsp:txXfrm>
    </dsp:sp>
    <dsp:sp modelId="{7CA9F9FD-54E8-42FD-ABB4-490BC3C343BA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Viestit ensisijaisesti Wilmassa</a:t>
          </a:r>
          <a:r>
            <a:rPr lang="fi-FI" sz="2100" kern="1200">
              <a:latin typeface="Aptos Display" panose="020F0302020204030204"/>
            </a:rPr>
            <a:t> (tietoturva)</a:t>
          </a:r>
          <a:endParaRPr lang="en-US" sz="2100" kern="1200"/>
        </a:p>
      </dsp:txBody>
      <dsp:txXfrm>
        <a:off x="3852486" y="1546"/>
        <a:ext cx="3222855" cy="1933713"/>
      </dsp:txXfrm>
    </dsp:sp>
    <dsp:sp modelId="{64F6C143-5B80-488B-B672-7FD4CC3CBB45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Kouluun vain koulutarvikkeita (lelut yms. jäävät kotiin)</a:t>
          </a:r>
          <a:endParaRPr lang="en-US" sz="2100" kern="1200"/>
        </a:p>
      </dsp:txBody>
      <dsp:txXfrm>
        <a:off x="7397627" y="1546"/>
        <a:ext cx="3222855" cy="1933713"/>
      </dsp:txXfrm>
    </dsp:sp>
    <dsp:sp modelId="{E981B90F-3AC2-4AA0-BDB1-0E8BEC89D358}">
      <dsp:nvSpPr>
        <dsp:cNvPr id="0" name=""/>
        <dsp:cNvSpPr/>
      </dsp:nvSpPr>
      <dsp:spPr>
        <a:xfrm>
          <a:off x="307345" y="2257545"/>
          <a:ext cx="3222855" cy="1933713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Puhelimet, äly- ja puhelinkellot päivän ajan hiljaisina repuissa (rehtorin erillinen viesti)</a:t>
          </a:r>
          <a:endParaRPr lang="en-US" sz="2100" kern="1200"/>
        </a:p>
      </dsp:txBody>
      <dsp:txXfrm>
        <a:off x="307345" y="2257545"/>
        <a:ext cx="3222855" cy="1933713"/>
      </dsp:txXfrm>
    </dsp:sp>
    <dsp:sp modelId="{2429CC19-299F-4630-B109-0C9F78765386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Koululla ei voi säilyttää vaatteita, liikuntavaatteet mukaan liikuntapäivinä, ulkovaatteet sään mukaan </a:t>
          </a:r>
          <a:endParaRPr lang="en-US" sz="2100" kern="1200"/>
        </a:p>
      </dsp:txBody>
      <dsp:txXfrm>
        <a:off x="3852486" y="2257545"/>
        <a:ext cx="3222855" cy="1933713"/>
      </dsp:txXfrm>
    </dsp:sp>
    <dsp:sp modelId="{CA2D6E6B-E4C4-4D0C-8A32-B4EF111C1DE3}">
      <dsp:nvSpPr>
        <dsp:cNvPr id="0" name=""/>
        <dsp:cNvSpPr/>
      </dsp:nvSpPr>
      <dsp:spPr>
        <a:xfrm>
          <a:off x="7397627" y="2257545"/>
          <a:ext cx="3222855" cy="193371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Liikuntapäivinä liikuntavaatteet (esim. Joustavat housut, lenkkarit jalassa)</a:t>
          </a:r>
          <a:endParaRPr lang="en-US" sz="2100" kern="1200"/>
        </a:p>
      </dsp:txBody>
      <dsp:txXfrm>
        <a:off x="7397627" y="2257545"/>
        <a:ext cx="3222855" cy="19337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67673-A9B4-423B-892B-E3285C12C1B2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2706A0-B689-4F50-93D0-70E39D345B71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D3D4F-BF59-4F73-A451-FADD8AA7E8A4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err="1"/>
            <a:t>Oppilailla</a:t>
          </a:r>
          <a:r>
            <a:rPr lang="en-US" sz="1900" kern="1200"/>
            <a:t> </a:t>
          </a:r>
          <a:r>
            <a:rPr lang="en-US" sz="1900" kern="1200" err="1"/>
            <a:t>vastuu</a:t>
          </a:r>
          <a:r>
            <a:rPr lang="en-US" sz="1900" kern="1200"/>
            <a:t> </a:t>
          </a:r>
          <a:r>
            <a:rPr lang="en-US" sz="1900" kern="1200" err="1"/>
            <a:t>huolehtia</a:t>
          </a:r>
          <a:r>
            <a:rPr lang="en-US" sz="1900" kern="1200"/>
            <a:t> </a:t>
          </a:r>
          <a:r>
            <a:rPr lang="en-US" sz="1900" kern="1200" err="1"/>
            <a:t>läksykirjat</a:t>
          </a:r>
          <a:r>
            <a:rPr lang="en-US" sz="1900" kern="1200"/>
            <a:t> ja </a:t>
          </a:r>
          <a:r>
            <a:rPr lang="en-US" sz="1900" kern="1200" err="1"/>
            <a:t>tehtävät</a:t>
          </a:r>
          <a:r>
            <a:rPr lang="en-US" sz="1900" kern="1200"/>
            <a:t> </a:t>
          </a:r>
          <a:r>
            <a:rPr lang="en-US" sz="1900" kern="1200" err="1"/>
            <a:t>tehdyiksi</a:t>
          </a:r>
        </a:p>
      </dsp:txBody>
      <dsp:txXfrm>
        <a:off x="1339618" y="2288"/>
        <a:ext cx="5024605" cy="1159843"/>
      </dsp:txXfrm>
    </dsp:sp>
    <dsp:sp modelId="{9035454C-2881-4C49-947E-9EAF52F79EAE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282B55-D636-4055-9298-2E028E359DBA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467922-7810-4B84-95EB-ECAAA07DB786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err="1"/>
            <a:t>Ope</a:t>
          </a:r>
          <a:r>
            <a:rPr lang="en-US" sz="1900" kern="1200"/>
            <a:t> </a:t>
          </a:r>
          <a:r>
            <a:rPr lang="en-US" sz="1900" kern="1200" err="1"/>
            <a:t>merkkaa</a:t>
          </a:r>
          <a:r>
            <a:rPr lang="en-US" sz="1900" kern="1200"/>
            <a:t> </a:t>
          </a:r>
          <a:r>
            <a:rPr lang="en-US" sz="1900" kern="1200" err="1"/>
            <a:t>läksyunohduksen</a:t>
          </a:r>
          <a:r>
            <a:rPr lang="en-US" sz="1900" kern="1200"/>
            <a:t> </a:t>
          </a:r>
          <a:r>
            <a:rPr lang="en-US" sz="1900" kern="1200" err="1"/>
            <a:t>aina</a:t>
          </a:r>
          <a:r>
            <a:rPr lang="en-US" sz="1900" kern="1200"/>
            <a:t> </a:t>
          </a:r>
          <a:r>
            <a:rPr lang="en-US" sz="1900" kern="1200" err="1"/>
            <a:t>Wilmaan</a:t>
          </a:r>
          <a:r>
            <a:rPr lang="en-US" sz="1900" kern="1200"/>
            <a:t> </a:t>
          </a:r>
          <a:r>
            <a:rPr lang="en-US" sz="1900" kern="1200" err="1"/>
            <a:t>tiedoksi</a:t>
          </a:r>
          <a:r>
            <a:rPr lang="en-US" sz="1900" kern="1200"/>
            <a:t> </a:t>
          </a:r>
          <a:r>
            <a:rPr lang="en-US" sz="1900" kern="1200" err="1"/>
            <a:t>kotiin</a:t>
          </a:r>
          <a:r>
            <a:rPr lang="en-US" sz="1900" kern="1200"/>
            <a:t> --&gt; </a:t>
          </a:r>
          <a:r>
            <a:rPr lang="en-US" sz="1900" kern="1200" err="1"/>
            <a:t>unohtunut</a:t>
          </a:r>
          <a:r>
            <a:rPr lang="en-US" sz="1900" kern="1200"/>
            <a:t> </a:t>
          </a:r>
          <a:r>
            <a:rPr lang="en-US" sz="1900" kern="1200" err="1"/>
            <a:t>läksy</a:t>
          </a:r>
          <a:r>
            <a:rPr lang="en-US" sz="1900" kern="1200"/>
            <a:t> </a:t>
          </a:r>
          <a:r>
            <a:rPr lang="en-US" sz="1900" kern="1200" err="1"/>
            <a:t>tehdään</a:t>
          </a:r>
          <a:r>
            <a:rPr lang="en-US" sz="1900" kern="1200"/>
            <a:t> </a:t>
          </a:r>
          <a:r>
            <a:rPr lang="en-US" sz="1900" kern="1200" err="1"/>
            <a:t>kotona</a:t>
          </a:r>
        </a:p>
      </dsp:txBody>
      <dsp:txXfrm>
        <a:off x="1339618" y="1452092"/>
        <a:ext cx="5024605" cy="1159843"/>
      </dsp:txXfrm>
    </dsp:sp>
    <dsp:sp modelId="{39C9EADF-C266-4037-9B08-EE9D6269FD78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195C00-0A72-49F8-B4F6-96DB5D6048A7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9C4A2-F2D4-4760-89BC-263F6854E0D5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err="1"/>
            <a:t>Läksyrutiinit</a:t>
          </a:r>
          <a:r>
            <a:rPr lang="en-US" sz="1900" kern="1200"/>
            <a:t> </a:t>
          </a:r>
          <a:r>
            <a:rPr lang="en-US" sz="1900" kern="1200" err="1"/>
            <a:t>auttavat</a:t>
          </a:r>
          <a:r>
            <a:rPr lang="en-US" sz="1900" kern="1200"/>
            <a:t> </a:t>
          </a:r>
          <a:r>
            <a:rPr lang="en-US" sz="1900" kern="1200" err="1"/>
            <a:t>muistamaan</a:t>
          </a:r>
          <a:r>
            <a:rPr lang="en-US" sz="1900" kern="1200"/>
            <a:t> </a:t>
          </a:r>
          <a:r>
            <a:rPr lang="en-US" sz="1900" kern="1200">
              <a:sym typeface="Wingdings" panose="05000000000000000000" pitchFamily="2" charset="2"/>
            </a:rPr>
            <a:t></a:t>
          </a:r>
          <a:r>
            <a:rPr lang="en-US" sz="1900" kern="1200"/>
            <a:t> </a:t>
          </a:r>
          <a:r>
            <a:rPr lang="en-US" sz="1900" kern="1200" err="1"/>
            <a:t>kohti</a:t>
          </a:r>
          <a:r>
            <a:rPr lang="en-US" sz="1900" kern="1200"/>
            <a:t> </a:t>
          </a:r>
          <a:r>
            <a:rPr lang="en-US" sz="1900" kern="1200" err="1"/>
            <a:t>itsenäistä</a:t>
          </a:r>
          <a:r>
            <a:rPr lang="en-US" sz="1900" kern="1200"/>
            <a:t> </a:t>
          </a:r>
          <a:r>
            <a:rPr lang="en-US" sz="1900" kern="1200" err="1"/>
            <a:t>läksyjen</a:t>
          </a:r>
          <a:r>
            <a:rPr lang="en-US" sz="1900" kern="1200"/>
            <a:t> </a:t>
          </a:r>
          <a:r>
            <a:rPr lang="en-US" sz="1900" kern="1200" err="1"/>
            <a:t>tekemistä</a:t>
          </a:r>
          <a:r>
            <a:rPr lang="en-US" sz="1900" kern="1200"/>
            <a:t>, </a:t>
          </a:r>
          <a:r>
            <a:rPr lang="en-US" sz="1900" kern="1200" err="1"/>
            <a:t>tukea</a:t>
          </a:r>
          <a:r>
            <a:rPr lang="en-US" sz="1900" kern="1200"/>
            <a:t> </a:t>
          </a:r>
          <a:r>
            <a:rPr lang="en-US" sz="1900" kern="1200" err="1"/>
            <a:t>yksilökohtaisesti</a:t>
          </a:r>
          <a:r>
            <a:rPr lang="en-US" sz="1900" kern="1200"/>
            <a:t> </a:t>
          </a:r>
          <a:r>
            <a:rPr lang="en-US" sz="1900" kern="1200" err="1"/>
            <a:t>tarpeen</a:t>
          </a:r>
          <a:r>
            <a:rPr lang="en-US" sz="1900" kern="1200"/>
            <a:t> </a:t>
          </a:r>
          <a:r>
            <a:rPr lang="en-US" sz="1900" kern="1200" err="1"/>
            <a:t>mukaan</a:t>
          </a:r>
        </a:p>
      </dsp:txBody>
      <dsp:txXfrm>
        <a:off x="1339618" y="2901896"/>
        <a:ext cx="5024605" cy="1159843"/>
      </dsp:txXfrm>
    </dsp:sp>
    <dsp:sp modelId="{5BF38B92-241C-4A8A-A37B-D3476640CBED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728663-B9E2-4EB9-BEC7-EBE5ECE1D8D9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62801-15F5-409F-AF16-D27E34E1F188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err="1">
              <a:latin typeface="Aptos Display" panose="020F0302020204030204"/>
            </a:rPr>
            <a:t>Läksyt</a:t>
          </a:r>
          <a:r>
            <a:rPr lang="en-US" sz="1900" kern="1200">
              <a:latin typeface="Aptos Display" panose="020F0302020204030204"/>
            </a:rPr>
            <a:t> </a:t>
          </a:r>
          <a:r>
            <a:rPr lang="en-US" sz="1900" kern="1200" err="1">
              <a:latin typeface="Aptos Display" panose="020F0302020204030204"/>
            </a:rPr>
            <a:t>merkitään</a:t>
          </a:r>
          <a:r>
            <a:rPr lang="en-US" sz="1900" kern="1200">
              <a:latin typeface="Aptos Display" panose="020F0302020204030204"/>
            </a:rPr>
            <a:t> </a:t>
          </a:r>
          <a:r>
            <a:rPr lang="en-US" sz="1900" kern="1200" err="1">
              <a:latin typeface="Aptos Display" panose="020F0302020204030204"/>
            </a:rPr>
            <a:t>yhdessä</a:t>
          </a:r>
          <a:r>
            <a:rPr lang="en-US" sz="1900" kern="1200">
              <a:latin typeface="Aptos Display" panose="020F0302020204030204"/>
            </a:rPr>
            <a:t> ja ne ovat näkyvissä luokan taululla</a:t>
          </a:r>
        </a:p>
      </dsp:txBody>
      <dsp:txXfrm>
        <a:off x="1339618" y="4351700"/>
        <a:ext cx="5024605" cy="1159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A28D8-BAD6-4C30-9246-F270E826EEC1}">
      <dsp:nvSpPr>
        <dsp:cNvPr id="0" name=""/>
        <dsp:cNvSpPr/>
      </dsp:nvSpPr>
      <dsp:spPr>
        <a:xfrm>
          <a:off x="16405" y="521738"/>
          <a:ext cx="1137680" cy="11376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64ED9-B4B6-4AC7-8A94-92C35991FE60}">
      <dsp:nvSpPr>
        <dsp:cNvPr id="0" name=""/>
        <dsp:cNvSpPr/>
      </dsp:nvSpPr>
      <dsp:spPr>
        <a:xfrm>
          <a:off x="16405" y="1794901"/>
          <a:ext cx="3250517" cy="1403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err="1"/>
            <a:t>Kokeet</a:t>
          </a:r>
          <a:r>
            <a:rPr lang="en-US" sz="2000" kern="1200"/>
            <a:t> vain </a:t>
          </a:r>
          <a:r>
            <a:rPr lang="en-US" sz="2000" kern="1200" err="1"/>
            <a:t>yksi</a:t>
          </a:r>
          <a:r>
            <a:rPr lang="en-US" sz="2000" kern="1200"/>
            <a:t> </a:t>
          </a:r>
          <a:r>
            <a:rPr lang="en-US" sz="2000" kern="1200" err="1"/>
            <a:t>osa</a:t>
          </a:r>
          <a:r>
            <a:rPr lang="en-US" sz="2000" kern="1200"/>
            <a:t> </a:t>
          </a:r>
          <a:r>
            <a:rPr lang="en-US" sz="2000" kern="1200" err="1"/>
            <a:t>arviointia</a:t>
          </a:r>
          <a:r>
            <a:rPr lang="en-US" sz="2000" kern="1200"/>
            <a:t>, </a:t>
          </a:r>
          <a:r>
            <a:rPr lang="en-US" sz="2000" kern="1200" err="1"/>
            <a:t>näyttöjä</a:t>
          </a:r>
          <a:r>
            <a:rPr lang="en-US" sz="2000" kern="1200"/>
            <a:t> </a:t>
          </a:r>
          <a:r>
            <a:rPr lang="en-US" sz="2000" kern="1200" err="1"/>
            <a:t>osaamisesta</a:t>
          </a:r>
          <a:r>
            <a:rPr lang="en-US" sz="2000" kern="1200"/>
            <a:t> </a:t>
          </a:r>
          <a:r>
            <a:rPr lang="en-US" sz="2000" kern="1200" err="1"/>
            <a:t>myös</a:t>
          </a:r>
          <a:r>
            <a:rPr lang="en-US" sz="2000" kern="1200"/>
            <a:t> </a:t>
          </a:r>
          <a:r>
            <a:rPr lang="en-US" sz="2000" kern="1200" err="1"/>
            <a:t>erilaisilla</a:t>
          </a:r>
          <a:r>
            <a:rPr lang="en-US" sz="2000" kern="1200"/>
            <a:t> </a:t>
          </a:r>
          <a:r>
            <a:rPr lang="en-US" sz="2000" kern="1200" err="1"/>
            <a:t>töillä</a:t>
          </a:r>
          <a:r>
            <a:rPr lang="en-US" sz="2000" kern="1200"/>
            <a:t> ja </a:t>
          </a:r>
          <a:r>
            <a:rPr lang="en-US" sz="2000" kern="1200" err="1"/>
            <a:t>tuntityössä</a:t>
          </a:r>
          <a:endParaRPr lang="en-US" sz="2000" kern="1200"/>
        </a:p>
      </dsp:txBody>
      <dsp:txXfrm>
        <a:off x="16405" y="1794901"/>
        <a:ext cx="3250517" cy="1403155"/>
      </dsp:txXfrm>
    </dsp:sp>
    <dsp:sp modelId="{987A71E7-718D-4F94-B16A-48C59E831DA2}">
      <dsp:nvSpPr>
        <dsp:cNvPr id="0" name=""/>
        <dsp:cNvSpPr/>
      </dsp:nvSpPr>
      <dsp:spPr>
        <a:xfrm>
          <a:off x="16405" y="3261072"/>
          <a:ext cx="3250517" cy="409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E51B3-3980-489C-870B-3CA0D6DBF821}">
      <dsp:nvSpPr>
        <dsp:cNvPr id="0" name=""/>
        <dsp:cNvSpPr/>
      </dsp:nvSpPr>
      <dsp:spPr>
        <a:xfrm>
          <a:off x="3835763" y="521738"/>
          <a:ext cx="1137680" cy="11376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7B472-D5E4-4130-B811-5664D6C8A3A5}">
      <dsp:nvSpPr>
        <dsp:cNvPr id="0" name=""/>
        <dsp:cNvSpPr/>
      </dsp:nvSpPr>
      <dsp:spPr>
        <a:xfrm>
          <a:off x="3835763" y="1794901"/>
          <a:ext cx="3250517" cy="1403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err="1"/>
            <a:t>matematiikka</a:t>
          </a:r>
          <a:r>
            <a:rPr lang="en-US" sz="2000" kern="1200"/>
            <a:t>, </a:t>
          </a:r>
          <a:r>
            <a:rPr lang="en-US" sz="2000" kern="1200" err="1"/>
            <a:t>suomen</a:t>
          </a:r>
          <a:r>
            <a:rPr lang="en-US" sz="2000" kern="1200"/>
            <a:t> </a:t>
          </a:r>
          <a:r>
            <a:rPr lang="en-US" sz="2000" kern="1200" err="1"/>
            <a:t>kieli</a:t>
          </a:r>
          <a:r>
            <a:rPr lang="en-US" sz="2000" kern="1200"/>
            <a:t>, </a:t>
          </a:r>
          <a:r>
            <a:rPr lang="en-US" sz="2000" kern="1200" err="1"/>
            <a:t>englanti</a:t>
          </a:r>
          <a:r>
            <a:rPr lang="en-US" sz="2000" kern="1200"/>
            <a:t>, </a:t>
          </a:r>
          <a:r>
            <a:rPr lang="en-US" sz="2000" kern="1200" err="1"/>
            <a:t>ympäristöoppi</a:t>
          </a:r>
          <a:r>
            <a:rPr lang="en-US" sz="2000" kern="1200"/>
            <a:t>, </a:t>
          </a:r>
          <a:r>
            <a:rPr lang="en-US" sz="2000" kern="1200" err="1"/>
            <a:t>uskonto</a:t>
          </a:r>
          <a:endParaRPr lang="en-US" sz="2000" kern="1200"/>
        </a:p>
      </dsp:txBody>
      <dsp:txXfrm>
        <a:off x="3835763" y="1794901"/>
        <a:ext cx="3250517" cy="1403155"/>
      </dsp:txXfrm>
    </dsp:sp>
    <dsp:sp modelId="{E7ED8D7A-E3CB-49D3-B7A2-00CF8870169C}">
      <dsp:nvSpPr>
        <dsp:cNvPr id="0" name=""/>
        <dsp:cNvSpPr/>
      </dsp:nvSpPr>
      <dsp:spPr>
        <a:xfrm>
          <a:off x="3835763" y="3261072"/>
          <a:ext cx="3250517" cy="409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Wilmassa “Kokeet”-välilehdellä</a:t>
          </a:r>
        </a:p>
      </dsp:txBody>
      <dsp:txXfrm>
        <a:off x="3835763" y="3261072"/>
        <a:ext cx="3250517" cy="409994"/>
      </dsp:txXfrm>
    </dsp:sp>
    <dsp:sp modelId="{1604C83C-9EC1-4A2E-A78B-ED943A3896D3}">
      <dsp:nvSpPr>
        <dsp:cNvPr id="0" name=""/>
        <dsp:cNvSpPr/>
      </dsp:nvSpPr>
      <dsp:spPr>
        <a:xfrm>
          <a:off x="7658013" y="270655"/>
          <a:ext cx="1137680" cy="11376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50D47-0602-4D7E-A4E8-43B52332E34B}">
      <dsp:nvSpPr>
        <dsp:cNvPr id="0" name=""/>
        <dsp:cNvSpPr/>
      </dsp:nvSpPr>
      <dsp:spPr>
        <a:xfrm>
          <a:off x="7658013" y="1543818"/>
          <a:ext cx="3250517" cy="1403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3.lk </a:t>
          </a:r>
          <a:r>
            <a:rPr lang="en-US" sz="2000" kern="1200" err="1"/>
            <a:t>harjoitellaan</a:t>
          </a:r>
          <a:r>
            <a:rPr lang="en-US" sz="2000" kern="1200"/>
            <a:t> </a:t>
          </a:r>
          <a:r>
            <a:rPr lang="en-US" sz="2000" kern="1200" err="1"/>
            <a:t>tulevaa</a:t>
          </a:r>
          <a:r>
            <a:rPr lang="en-US" sz="2000" kern="1200"/>
            <a:t> </a:t>
          </a:r>
          <a:r>
            <a:rPr lang="en-US" sz="2000" kern="1200" err="1"/>
            <a:t>varten</a:t>
          </a:r>
          <a:r>
            <a:rPr lang="en-US" sz="2000" kern="1200"/>
            <a:t> </a:t>
          </a:r>
          <a:r>
            <a:rPr lang="en-US" sz="2000" kern="1200" err="1"/>
            <a:t>kokeisiin</a:t>
          </a:r>
          <a:r>
            <a:rPr lang="en-US" sz="2000" kern="1200"/>
            <a:t> </a:t>
          </a:r>
          <a:r>
            <a:rPr lang="en-US" sz="2000" kern="1200" err="1"/>
            <a:t>valmistautumista</a:t>
          </a:r>
          <a:r>
            <a:rPr lang="en-US" sz="2000" kern="1200"/>
            <a:t>:</a:t>
          </a:r>
        </a:p>
      </dsp:txBody>
      <dsp:txXfrm>
        <a:off x="7658013" y="1543818"/>
        <a:ext cx="3250517" cy="1403155"/>
      </dsp:txXfrm>
    </dsp:sp>
    <dsp:sp modelId="{BD578305-49AC-4D25-ADDF-6C31F32BF811}">
      <dsp:nvSpPr>
        <dsp:cNvPr id="0" name=""/>
        <dsp:cNvSpPr/>
      </dsp:nvSpPr>
      <dsp:spPr>
        <a:xfrm>
          <a:off x="7655120" y="2507824"/>
          <a:ext cx="3256302" cy="1414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Lue </a:t>
          </a:r>
          <a:r>
            <a:rPr lang="en-US" sz="1600" kern="1200" err="1"/>
            <a:t>ajoissa</a:t>
          </a:r>
          <a:r>
            <a:rPr lang="en-US" sz="1600" kern="1200"/>
            <a:t>, </a:t>
          </a:r>
          <a:r>
            <a:rPr lang="en-US" sz="1600" kern="1200" err="1"/>
            <a:t>useana</a:t>
          </a:r>
          <a:r>
            <a:rPr lang="en-US" sz="1600" kern="1200"/>
            <a:t> </a:t>
          </a:r>
          <a:r>
            <a:rPr lang="en-US" sz="1600" kern="1200" err="1"/>
            <a:t>päivänä</a:t>
          </a:r>
          <a:r>
            <a:rPr lang="en-US" sz="1600" kern="1200"/>
            <a:t>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err="1"/>
            <a:t>Kuuntele</a:t>
          </a:r>
          <a:r>
            <a:rPr lang="en-US" sz="1600" kern="1200"/>
            <a:t> </a:t>
          </a:r>
          <a:r>
            <a:rPr lang="en-US" sz="1600" kern="1200" err="1"/>
            <a:t>tekstejä</a:t>
          </a:r>
          <a:r>
            <a:rPr lang="en-US" sz="1600" kern="1200"/>
            <a:t> (</a:t>
          </a:r>
          <a:r>
            <a:rPr lang="en-US" sz="1600" kern="1200" err="1"/>
            <a:t>ym</a:t>
          </a:r>
          <a:r>
            <a:rPr lang="en-US" sz="1600" kern="1200"/>
            <a:t>, </a:t>
          </a:r>
          <a:r>
            <a:rPr lang="en-US" sz="1600" kern="1200" err="1"/>
            <a:t>en</a:t>
          </a:r>
          <a:r>
            <a:rPr lang="en-US" sz="1600" kern="1200"/>
            <a:t>)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err="1"/>
            <a:t>Viimeisenä</a:t>
          </a:r>
          <a:r>
            <a:rPr lang="en-US" sz="1600" kern="1200"/>
            <a:t> </a:t>
          </a:r>
          <a:r>
            <a:rPr lang="en-US" sz="1600" kern="1200" err="1"/>
            <a:t>päivänä</a:t>
          </a:r>
          <a:r>
            <a:rPr lang="en-US" sz="1600" kern="1200"/>
            <a:t> </a:t>
          </a:r>
          <a:r>
            <a:rPr lang="en-US" sz="1600" kern="1200" err="1"/>
            <a:t>kertaa</a:t>
          </a:r>
          <a:r>
            <a:rPr lang="en-US" sz="1600" kern="1200"/>
            <a:t> </a:t>
          </a:r>
          <a:r>
            <a:rPr lang="en-US" sz="1600" kern="1200" err="1"/>
            <a:t>tärkeät</a:t>
          </a:r>
          <a:r>
            <a:rPr lang="en-US" sz="1600" kern="1200"/>
            <a:t> </a:t>
          </a:r>
          <a:r>
            <a:rPr lang="en-US" sz="1600" kern="1200" err="1"/>
            <a:t>asiat</a:t>
          </a: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err="1"/>
            <a:t>Vanhemmat</a:t>
          </a:r>
          <a:r>
            <a:rPr lang="en-US" sz="1600" kern="1200"/>
            <a:t> </a:t>
          </a:r>
          <a:r>
            <a:rPr lang="en-US" sz="1600" kern="1200" err="1"/>
            <a:t>tukena</a:t>
          </a:r>
          <a:r>
            <a:rPr lang="en-US" sz="1600" kern="1200"/>
            <a:t>: </a:t>
          </a:r>
          <a:r>
            <a:rPr lang="en-US" sz="1600" kern="1200" err="1"/>
            <a:t>erityisesti</a:t>
          </a:r>
          <a:r>
            <a:rPr lang="en-US" sz="1600" kern="1200"/>
            <a:t> </a:t>
          </a:r>
          <a:r>
            <a:rPr lang="en-US" sz="1600" kern="1200" err="1"/>
            <a:t>enkun</a:t>
          </a:r>
          <a:r>
            <a:rPr lang="en-US" sz="1600" kern="1200"/>
            <a:t> </a:t>
          </a:r>
          <a:r>
            <a:rPr lang="en-US" sz="1600" kern="1200" err="1"/>
            <a:t>sanat</a:t>
          </a:r>
          <a:r>
            <a:rPr lang="en-US" sz="1600" kern="1200"/>
            <a:t>, </a:t>
          </a:r>
          <a:r>
            <a:rPr lang="en-US" sz="1600" kern="1200" err="1"/>
            <a:t>ympän</a:t>
          </a:r>
          <a:r>
            <a:rPr lang="en-US" sz="1600" kern="1200"/>
            <a:t> </a:t>
          </a:r>
          <a:r>
            <a:rPr lang="en-US" sz="1600" kern="1200" err="1"/>
            <a:t>käsitteet</a:t>
          </a: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err="1"/>
            <a:t>Myös</a:t>
          </a:r>
          <a:r>
            <a:rPr lang="en-US" sz="1600" kern="1200"/>
            <a:t> </a:t>
          </a:r>
          <a:r>
            <a:rPr lang="en-US" sz="1600" kern="1200" err="1"/>
            <a:t>koulussa</a:t>
          </a:r>
          <a:r>
            <a:rPr lang="en-US" sz="1600" kern="1200"/>
            <a:t> </a:t>
          </a:r>
          <a:r>
            <a:rPr lang="en-US" sz="1600" kern="1200" err="1"/>
            <a:t>ennen</a:t>
          </a:r>
          <a:r>
            <a:rPr lang="en-US" sz="1600" kern="1200"/>
            <a:t> </a:t>
          </a:r>
          <a:r>
            <a:rPr lang="en-US" sz="1600" kern="1200" err="1"/>
            <a:t>koetta</a:t>
          </a:r>
          <a:r>
            <a:rPr lang="en-US" sz="1600" kern="1200"/>
            <a:t> </a:t>
          </a:r>
          <a:r>
            <a:rPr lang="en-US" sz="1600" kern="1200" err="1"/>
            <a:t>kertaustunteja</a:t>
          </a:r>
          <a:endParaRPr lang="en-US" sz="1600" kern="1200"/>
        </a:p>
      </dsp:txBody>
      <dsp:txXfrm>
        <a:off x="7655120" y="2507824"/>
        <a:ext cx="3256302" cy="14143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48AB1-EF1D-420C-A126-4F4F8733E128}">
      <dsp:nvSpPr>
        <dsp:cNvPr id="0" name=""/>
        <dsp:cNvSpPr/>
      </dsp:nvSpPr>
      <dsp:spPr>
        <a:xfrm>
          <a:off x="3433962" y="922390"/>
          <a:ext cx="7174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5829" y="45720"/>
              </a:lnTo>
              <a:lnTo>
                <a:pt x="375829" y="46714"/>
              </a:lnTo>
              <a:lnTo>
                <a:pt x="717458" y="467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3989" y="964398"/>
        <a:ext cx="37402" cy="7422"/>
      </dsp:txXfrm>
    </dsp:sp>
    <dsp:sp modelId="{7449165F-079C-4ACC-8D45-05D680C07BBA}">
      <dsp:nvSpPr>
        <dsp:cNvPr id="0" name=""/>
        <dsp:cNvSpPr/>
      </dsp:nvSpPr>
      <dsp:spPr>
        <a:xfrm>
          <a:off x="208728" y="0"/>
          <a:ext cx="3227033" cy="19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27" tIns="165982" rIns="158127" bIns="16598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Tavoitteet</a:t>
          </a:r>
          <a:r>
            <a:rPr lang="en-US" sz="1600" b="1" kern="1200"/>
            <a:t> ja </a:t>
          </a:r>
          <a:r>
            <a:rPr lang="en-US" sz="1600" b="1" kern="1200" err="1"/>
            <a:t>sisällöt</a:t>
          </a:r>
          <a:r>
            <a:rPr lang="en-US" sz="1600" b="1" kern="1200"/>
            <a:t> OPS</a:t>
          </a:r>
          <a:r>
            <a:rPr lang="en-US" sz="1600" kern="1200"/>
            <a:t>: </a:t>
          </a:r>
          <a:r>
            <a:rPr lang="en-US" sz="1600" kern="1200" err="1"/>
            <a:t>Oriveden</a:t>
          </a:r>
          <a:r>
            <a:rPr lang="en-US" sz="1600" kern="1200"/>
            <a:t> </a:t>
          </a:r>
          <a:r>
            <a:rPr lang="en-US" sz="1600" kern="1200" err="1"/>
            <a:t>kaupungin</a:t>
          </a:r>
          <a:r>
            <a:rPr lang="en-US" sz="1600" kern="1200"/>
            <a:t> peda.net-</a:t>
          </a:r>
          <a:r>
            <a:rPr lang="en-US" sz="1600" kern="1200" err="1"/>
            <a:t>sivut</a:t>
          </a:r>
          <a:endParaRPr lang="en-US" sz="1600" kern="1200"/>
        </a:p>
      </dsp:txBody>
      <dsp:txXfrm>
        <a:off x="208728" y="0"/>
        <a:ext cx="3227033" cy="1936220"/>
      </dsp:txXfrm>
    </dsp:sp>
    <dsp:sp modelId="{C640B5FA-4FB5-4317-9AAD-CDBA401390ED}">
      <dsp:nvSpPr>
        <dsp:cNvPr id="0" name=""/>
        <dsp:cNvSpPr/>
      </dsp:nvSpPr>
      <dsp:spPr>
        <a:xfrm>
          <a:off x="7409054" y="923385"/>
          <a:ext cx="7116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61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46307" y="965393"/>
        <a:ext cx="37110" cy="7422"/>
      </dsp:txXfrm>
    </dsp:sp>
    <dsp:sp modelId="{F224C6B2-5DDB-4346-B2D2-7519879D625A}">
      <dsp:nvSpPr>
        <dsp:cNvPr id="0" name=""/>
        <dsp:cNvSpPr/>
      </dsp:nvSpPr>
      <dsp:spPr>
        <a:xfrm>
          <a:off x="4183820" y="994"/>
          <a:ext cx="3227033" cy="19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27" tIns="165982" rIns="158127" bIns="16598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Tunnit</a:t>
          </a:r>
          <a:r>
            <a:rPr lang="en-US" sz="1600" b="1" kern="1200"/>
            <a:t>:</a:t>
          </a:r>
          <a:r>
            <a:rPr lang="en-US" sz="1600" kern="1200"/>
            <a:t> </a:t>
          </a:r>
          <a:r>
            <a:rPr lang="en-US" sz="1600" kern="1200" err="1"/>
            <a:t>leikkejä</a:t>
          </a:r>
          <a:r>
            <a:rPr lang="en-US" sz="1600" kern="1200"/>
            <a:t>. </a:t>
          </a:r>
          <a:r>
            <a:rPr lang="en-US" sz="1600" kern="1200" err="1"/>
            <a:t>lauluja</a:t>
          </a:r>
          <a:r>
            <a:rPr lang="en-US" sz="1600" kern="1200"/>
            <a:t>, </a:t>
          </a:r>
          <a:r>
            <a:rPr lang="en-US" sz="1600" kern="1200" err="1"/>
            <a:t>keskusteluja</a:t>
          </a:r>
          <a:r>
            <a:rPr lang="en-US" sz="1600" kern="1200"/>
            <a:t>, </a:t>
          </a:r>
          <a:r>
            <a:rPr lang="en-US" sz="1600" kern="1200" err="1"/>
            <a:t>kirjallisia</a:t>
          </a:r>
          <a:r>
            <a:rPr lang="en-US" sz="1600" kern="1200"/>
            <a:t> </a:t>
          </a:r>
          <a:r>
            <a:rPr lang="en-US" sz="1600" kern="1200" err="1"/>
            <a:t>tehtäviä</a:t>
          </a:r>
          <a:r>
            <a:rPr lang="en-US" sz="1600" kern="1200"/>
            <a:t>, </a:t>
          </a:r>
          <a:r>
            <a:rPr lang="en-US" sz="1600" kern="1200" err="1"/>
            <a:t>kuunteluja</a:t>
          </a:r>
          <a:r>
            <a:rPr lang="en-US" sz="1600" kern="1200"/>
            <a:t>, </a:t>
          </a:r>
          <a:r>
            <a:rPr lang="en-US" sz="1600" kern="1200" err="1"/>
            <a:t>itsenäistä</a:t>
          </a:r>
          <a:r>
            <a:rPr lang="en-US" sz="1600" kern="1200"/>
            <a:t> </a:t>
          </a:r>
          <a:r>
            <a:rPr lang="en-US" sz="1600" kern="1200" err="1"/>
            <a:t>työtä</a:t>
          </a:r>
          <a:r>
            <a:rPr lang="en-US" sz="1600" kern="1200"/>
            <a:t>, </a:t>
          </a:r>
          <a:r>
            <a:rPr lang="en-US" sz="1600" kern="1200" err="1"/>
            <a:t>pari</a:t>
          </a:r>
          <a:r>
            <a:rPr lang="en-US" sz="1600" kern="1200"/>
            <a:t>- ja </a:t>
          </a:r>
          <a:r>
            <a:rPr lang="en-US" sz="1600" kern="1200" err="1"/>
            <a:t>ryhmätöitä</a:t>
          </a:r>
          <a:endParaRPr lang="en-US" sz="1600" kern="1200"/>
        </a:p>
      </dsp:txBody>
      <dsp:txXfrm>
        <a:off x="4183820" y="994"/>
        <a:ext cx="3227033" cy="1936220"/>
      </dsp:txXfrm>
    </dsp:sp>
    <dsp:sp modelId="{0045334D-F286-4F0F-BECF-1FBB5F7D8A73}">
      <dsp:nvSpPr>
        <dsp:cNvPr id="0" name=""/>
        <dsp:cNvSpPr/>
      </dsp:nvSpPr>
      <dsp:spPr>
        <a:xfrm>
          <a:off x="1828086" y="1935415"/>
          <a:ext cx="7938502" cy="711617"/>
        </a:xfrm>
        <a:custGeom>
          <a:avLst/>
          <a:gdLst/>
          <a:ahLst/>
          <a:cxnLst/>
          <a:rect l="0" t="0" r="0" b="0"/>
          <a:pathLst>
            <a:path>
              <a:moveTo>
                <a:pt x="7938502" y="0"/>
              </a:moveTo>
              <a:lnTo>
                <a:pt x="7938502" y="372908"/>
              </a:lnTo>
              <a:lnTo>
                <a:pt x="0" y="372908"/>
              </a:lnTo>
              <a:lnTo>
                <a:pt x="0" y="7116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98009" y="2287512"/>
        <a:ext cx="398656" cy="7422"/>
      </dsp:txXfrm>
    </dsp:sp>
    <dsp:sp modelId="{665B73A5-A00E-4052-BFC1-5352A9E0310C}">
      <dsp:nvSpPr>
        <dsp:cNvPr id="0" name=""/>
        <dsp:cNvSpPr/>
      </dsp:nvSpPr>
      <dsp:spPr>
        <a:xfrm>
          <a:off x="8153072" y="994"/>
          <a:ext cx="3227033" cy="19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27" tIns="165982" rIns="158127" bIns="16598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Läksyt</a:t>
          </a:r>
          <a:r>
            <a:rPr lang="en-US" sz="1600" b="1" kern="1200"/>
            <a:t>:</a:t>
          </a:r>
          <a:r>
            <a:rPr lang="en-US" sz="1600" kern="1200"/>
            <a:t> </a:t>
          </a:r>
          <a:r>
            <a:rPr lang="en-US" sz="1600" kern="1200" err="1"/>
            <a:t>Merkitään</a:t>
          </a:r>
          <a:r>
            <a:rPr lang="en-US" sz="1600" kern="1200"/>
            <a:t> </a:t>
          </a:r>
          <a:r>
            <a:rPr lang="en-US" sz="1600" kern="1200" err="1"/>
            <a:t>tehtäväkirjan</a:t>
          </a:r>
          <a:r>
            <a:rPr lang="en-US" sz="1600" kern="1200"/>
            <a:t> </a:t>
          </a:r>
          <a:r>
            <a:rPr lang="en-US" sz="1600" kern="1200" err="1"/>
            <a:t>taakse</a:t>
          </a:r>
          <a:r>
            <a:rPr lang="en-US" sz="1600" kern="1200"/>
            <a:t>, </a:t>
          </a:r>
          <a:r>
            <a:rPr lang="en-US" sz="1600" kern="1200" err="1"/>
            <a:t>tulee</a:t>
          </a:r>
          <a:r>
            <a:rPr lang="en-US" sz="1600" kern="1200"/>
            <a:t> </a:t>
          </a:r>
          <a:r>
            <a:rPr lang="en-US" sz="1600" kern="1200" err="1"/>
            <a:t>joka</a:t>
          </a:r>
          <a:r>
            <a:rPr lang="en-US" sz="1600" kern="1200"/>
            <a:t> </a:t>
          </a:r>
          <a:r>
            <a:rPr lang="en-US" sz="1600" kern="1200" err="1"/>
            <a:t>kerta</a:t>
          </a:r>
          <a:endParaRPr lang="en-US" sz="1600" kern="1200"/>
        </a:p>
      </dsp:txBody>
      <dsp:txXfrm>
        <a:off x="8153072" y="994"/>
        <a:ext cx="3227033" cy="1936220"/>
      </dsp:txXfrm>
    </dsp:sp>
    <dsp:sp modelId="{15C6964D-546A-4794-819F-9012BABE7201}">
      <dsp:nvSpPr>
        <dsp:cNvPr id="0" name=""/>
        <dsp:cNvSpPr/>
      </dsp:nvSpPr>
      <dsp:spPr>
        <a:xfrm>
          <a:off x="3439802" y="3601822"/>
          <a:ext cx="7116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61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7056" y="3643831"/>
        <a:ext cx="37110" cy="7422"/>
      </dsp:txXfrm>
    </dsp:sp>
    <dsp:sp modelId="{AE9186E6-70DA-4ADD-92CC-38D9149757CF}">
      <dsp:nvSpPr>
        <dsp:cNvPr id="0" name=""/>
        <dsp:cNvSpPr/>
      </dsp:nvSpPr>
      <dsp:spPr>
        <a:xfrm>
          <a:off x="214569" y="2679432"/>
          <a:ext cx="3227033" cy="19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27" tIns="165982" rIns="158127" bIns="16598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Sanakokeet</a:t>
          </a:r>
          <a:r>
            <a:rPr lang="en-US" sz="1600" b="1" kern="1200"/>
            <a:t>:</a:t>
          </a:r>
          <a:r>
            <a:rPr lang="en-US" sz="1600" kern="1200"/>
            <a:t> </a:t>
          </a:r>
          <a:r>
            <a:rPr lang="en-US" sz="1600" kern="1200" err="1"/>
            <a:t>yleensä</a:t>
          </a:r>
          <a:r>
            <a:rPr lang="en-US" sz="1600" kern="1200"/>
            <a:t> </a:t>
          </a:r>
          <a:r>
            <a:rPr lang="en-US" sz="1600" kern="1200" err="1"/>
            <a:t>kuvasanastoista</a:t>
          </a:r>
          <a:r>
            <a:rPr lang="en-US" sz="1600" kern="1200"/>
            <a:t> (TB), </a:t>
          </a:r>
          <a:r>
            <a:rPr lang="en-US" sz="1600" kern="1200" err="1"/>
            <a:t>osa</a:t>
          </a:r>
          <a:r>
            <a:rPr lang="en-US" sz="1600" kern="1200"/>
            <a:t> </a:t>
          </a:r>
          <a:r>
            <a:rPr lang="en-US" sz="1600" kern="1200" err="1"/>
            <a:t>läksyä</a:t>
          </a:r>
          <a:endParaRPr lang="en-US" sz="1600" kern="1200"/>
        </a:p>
      </dsp:txBody>
      <dsp:txXfrm>
        <a:off x="214569" y="2679432"/>
        <a:ext cx="3227033" cy="1936220"/>
      </dsp:txXfrm>
    </dsp:sp>
    <dsp:sp modelId="{4BD693A4-0535-4FFE-BEE3-1A7BFAC1819C}">
      <dsp:nvSpPr>
        <dsp:cNvPr id="0" name=""/>
        <dsp:cNvSpPr/>
      </dsp:nvSpPr>
      <dsp:spPr>
        <a:xfrm>
          <a:off x="7409054" y="3601822"/>
          <a:ext cx="7116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61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46307" y="3643831"/>
        <a:ext cx="37110" cy="7422"/>
      </dsp:txXfrm>
    </dsp:sp>
    <dsp:sp modelId="{412C680B-0176-40B8-AEED-D8E4685C029D}">
      <dsp:nvSpPr>
        <dsp:cNvPr id="0" name=""/>
        <dsp:cNvSpPr/>
      </dsp:nvSpPr>
      <dsp:spPr>
        <a:xfrm>
          <a:off x="4183820" y="2679432"/>
          <a:ext cx="3227033" cy="19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27" tIns="165982" rIns="158127" bIns="16598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Sovellukset</a:t>
          </a:r>
          <a:r>
            <a:rPr lang="en-US" sz="1600" kern="1200"/>
            <a:t> (</a:t>
          </a:r>
          <a:r>
            <a:rPr lang="en-US" sz="1600" kern="1200" err="1"/>
            <a:t>ei</a:t>
          </a:r>
          <a:r>
            <a:rPr lang="en-US" sz="1600" kern="1200"/>
            <a:t> </a:t>
          </a:r>
          <a:r>
            <a:rPr lang="en-US" sz="1600" kern="1200" err="1"/>
            <a:t>pakollisia</a:t>
          </a:r>
          <a:r>
            <a:rPr lang="en-US" sz="1600" kern="1200"/>
            <a:t>): </a:t>
          </a:r>
          <a:r>
            <a:rPr lang="en-US" sz="1600" b="1" kern="1200" err="1"/>
            <a:t>SanomaPron</a:t>
          </a:r>
          <a:r>
            <a:rPr lang="en-US" sz="1600" b="1" kern="1200"/>
            <a:t> </a:t>
          </a:r>
          <a:r>
            <a:rPr lang="en-US" sz="1600" b="1" kern="1200" err="1"/>
            <a:t>Sanastot</a:t>
          </a:r>
          <a:r>
            <a:rPr lang="en-US" sz="1600" b="1" kern="1200"/>
            <a:t> –</a:t>
          </a:r>
          <a:r>
            <a:rPr lang="en-US" sz="1600" b="1" kern="1200" err="1"/>
            <a:t>sovellus</a:t>
          </a:r>
          <a:r>
            <a:rPr lang="en-US" sz="1600" b="1" kern="1200"/>
            <a:t> </a:t>
          </a:r>
          <a:r>
            <a:rPr lang="en-US" sz="1600" kern="1200"/>
            <a:t>(</a:t>
          </a:r>
          <a:r>
            <a:rPr lang="en-US" sz="1600" kern="1200" err="1"/>
            <a:t>sanojen</a:t>
          </a:r>
          <a:r>
            <a:rPr lang="en-US" sz="1600" kern="1200"/>
            <a:t> harjoitteluun)</a:t>
          </a:r>
          <a:r>
            <a:rPr lang="en-US" sz="1600" b="0" kern="1200">
              <a:latin typeface="Aptos Display" panose="020F0302020204030204"/>
            </a:rPr>
            <a:t>   </a:t>
          </a:r>
          <a:r>
            <a:rPr lang="en-US" sz="1600" b="1" kern="1200">
              <a:latin typeface="Aptos Display" panose="020F0302020204030204"/>
            </a:rPr>
            <a:t>Sanoma</a:t>
          </a:r>
          <a:r>
            <a:rPr lang="en-US" sz="1600" b="1" kern="1200"/>
            <a:t> Pro Arttu-</a:t>
          </a:r>
          <a:r>
            <a:rPr lang="en-US" sz="1600" b="1" kern="1200" err="1"/>
            <a:t>sovellus</a:t>
          </a:r>
          <a:r>
            <a:rPr lang="en-US" sz="1600" b="1" kern="1200"/>
            <a:t> </a:t>
          </a:r>
          <a:r>
            <a:rPr lang="en-US" sz="1600" kern="1200"/>
            <a:t>(</a:t>
          </a:r>
          <a:r>
            <a:rPr lang="en-US" sz="1600" kern="1200" err="1"/>
            <a:t>voi</a:t>
          </a:r>
          <a:r>
            <a:rPr lang="en-US" sz="1600" kern="1200"/>
            <a:t> </a:t>
          </a:r>
          <a:r>
            <a:rPr lang="en-US" sz="1600" kern="1200" err="1"/>
            <a:t>kuunnella</a:t>
          </a:r>
          <a:r>
            <a:rPr lang="en-US" sz="1600" b="1" kern="1200"/>
            <a:t> </a:t>
          </a:r>
          <a:r>
            <a:rPr lang="en-US" sz="1600" kern="1200" err="1"/>
            <a:t>kappaleita</a:t>
          </a:r>
          <a:r>
            <a:rPr lang="en-US" sz="1600" kern="1200"/>
            <a:t> ja </a:t>
          </a:r>
          <a:r>
            <a:rPr lang="en-US" sz="1600" kern="1200" err="1"/>
            <a:t>muita</a:t>
          </a:r>
          <a:r>
            <a:rPr lang="en-US" sz="1600" kern="1200"/>
            <a:t> </a:t>
          </a:r>
          <a:r>
            <a:rPr lang="en-US" sz="1600" kern="1200" err="1"/>
            <a:t>tekstejä</a:t>
          </a:r>
          <a:r>
            <a:rPr lang="en-US" sz="1600" kern="1200"/>
            <a:t>, </a:t>
          </a:r>
          <a:r>
            <a:rPr lang="en-US" sz="1600" kern="1200" err="1"/>
            <a:t>esim</a:t>
          </a:r>
          <a:r>
            <a:rPr lang="en-US" sz="1600" kern="1200"/>
            <a:t>. </a:t>
          </a:r>
          <a:r>
            <a:rPr lang="en-US" sz="1600" kern="1200" err="1"/>
            <a:t>lauluja</a:t>
          </a:r>
          <a:r>
            <a:rPr lang="en-US" sz="1600" kern="1200"/>
            <a:t>) </a:t>
          </a:r>
          <a:endParaRPr lang="en-US" sz="1600" b="0" kern="1200">
            <a:latin typeface="Aptos Display" panose="020F0302020204030204"/>
          </a:endParaRPr>
        </a:p>
      </dsp:txBody>
      <dsp:txXfrm>
        <a:off x="4183820" y="2679432"/>
        <a:ext cx="3227033" cy="1936220"/>
      </dsp:txXfrm>
    </dsp:sp>
    <dsp:sp modelId="{95E1F251-1DB8-4225-B05C-6506D8B4C88A}">
      <dsp:nvSpPr>
        <dsp:cNvPr id="0" name=""/>
        <dsp:cNvSpPr/>
      </dsp:nvSpPr>
      <dsp:spPr>
        <a:xfrm>
          <a:off x="8153072" y="2679432"/>
          <a:ext cx="3227033" cy="19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27" tIns="165982" rIns="158127" bIns="16598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Aptos Display" panose="020F0302020204030204"/>
            </a:rPr>
            <a:t>Tuki: </a:t>
          </a:r>
          <a:r>
            <a:rPr lang="en-US" sz="1600" b="0" kern="1200" err="1">
              <a:latin typeface="Aptos Display" panose="020F0302020204030204"/>
            </a:rPr>
            <a:t>Kielet</a:t>
          </a:r>
          <a:r>
            <a:rPr lang="en-US" sz="1600" b="0" kern="1200"/>
            <a:t> on </a:t>
          </a:r>
          <a:r>
            <a:rPr lang="en-US" sz="1600" b="0" kern="1200" err="1"/>
            <a:t>melko</a:t>
          </a:r>
          <a:r>
            <a:rPr lang="en-US" sz="1600" b="0" kern="1200"/>
            <a:t> </a:t>
          </a:r>
          <a:r>
            <a:rPr lang="en-US" sz="1600" b="0" kern="1200" err="1"/>
            <a:t>työläitä</a:t>
          </a:r>
          <a:r>
            <a:rPr lang="en-US" sz="1600" b="0" kern="1200"/>
            <a:t> </a:t>
          </a:r>
          <a:r>
            <a:rPr lang="en-US" sz="1600" b="0" kern="1200" err="1"/>
            <a:t>aineita</a:t>
          </a:r>
          <a:r>
            <a:rPr lang="en-US" sz="1600" b="0" kern="1200"/>
            <a:t>, </a:t>
          </a:r>
          <a:r>
            <a:rPr lang="en-US" sz="1600" b="0" kern="1200" err="1"/>
            <a:t>mutta</a:t>
          </a:r>
          <a:r>
            <a:rPr lang="en-US" sz="1600" b="0" kern="1200"/>
            <a:t> </a:t>
          </a:r>
          <a:r>
            <a:rPr lang="en-US" sz="1600" b="0" kern="1200" err="1"/>
            <a:t>jos</a:t>
          </a:r>
          <a:r>
            <a:rPr lang="en-US" sz="1600" b="0" kern="1200"/>
            <a:t> </a:t>
          </a:r>
          <a:r>
            <a:rPr lang="en-US" sz="1600" b="0" kern="1200" err="1"/>
            <a:t>opiskelu</a:t>
          </a:r>
          <a:r>
            <a:rPr lang="en-US" sz="1600" b="0" kern="1200"/>
            <a:t> </a:t>
          </a:r>
          <a:r>
            <a:rPr lang="en-US" sz="1600" b="0" kern="1200" err="1"/>
            <a:t>alkaa</a:t>
          </a:r>
          <a:r>
            <a:rPr lang="en-US" sz="1600" b="0" kern="1200"/>
            <a:t> </a:t>
          </a:r>
          <a:r>
            <a:rPr lang="en-US" sz="1600" b="0" kern="1200" err="1"/>
            <a:t>tuntua</a:t>
          </a:r>
          <a:r>
            <a:rPr lang="en-US" sz="1600" b="0" kern="1200"/>
            <a:t> </a:t>
          </a:r>
          <a:r>
            <a:rPr lang="en-US" sz="1600" b="0" kern="1200" err="1"/>
            <a:t>liian</a:t>
          </a:r>
          <a:r>
            <a:rPr lang="en-US" sz="1600" b="0" kern="1200"/>
            <a:t> </a:t>
          </a:r>
          <a:r>
            <a:rPr lang="en-US" sz="1600" b="0" kern="1200" err="1"/>
            <a:t>raskaalta</a:t>
          </a:r>
          <a:r>
            <a:rPr lang="en-US" sz="1600" b="0" kern="1200"/>
            <a:t>, </a:t>
          </a:r>
          <a:r>
            <a:rPr lang="en-US" sz="1600" b="0" kern="1200" err="1"/>
            <a:t>olkaa</a:t>
          </a:r>
          <a:r>
            <a:rPr lang="en-US" sz="1600" b="0" kern="1200"/>
            <a:t> </a:t>
          </a:r>
          <a:r>
            <a:rPr lang="en-US" sz="1600" b="0" kern="1200" err="1"/>
            <a:t>yhteydessä</a:t>
          </a:r>
          <a:r>
            <a:rPr lang="en-US" sz="1600" b="0" kern="1200">
              <a:latin typeface="Aptos Display" panose="020F0302020204030204"/>
            </a:rPr>
            <a:t> (</a:t>
          </a:r>
          <a:r>
            <a:rPr lang="en-US" sz="1600" b="0" kern="1200" err="1">
              <a:latin typeface="Aptos Display" panose="020F0302020204030204"/>
            </a:rPr>
            <a:t>tukiopetus</a:t>
          </a:r>
          <a:r>
            <a:rPr lang="en-US" sz="1600" b="0" kern="1200">
              <a:latin typeface="Aptos Display" panose="020F0302020204030204"/>
            </a:rPr>
            <a:t>)</a:t>
          </a:r>
          <a:endParaRPr lang="en-US" sz="1600" b="0" kern="1200"/>
        </a:p>
      </dsp:txBody>
      <dsp:txXfrm>
        <a:off x="8153072" y="2679432"/>
        <a:ext cx="3227033" cy="19362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85921-7C50-42EF-91C4-A8DD5A3FC9D1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90159-2230-43F1-A53A-F81F4FDBDE80}">
      <dsp:nvSpPr>
        <dsp:cNvPr id="0" name=""/>
        <dsp:cNvSpPr/>
      </dsp:nvSpPr>
      <dsp:spPr>
        <a:xfrm>
          <a:off x="1135476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7ABF9C-0CEA-4892-8DAD-BB8384BD5609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>
              <a:latin typeface="Aptos Display" panose="020F0302020204030204"/>
            </a:rPr>
            <a:t>OPS (</a:t>
          </a:r>
          <a:r>
            <a:rPr lang="en-US" sz="1300" kern="1200" err="1">
              <a:latin typeface="Aptos Display" panose="020F0302020204030204"/>
            </a:rPr>
            <a:t>tavoitteet</a:t>
          </a:r>
          <a:r>
            <a:rPr lang="en-US" sz="1300" kern="1200">
              <a:latin typeface="Aptos Display" panose="020F0302020204030204"/>
            </a:rPr>
            <a:t>, </a:t>
          </a:r>
          <a:r>
            <a:rPr lang="en-US" sz="1300" kern="1200" err="1">
              <a:latin typeface="Aptos Display" panose="020F0302020204030204"/>
            </a:rPr>
            <a:t>sisällöt</a:t>
          </a:r>
          <a:r>
            <a:rPr lang="en-US" sz="1300" kern="1200">
              <a:latin typeface="Aptos Display" panose="020F0302020204030204"/>
            </a:rPr>
            <a:t>, </a:t>
          </a:r>
          <a:r>
            <a:rPr lang="en-US" sz="1300" kern="1200" err="1">
              <a:latin typeface="Aptos Display" panose="020F0302020204030204"/>
            </a:rPr>
            <a:t>arviointi</a:t>
          </a:r>
          <a:r>
            <a:rPr lang="en-US" sz="1300" kern="1200">
              <a:latin typeface="Aptos Display" panose="020F0302020204030204"/>
            </a:rPr>
            <a:t>)</a:t>
          </a:r>
          <a:endParaRPr lang="en-US" sz="1300" kern="1200"/>
        </a:p>
      </dsp:txBody>
      <dsp:txXfrm>
        <a:off x="93445" y="3018902"/>
        <a:ext cx="3206250" cy="720000"/>
      </dsp:txXfrm>
    </dsp:sp>
    <dsp:sp modelId="{90132995-D30A-4E90-BB4A-79DE7581FA9A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4D151-CC12-4D14-87B5-7396FB124401}">
      <dsp:nvSpPr>
        <dsp:cNvPr id="0" name=""/>
        <dsp:cNvSpPr/>
      </dsp:nvSpPr>
      <dsp:spPr>
        <a:xfrm>
          <a:off x="4902820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5F49A4-0E2E-42EC-9810-C529656DF4C8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err="1"/>
            <a:t>Kommentteja</a:t>
          </a:r>
          <a:r>
            <a:rPr lang="en-US" sz="1300" kern="1200"/>
            <a:t> ja </a:t>
          </a:r>
          <a:r>
            <a:rPr lang="en-US" sz="1300" kern="1200" err="1"/>
            <a:t>kysymyksiä</a:t>
          </a:r>
          <a:r>
            <a:rPr lang="en-US" sz="1300" kern="1200"/>
            <a:t> 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err="1"/>
            <a:t>Koululle</a:t>
          </a:r>
          <a:r>
            <a:rPr lang="en-US" sz="1300" kern="1200"/>
            <a:t>, </a:t>
          </a:r>
          <a:r>
            <a:rPr lang="en-US" sz="1300" kern="1200" err="1"/>
            <a:t>opettajille</a:t>
          </a:r>
          <a:r>
            <a:rPr lang="en-US" sz="1300" kern="1200"/>
            <a:t>, luokan </a:t>
          </a:r>
          <a:r>
            <a:rPr lang="en-US" sz="1300" kern="1200" err="1"/>
            <a:t>muille</a:t>
          </a:r>
          <a:r>
            <a:rPr lang="en-US" sz="1300" kern="1200"/>
            <a:t>  </a:t>
          </a:r>
          <a:r>
            <a:rPr lang="en-US" sz="1300" kern="1200" err="1"/>
            <a:t>huoltajille</a:t>
          </a:r>
          <a:endParaRPr lang="en-US" sz="1300" kern="1200"/>
        </a:p>
      </dsp:txBody>
      <dsp:txXfrm>
        <a:off x="3860789" y="3018902"/>
        <a:ext cx="3206250" cy="720000"/>
      </dsp:txXfrm>
    </dsp:sp>
    <dsp:sp modelId="{424D4474-3461-4EBC-B4B0-6DB67B5CA615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4D8397-52C3-4EDC-B13E-62BE8E761151}">
      <dsp:nvSpPr>
        <dsp:cNvPr id="0" name=""/>
        <dsp:cNvSpPr/>
      </dsp:nvSpPr>
      <dsp:spPr>
        <a:xfrm>
          <a:off x="8670164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3F84E-A992-4BED-BBFF-05137A43C20B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err="1"/>
            <a:t>Kodin</a:t>
          </a:r>
          <a:r>
            <a:rPr lang="en-US" sz="1300" kern="1200"/>
            <a:t> </a:t>
          </a:r>
          <a:r>
            <a:rPr lang="en-US" sz="1300" kern="1200" err="1"/>
            <a:t>tuki</a:t>
          </a:r>
          <a:r>
            <a:rPr lang="en-US" sz="1300" kern="1200"/>
            <a:t> </a:t>
          </a:r>
          <a:r>
            <a:rPr lang="en-US" sz="1300" kern="1200" err="1"/>
            <a:t>koululaiselle</a:t>
          </a:r>
        </a:p>
      </dsp:txBody>
      <dsp:txXfrm>
        <a:off x="7628133" y="3018902"/>
        <a:ext cx="3206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tunimi.sukunimi@edu.orivesi.f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ppu.mmg.fi/course/index.php?categoryid=27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7.jpeg"/><Relationship Id="rId7" Type="http://schemas.openxmlformats.org/officeDocument/2006/relationships/diagramColors" Target="../diagrams/colors4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 fontScale="90000"/>
          </a:bodyPr>
          <a:lstStyle/>
          <a:p>
            <a:pPr algn="r"/>
            <a:r>
              <a:rPr lang="fi-FI" sz="8000" dirty="0">
                <a:solidFill>
                  <a:srgbClr val="FFFFFF"/>
                </a:solidFill>
              </a:rPr>
              <a:t>3.lk Vanhempainilta </a:t>
            </a:r>
            <a:br>
              <a:rPr lang="fi-FI" sz="8000" dirty="0">
                <a:solidFill>
                  <a:srgbClr val="FFFFFF"/>
                </a:solidFill>
              </a:rPr>
            </a:br>
            <a:r>
              <a:rPr lang="fi-FI" sz="8000" dirty="0">
                <a:solidFill>
                  <a:srgbClr val="FFFFFF"/>
                </a:solidFill>
              </a:rPr>
              <a:t>3.9.2025</a:t>
            </a:r>
            <a:br>
              <a:rPr lang="fi-FI" sz="8000" dirty="0">
                <a:solidFill>
                  <a:srgbClr val="FFFFFF"/>
                </a:solidFill>
              </a:rPr>
            </a:br>
            <a:r>
              <a:rPr lang="fi-FI" sz="3600" dirty="0">
                <a:solidFill>
                  <a:srgbClr val="FFFFFF"/>
                </a:solidFill>
              </a:rPr>
              <a:t>Lapsesi pöydällä on kirje, mihin voit vastata. Jätä kirje pöydälle lähtiessäsi</a:t>
            </a:r>
            <a:r>
              <a:rPr lang="fi-FI" sz="7000" dirty="0">
                <a:solidFill>
                  <a:srgbClr val="FFFFFF"/>
                </a:solidFill>
              </a:rPr>
              <a:t>.</a:t>
            </a:r>
            <a:br>
              <a:rPr lang="fi-FI" sz="8000" dirty="0">
                <a:solidFill>
                  <a:srgbClr val="FFFFFF"/>
                </a:solidFill>
              </a:rPr>
            </a:br>
            <a:r>
              <a:rPr lang="fi-FI" sz="22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fi-FI" sz="4000">
                <a:solidFill>
                  <a:srgbClr val="FFFFFF"/>
                </a:solidFill>
              </a:rPr>
              <a:t>TERVETULOA!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0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0ECA9AE-D219-9118-169A-2395677B9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2000" kern="1200" err="1">
                <a:latin typeface="+mj-lt"/>
                <a:ea typeface="+mj-ea"/>
                <a:cs typeface="+mj-cs"/>
              </a:rPr>
              <a:t>Oppimisen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tuen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uudistus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perusopetuksessa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br>
              <a:rPr lang="en-US" sz="2000" kern="1200"/>
            </a:br>
            <a:r>
              <a:rPr lang="en-US" sz="2000" kern="1200" err="1">
                <a:latin typeface="+mj-lt"/>
                <a:ea typeface="+mj-ea"/>
                <a:cs typeface="+mj-cs"/>
              </a:rPr>
              <a:t>Kolmiportaisen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tuen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käsitteistö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poistunut</a:t>
            </a:r>
            <a:r>
              <a:rPr lang="en-US" sz="2000" kern="1200">
                <a:latin typeface="+mj-lt"/>
                <a:ea typeface="+mj-ea"/>
                <a:cs typeface="+mj-cs"/>
              </a:rPr>
              <a:t>.</a:t>
            </a:r>
            <a:br>
              <a:rPr lang="en-US" sz="2000" kern="1200"/>
            </a:b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Aiemmin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tehdyt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päätökset</a:t>
            </a:r>
            <a:r>
              <a:rPr lang="en-US" sz="2000" kern="1200">
                <a:latin typeface="+mj-lt"/>
                <a:ea typeface="+mj-ea"/>
                <a:cs typeface="+mj-cs"/>
              </a:rPr>
              <a:t> ja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suunnitelmat</a:t>
            </a:r>
            <a:r>
              <a:rPr lang="en-US" sz="2000" kern="1200">
                <a:latin typeface="+mj-lt"/>
                <a:ea typeface="+mj-ea"/>
                <a:cs typeface="+mj-cs"/>
              </a:rPr>
              <a:t>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tarkistetaan</a:t>
            </a:r>
            <a:r>
              <a:rPr lang="en-US" sz="2000" kern="1200">
                <a:latin typeface="+mj-lt"/>
                <a:ea typeface="+mj-ea"/>
                <a:cs typeface="+mj-cs"/>
              </a:rPr>
              <a:t> 31.8.2026 </a:t>
            </a:r>
            <a:r>
              <a:rPr lang="en-US" sz="2000" kern="1200" err="1">
                <a:latin typeface="+mj-lt"/>
                <a:ea typeface="+mj-ea"/>
                <a:cs typeface="+mj-cs"/>
              </a:rPr>
              <a:t>mennessä</a:t>
            </a:r>
            <a:r>
              <a:rPr lang="en-US" sz="2000" kern="1200">
                <a:latin typeface="+mj-lt"/>
                <a:ea typeface="+mj-ea"/>
                <a:cs typeface="+mj-cs"/>
              </a:rPr>
              <a:t>. </a:t>
            </a:r>
          </a:p>
        </p:txBody>
      </p:sp>
      <p:pic>
        <p:nvPicPr>
          <p:cNvPr id="4" name="Sisällön paikkamerkki 3" descr="Kuva, joka sisältää kohteen teksti, kuvakaappaus, Fontti&#10;&#10;Tekoälyllä luotu sisältö saattaa olla virheellistä.">
            <a:extLst>
              <a:ext uri="{FF2B5EF4-FFF2-40B4-BE49-F238E27FC236}">
                <a16:creationId xmlns:a16="http://schemas.microsoft.com/office/drawing/2014/main" id="{7234ABCF-18CA-277A-E63A-262B72C412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609" y="2083019"/>
            <a:ext cx="11174780" cy="495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24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9157202-0375-857D-B187-D7F669C65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668" y="583345"/>
            <a:ext cx="9698120" cy="58406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Kiitos! </a:t>
            </a:r>
            <a:b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8000">
                <a:solidFill>
                  <a:srgbClr val="FFFFFF"/>
                </a:solidFill>
              </a:rPr>
            </a:br>
            <a:r>
              <a:rPr lang="en-US" sz="8800">
                <a:solidFill>
                  <a:srgbClr val="FFFFFF"/>
                </a:solidFill>
              </a:rPr>
              <a:t>Muita kysymyksiä</a:t>
            </a:r>
            <a:r>
              <a:rPr lang="en-US" sz="8800" kern="120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2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DB4BF2-CABC-4287-3E43-157715F2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KIERTOHARJOITTELU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B30864B-07EE-2E35-A2DE-D1E5AD4B36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87561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9113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93C396B-D78C-1BDA-C19C-DF585C89E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3.lk käytänteitä</a:t>
            </a:r>
          </a:p>
        </p:txBody>
      </p:sp>
      <p:graphicFrame>
        <p:nvGraphicFramePr>
          <p:cNvPr id="25" name="Sisällön paikkamerkki 2">
            <a:extLst>
              <a:ext uri="{FF2B5EF4-FFF2-40B4-BE49-F238E27FC236}">
                <a16:creationId xmlns:a16="http://schemas.microsoft.com/office/drawing/2014/main" id="{F0CD0D49-E37B-D386-D1E7-E28FBF840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11158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598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A5D7AA-381A-F538-BAB0-BC6AD8167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Poissaolot</a:t>
            </a:r>
          </a:p>
        </p:txBody>
      </p:sp>
      <p:sp>
        <p:nvSpPr>
          <p:cNvPr id="21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565B04-615F-CEF7-2171-DB285ABBE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1600"/>
              <a:t>Poissaolot Wilman tuntimerkintöihin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/>
              <a:t>Sairas: Wilman tuntimerkintöihin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/>
              <a:t>Etukäteen tiedetty poissaolo: Anottava etukäteen Wilman poissaolohakemuksella</a:t>
            </a:r>
          </a:p>
          <a:p>
            <a:r>
              <a:rPr lang="fi-FI" sz="1600"/>
              <a:t>Poissaolon syy on aina ilmoitettava opettajalle.  Opettaja merkkaa: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/>
              <a:t>TERVEYDELLISIIN SYIHIN LIITTYVÄ POISSAOLO: sairastaminen, hammaslääkärit, lääkärit, terapiat yms.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/>
              <a:t>ENNALTA ANOTTU VAPAA: vapaa-ajan lomamatka, myös yhden päivän reissu/ muu poissaolo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sz="1600" err="1"/>
              <a:t>Väh</a:t>
            </a:r>
            <a:r>
              <a:rPr lang="fi-FI" sz="1600"/>
              <a:t>. 1pv anotaan aina Wilman hakemuksella etukäteen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sz="1600"/>
              <a:t>Alle päivän poissaolot ilmoitetaan opettajalle Wilma-viestillä hyvissä ajoin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/>
              <a:t>LUVATON POISSAOLO: myös yli oppitunnin kestävä myöhästyminen on luvaton poissaolo (vaikka huoltaja olisi ilmoittanut)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/>
              <a:t>SELVITTÄMÄTÖN POISSAOLO: koululla ei tiedetä poissaolon syytä --&gt; huoltaja selvittää syyn ja poissaolo muutetaan edellisiin kategorioihin</a:t>
            </a:r>
          </a:p>
          <a:p>
            <a:r>
              <a:rPr lang="fi-FI" sz="1600"/>
              <a:t>Sairasajan ja poissaolojen aikaiset koulutehtävät kodin vastuulla (ota selvää, tee kotona, tarkistetaan kotona)</a:t>
            </a:r>
          </a:p>
          <a:p>
            <a:r>
              <a:rPr lang="fi-FI" sz="1600"/>
              <a:t>Koululla velvollisuus seurata poissaoloja</a:t>
            </a:r>
          </a:p>
          <a:p>
            <a:r>
              <a:rPr lang="fi-FI" sz="1600"/>
              <a:t>Jokainen koulupäivä on tärkeä! Oppilaalla on oikeus opetukseen.</a:t>
            </a:r>
          </a:p>
        </p:txBody>
      </p:sp>
    </p:spTree>
    <p:extLst>
      <p:ext uri="{BB962C8B-B14F-4D97-AF65-F5344CB8AC3E}">
        <p14:creationId xmlns:p14="http://schemas.microsoft.com/office/powerpoint/2010/main" val="401636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33" name="Arc 103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A235FF-6E7B-E796-8D05-8EFBBF30E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fi-FI" err="1"/>
              <a:t>Ympän</a:t>
            </a:r>
            <a:r>
              <a:rPr lang="fi-FI"/>
              <a:t> AIVOT -materiaali</a:t>
            </a:r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Ilmoittaudu mukaan Aivot - Yhdessä käyttöön ympäristöopin digitaalinen  oppimateriaali -käyttökoulutuksiin. Koulutuksissa kuulet, mitä materiaali  pitää sisällään, ja kuinka voit sitä opetuksessasi parhaiten hyödyntää.  Pääset myös itse tutustumaan ...">
            <a:extLst>
              <a:ext uri="{FF2B5EF4-FFF2-40B4-BE49-F238E27FC236}">
                <a16:creationId xmlns:a16="http://schemas.microsoft.com/office/drawing/2014/main" id="{A6245E5F-5D5B-155B-5455-3841DCAC9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3182" y="1740044"/>
            <a:ext cx="4777381" cy="320816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929B11-9239-59B6-CAD4-58291A617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 fontScale="92500" lnSpcReduction="10000"/>
          </a:bodyPr>
          <a:lstStyle/>
          <a:p>
            <a:r>
              <a:rPr lang="fi-FI"/>
              <a:t>Tampereen seutukunnan yhteinen ympäristöopin materiaali</a:t>
            </a:r>
          </a:p>
          <a:p>
            <a:r>
              <a:rPr lang="fi-FI" err="1"/>
              <a:t>Reppu.mmg</a:t>
            </a:r>
            <a:r>
              <a:rPr lang="fi-FI"/>
              <a:t> </a:t>
            </a:r>
            <a:r>
              <a:rPr lang="fi-FI">
                <a:sym typeface="Wingdings" panose="05000000000000000000" pitchFamily="2" charset="2"/>
              </a:rPr>
              <a:t> oppilas kirjautuu omilla tunnuksilla: </a:t>
            </a:r>
          </a:p>
          <a:p>
            <a:pPr lvl="1"/>
            <a:r>
              <a:rPr lang="fi-FI">
                <a:sym typeface="Wingdings" panose="05000000000000000000" pitchFamily="2" charset="2"/>
                <a:hlinkClick r:id="rId3"/>
              </a:rPr>
              <a:t>etunimi.sukunimi@edu.orivesi.fi</a:t>
            </a:r>
            <a:r>
              <a:rPr lang="fi-FI">
                <a:sym typeface="Wingdings" panose="05000000000000000000" pitchFamily="2" charset="2"/>
              </a:rPr>
              <a:t> ja oma salasana</a:t>
            </a:r>
          </a:p>
          <a:p>
            <a:pPr lvl="1"/>
            <a:endParaRPr lang="fi-FI">
              <a:sym typeface="Wingdings" panose="05000000000000000000" pitchFamily="2" charset="2"/>
            </a:endParaRPr>
          </a:p>
          <a:p>
            <a:pPr lvl="1"/>
            <a:r>
              <a:rPr lang="fi-FI">
                <a:sym typeface="Wingdings" panose="05000000000000000000" pitchFamily="2" charset="2"/>
                <a:hlinkClick r:id="rId4"/>
              </a:rPr>
              <a:t>https://reppu.mmg.fi/course/index.php?categoryid=270</a:t>
            </a:r>
            <a:r>
              <a:rPr lang="fi-FI">
                <a:sym typeface="Wingdings" panose="05000000000000000000" pitchFamily="2" charset="2"/>
              </a:rPr>
              <a:t>  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r>
              <a:rPr lang="fi-FI">
                <a:sym typeface="Wingdings" panose="05000000000000000000" pitchFamily="2" charset="2"/>
              </a:rPr>
              <a:t>Lisäksi </a:t>
            </a:r>
            <a:r>
              <a:rPr lang="fi-FI" err="1">
                <a:sym typeface="Wingdings" panose="05000000000000000000" pitchFamily="2" charset="2"/>
              </a:rPr>
              <a:t>ympän</a:t>
            </a:r>
            <a:r>
              <a:rPr lang="fi-FI">
                <a:sym typeface="Wingdings" panose="05000000000000000000" pitchFamily="2" charset="2"/>
              </a:rPr>
              <a:t> vihko! </a:t>
            </a:r>
          </a:p>
          <a:p>
            <a:endParaRPr lang="fi-FI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lvl="1"/>
            <a:endParaRPr lang="fi-FI">
              <a:sym typeface="Wingdings" panose="05000000000000000000" pitchFamily="2" charset="2"/>
            </a:endParaRPr>
          </a:p>
          <a:p>
            <a:pPr lvl="1"/>
            <a:endParaRPr lang="fi-FI">
              <a:sym typeface="Wingdings" panose="05000000000000000000" pitchFamily="2" charset="2"/>
            </a:endParaRPr>
          </a:p>
          <a:p>
            <a:pPr lvl="1"/>
            <a:endParaRPr lang="fi-FI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66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1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AE70B67-4489-734C-8082-DBFF8318C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fi-FI" sz="3700"/>
              <a:t>OPISKELUTAIDOT koostuvat monesta osataidosta</a:t>
            </a:r>
          </a:p>
        </p:txBody>
      </p:sp>
      <p:sp>
        <p:nvSpPr>
          <p:cNvPr id="41" name="Freeform: Shape 33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264770-3374-6636-D65E-A7B3EF306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983109" cy="4802187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fi-FI" sz="1800" b="1"/>
              <a:t>Oman toiminnan ohjauksesta:</a:t>
            </a:r>
            <a:r>
              <a:rPr lang="fi-FI" sz="1800"/>
              <a:t> aloittaminen, tehtävässä pysyminen ja huolellinen työskentely, tehtävän lopettaminen ja työvälineiden laittaminen paikoilleen</a:t>
            </a:r>
          </a:p>
          <a:p>
            <a:r>
              <a:rPr lang="fi-FI" sz="1800" b="1"/>
              <a:t>Tunteiden säätelystä: </a:t>
            </a:r>
            <a:r>
              <a:rPr lang="fi-FI" sz="1800"/>
              <a:t>virheiden ja osaamattomuuden sietäminen</a:t>
            </a:r>
          </a:p>
          <a:p>
            <a:r>
              <a:rPr lang="fi-FI" sz="1800" b="1"/>
              <a:t>Suunnittelusta ja ajanhallinnasta: </a:t>
            </a:r>
            <a:r>
              <a:rPr lang="fi-FI" sz="1800"/>
              <a:t>läksyrutiinit koulupäivän jälkeen</a:t>
            </a:r>
            <a:r>
              <a:rPr lang="fi-FI" sz="1800" b="1"/>
              <a:t>, </a:t>
            </a:r>
            <a:r>
              <a:rPr lang="fi-FI" sz="1800"/>
              <a:t>"teen ensin tämän, sitten... ja lopuksi.."</a:t>
            </a:r>
          </a:p>
          <a:p>
            <a:r>
              <a:rPr lang="fi-FI" sz="1800" b="1"/>
              <a:t>Vastuun ottamisesta:</a:t>
            </a:r>
            <a:r>
              <a:rPr lang="fi-FI" sz="1800"/>
              <a:t> "teen parhaani", "huolehdin itse tai kysyn"</a:t>
            </a:r>
          </a:p>
          <a:p>
            <a:r>
              <a:rPr lang="fi-FI" sz="1800" b="1"/>
              <a:t>Pitkäjänteisyydestä:</a:t>
            </a:r>
            <a:r>
              <a:rPr lang="fi-FI" sz="1800"/>
              <a:t> "teen, koska haluan oppia, vaikka juuri nyt ei huvita"</a:t>
            </a:r>
          </a:p>
          <a:p>
            <a:r>
              <a:rPr lang="fi-FI" sz="1800" b="1"/>
              <a:t>Oman oppimisen arvioinnista:</a:t>
            </a:r>
            <a:r>
              <a:rPr lang="fi-FI" sz="1800"/>
              <a:t> "osaan jo tämän, tätä pitää harjoitella"</a:t>
            </a:r>
          </a:p>
          <a:p>
            <a:r>
              <a:rPr lang="fi-FI" sz="1800" b="1"/>
              <a:t>Keskittymisestä: </a:t>
            </a:r>
            <a:r>
              <a:rPr lang="fi-FI" sz="1800"/>
              <a:t>ohjeiden kuuntelusta, tarkkaavuudesta: ”pysyn tehtävässä ja huolehdin työvälineet/pakkaan repun”</a:t>
            </a:r>
          </a:p>
          <a:p>
            <a:endParaRPr lang="fi-FI" sz="1500"/>
          </a:p>
          <a:p>
            <a:pPr marL="0" indent="0">
              <a:buNone/>
            </a:pPr>
            <a:endParaRPr lang="fi-FI" sz="1500"/>
          </a:p>
          <a:p>
            <a:endParaRPr lang="fi-FI" sz="1500"/>
          </a:p>
        </p:txBody>
      </p:sp>
      <p:sp>
        <p:nvSpPr>
          <p:cNvPr id="43" name="Oval 35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Block Arc 37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Arc 45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0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60F297-462C-E99E-B0BD-46DD42C6E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Opiskelutaidot – läksyt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20F1E7-B1D3-5F22-3A0B-842F06B113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204904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8598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9F0F0E-3F96-933E-8161-3C33A0039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Opiskelutaidot – kokeisiin lukeminen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1C43CB-768C-377B-CFEE-10F9DFB2BB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41886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578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6B98D-4774-BC26-0ABB-EDFD7D869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4937"/>
            <a:ext cx="10515600" cy="1325563"/>
          </a:xfrm>
        </p:spPr>
        <p:txBody>
          <a:bodyPr/>
          <a:lstStyle/>
          <a:p>
            <a:r>
              <a:rPr lang="en-US" err="1"/>
              <a:t>Opiskelutaidot</a:t>
            </a:r>
            <a:r>
              <a:rPr lang="en-US"/>
              <a:t> – </a:t>
            </a:r>
            <a:r>
              <a:rPr lang="en-US" err="1"/>
              <a:t>englanti</a:t>
            </a:r>
            <a:endParaRPr lang="en-US"/>
          </a:p>
        </p:txBody>
      </p:sp>
      <p:pic>
        <p:nvPicPr>
          <p:cNvPr id="2050" name="Picture 2" descr="Go for it! 3 Textbook - Textbook - Pauliina Kanervo (+4) - Pehmeäkantinen |  Suomalainen.com">
            <a:extLst>
              <a:ext uri="{FF2B5EF4-FFF2-40B4-BE49-F238E27FC236}">
                <a16:creationId xmlns:a16="http://schemas.microsoft.com/office/drawing/2014/main" id="{5ED80C76-17B5-811F-1B1F-790DA8C2F0F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474" y="365125"/>
            <a:ext cx="1905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o for it! 3 Workbook">
            <a:extLst>
              <a:ext uri="{FF2B5EF4-FFF2-40B4-BE49-F238E27FC236}">
                <a16:creationId xmlns:a16="http://schemas.microsoft.com/office/drawing/2014/main" id="{27D7A814-C9B6-045A-C6BE-1127BAD04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875" y="327025"/>
            <a:ext cx="187642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E351C1-60FB-5E6C-75D3-9FA83AA2521B}"/>
              </a:ext>
            </a:extLst>
          </p:cNvPr>
          <p:cNvSpPr txBox="1"/>
          <p:nvPr/>
        </p:nvSpPr>
        <p:spPr>
          <a:xfrm>
            <a:off x="838200" y="875675"/>
            <a:ext cx="797560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solidFill>
                  <a:srgbClr val="333333"/>
                </a:solidFill>
              </a:rPr>
              <a:t>Englannin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opiskelussa</a:t>
            </a:r>
            <a:r>
              <a:rPr lang="en-US" sz="2000" b="1">
                <a:solidFill>
                  <a:srgbClr val="333333"/>
                </a:solidFill>
              </a:rPr>
              <a:t> on </a:t>
            </a:r>
            <a:r>
              <a:rPr lang="en-US" sz="2000" b="1" err="1">
                <a:solidFill>
                  <a:srgbClr val="333333"/>
                </a:solidFill>
              </a:rPr>
              <a:t>tavoitteena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kielitaidon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lisäksi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myös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opiskelutaitojen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harjoitteleminen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sekä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tutustuminen</a:t>
            </a:r>
            <a:endParaRPr lang="en-US" sz="2000" b="1">
              <a:solidFill>
                <a:srgbClr val="000000"/>
              </a:solidFill>
            </a:endParaRPr>
          </a:p>
          <a:p>
            <a:r>
              <a:rPr lang="en-US" sz="2000" b="1" err="1">
                <a:solidFill>
                  <a:srgbClr val="333333"/>
                </a:solidFill>
              </a:rPr>
              <a:t>kulttuuriseen</a:t>
            </a:r>
            <a:r>
              <a:rPr lang="en-US" sz="2000" b="1">
                <a:solidFill>
                  <a:srgbClr val="333333"/>
                </a:solidFill>
              </a:rPr>
              <a:t> </a:t>
            </a:r>
            <a:r>
              <a:rPr lang="en-US" sz="2000" b="1" err="1">
                <a:solidFill>
                  <a:srgbClr val="333333"/>
                </a:solidFill>
              </a:rPr>
              <a:t>moninaisuuteen</a:t>
            </a:r>
            <a:r>
              <a:rPr lang="en-US" sz="2000" b="1">
                <a:solidFill>
                  <a:srgbClr val="333333"/>
                </a:solidFill>
              </a:rPr>
              <a:t> ja </a:t>
            </a:r>
            <a:r>
              <a:rPr lang="en-US" sz="2000" b="1" err="1">
                <a:solidFill>
                  <a:srgbClr val="333333"/>
                </a:solidFill>
              </a:rPr>
              <a:t>kielitietoisuuteen</a:t>
            </a:r>
            <a:endParaRPr lang="en-US" sz="2000" b="1"/>
          </a:p>
        </p:txBody>
      </p:sp>
      <p:graphicFrame>
        <p:nvGraphicFramePr>
          <p:cNvPr id="2054" name="TextBox 2">
            <a:extLst>
              <a:ext uri="{FF2B5EF4-FFF2-40B4-BE49-F238E27FC236}">
                <a16:creationId xmlns:a16="http://schemas.microsoft.com/office/drawing/2014/main" id="{E3603FE9-F943-1BC5-6197-810388293A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541222"/>
              </p:ext>
            </p:extLst>
          </p:nvPr>
        </p:nvGraphicFramePr>
        <p:xfrm>
          <a:off x="302976" y="2097636"/>
          <a:ext cx="11594675" cy="461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2725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>
            <a:extLst>
              <a:ext uri="{FF2B5EF4-FFF2-40B4-BE49-F238E27FC236}">
                <a16:creationId xmlns:a16="http://schemas.microsoft.com/office/drawing/2014/main" id="{C12FEB12-6FD4-96F8-4BC3-14503200A8FF}"/>
              </a:ext>
            </a:extLst>
          </p:cNvPr>
          <p:cNvSpPr/>
          <p:nvPr/>
        </p:nvSpPr>
        <p:spPr>
          <a:xfrm>
            <a:off x="4918509" y="1665171"/>
            <a:ext cx="1982805" cy="13764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3A88B78-CBD7-2A1B-554D-335C624DF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 sz="3100">
                <a:solidFill>
                  <a:srgbClr val="FFFFFF"/>
                </a:solidFill>
              </a:rPr>
              <a:t>Lukuvuosiarviointi - todistus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ACCAE1-2710-092F-9EDD-A7BAD0B0E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10000"/>
          </a:bodyPr>
          <a:lstStyle/>
          <a:p>
            <a:pPr marL="457200" lvl="1" indent="0">
              <a:buNone/>
            </a:pPr>
            <a:r>
              <a:rPr lang="fi-FI" sz="2000" b="1" u="sng" dirty="0">
                <a:solidFill>
                  <a:srgbClr val="FFC000"/>
                </a:solidFill>
              </a:rPr>
              <a:t>Arviointiasteikolla:</a:t>
            </a:r>
          </a:p>
          <a:p>
            <a:pPr lvl="1"/>
            <a:r>
              <a:rPr lang="fi-FI" sz="2000" dirty="0">
                <a:solidFill>
                  <a:srgbClr val="FFC000"/>
                </a:solidFill>
              </a:rPr>
              <a:t>Tavoitteet saavutettu kiitettävästi</a:t>
            </a:r>
          </a:p>
          <a:p>
            <a:pPr lvl="1"/>
            <a:r>
              <a:rPr lang="fi-FI" sz="2000" dirty="0">
                <a:solidFill>
                  <a:srgbClr val="FFC000"/>
                </a:solidFill>
              </a:rPr>
              <a:t>Tavoitteet saavutettu hyvin</a:t>
            </a:r>
          </a:p>
          <a:p>
            <a:pPr lvl="1"/>
            <a:r>
              <a:rPr lang="fi-FI" sz="2000" dirty="0">
                <a:solidFill>
                  <a:srgbClr val="FFC000"/>
                </a:solidFill>
              </a:rPr>
              <a:t>Tavoitteet saavutettu tyydyttävästi</a:t>
            </a:r>
          </a:p>
          <a:p>
            <a:pPr lvl="1"/>
            <a:r>
              <a:rPr lang="fi-FI" sz="2000" dirty="0">
                <a:solidFill>
                  <a:srgbClr val="FFC000"/>
                </a:solidFill>
              </a:rPr>
              <a:t>Tavoitteet saavutettu välttävästi</a:t>
            </a:r>
          </a:p>
          <a:p>
            <a:pPr lvl="1"/>
            <a:r>
              <a:rPr lang="fi-FI" sz="2000" dirty="0">
                <a:solidFill>
                  <a:srgbClr val="FFC000"/>
                </a:solidFill>
              </a:rPr>
              <a:t>Tavoitteet saavuttamatta</a:t>
            </a:r>
          </a:p>
          <a:p>
            <a:pPr marL="457200" lvl="1" indent="0">
              <a:buNone/>
            </a:pPr>
            <a:endParaRPr lang="fi-FI" sz="700" dirty="0"/>
          </a:p>
          <a:p>
            <a:pPr marL="457200" lvl="1" indent="0">
              <a:buNone/>
            </a:pPr>
            <a:r>
              <a:rPr lang="fi-FI" sz="1800" dirty="0"/>
              <a:t>Suomen kieli ja kirjallisuus</a:t>
            </a:r>
          </a:p>
          <a:p>
            <a:pPr marL="457200" lvl="1" indent="0">
              <a:buNone/>
            </a:pPr>
            <a:r>
              <a:rPr lang="fi-FI" sz="1800" dirty="0"/>
              <a:t>• Lukemisen sujuvuus</a:t>
            </a:r>
          </a:p>
          <a:p>
            <a:pPr marL="457200" lvl="1" indent="0">
              <a:buNone/>
            </a:pPr>
            <a:r>
              <a:rPr lang="fi-FI" sz="1800" dirty="0"/>
              <a:t>• Tekstien ymmärtäminen ja tulkitseminen</a:t>
            </a:r>
          </a:p>
          <a:p>
            <a:pPr marL="457200" lvl="1" indent="0">
              <a:buNone/>
            </a:pPr>
            <a:r>
              <a:rPr lang="fi-FI" sz="1800" dirty="0"/>
              <a:t>• Tekstien tuottaminen ja oikeinkirjoitus</a:t>
            </a:r>
          </a:p>
          <a:p>
            <a:pPr marL="457200" lvl="1" indent="0">
              <a:buNone/>
            </a:pPr>
            <a:r>
              <a:rPr lang="fi-FI" sz="1800" dirty="0"/>
              <a:t>• Ilmaisu- ja vuorovaikutustaidot</a:t>
            </a:r>
          </a:p>
          <a:p>
            <a:pPr marL="457200" lvl="1" indent="0">
              <a:buNone/>
            </a:pPr>
            <a:r>
              <a:rPr lang="fi-FI" sz="1800" dirty="0"/>
              <a:t>• Tutustuminen kieleen ja kirjallisuuteen</a:t>
            </a:r>
          </a:p>
          <a:p>
            <a:pPr marL="457200" lvl="1" indent="0">
              <a:buNone/>
            </a:pPr>
            <a:endParaRPr lang="fi-FI" sz="1800" dirty="0"/>
          </a:p>
          <a:p>
            <a:pPr marL="457200" lvl="1" indent="0">
              <a:buNone/>
            </a:pPr>
            <a:r>
              <a:rPr lang="fi-FI" sz="1800" dirty="0"/>
              <a:t>Matematiikka</a:t>
            </a:r>
          </a:p>
          <a:p>
            <a:pPr marL="457200" lvl="1" indent="0">
              <a:buNone/>
            </a:pPr>
            <a:r>
              <a:rPr lang="fi-FI" sz="1800" dirty="0"/>
              <a:t>• Peruslaskutoimitukset</a:t>
            </a:r>
          </a:p>
          <a:p>
            <a:pPr marL="457200" lvl="1" indent="0">
              <a:buNone/>
            </a:pPr>
            <a:r>
              <a:rPr lang="fi-FI" sz="1800" dirty="0"/>
              <a:t>• Soveltavat tehtävät</a:t>
            </a:r>
          </a:p>
          <a:p>
            <a:pPr marL="457200" lvl="1" indent="0">
              <a:buNone/>
            </a:pPr>
            <a:endParaRPr lang="fi-FI" sz="1800" dirty="0"/>
          </a:p>
          <a:p>
            <a:pPr marL="457200" lvl="1" indent="0">
              <a:buNone/>
            </a:pPr>
            <a:r>
              <a:rPr lang="fi-FI" sz="1800" dirty="0"/>
              <a:t>Uskonto/Elämänkatsomustieto, Englanti, Ympäristöoppi, Kuvataide, Musiikki, Liikunta, Käsityö</a:t>
            </a:r>
          </a:p>
          <a:p>
            <a:pPr marL="457200" lvl="1" indent="0">
              <a:buNone/>
            </a:pPr>
            <a:endParaRPr lang="fi-FI" sz="700" dirty="0"/>
          </a:p>
          <a:p>
            <a:pPr marL="457200" lvl="1" indent="0">
              <a:buNone/>
            </a:pPr>
            <a:endParaRPr lang="fi-FI" sz="700" dirty="0"/>
          </a:p>
          <a:p>
            <a:pPr marL="457200" lvl="1" indent="0">
              <a:buNone/>
            </a:pPr>
            <a:endParaRPr lang="fi-FI" sz="700" dirty="0"/>
          </a:p>
          <a:p>
            <a:endParaRPr lang="fi-FI" sz="700" dirty="0"/>
          </a:p>
        </p:txBody>
      </p:sp>
    </p:spTree>
    <p:extLst>
      <p:ext uri="{BB962C8B-B14F-4D97-AF65-F5344CB8AC3E}">
        <p14:creationId xmlns:p14="http://schemas.microsoft.com/office/powerpoint/2010/main" val="3671651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729</Words>
  <Application>Microsoft Office PowerPoint</Application>
  <PresentationFormat>Laajakuva</PresentationFormat>
  <Paragraphs>98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Courier New</vt:lpstr>
      <vt:lpstr>Wingdings</vt:lpstr>
      <vt:lpstr>Office-teema</vt:lpstr>
      <vt:lpstr>3.lk Vanhempainilta  3.9.2025 Lapsesi pöydällä on kirje, mihin voit vastata. Jätä kirje pöydälle lähtiessäsi.  </vt:lpstr>
      <vt:lpstr>3.lk käytänteitä</vt:lpstr>
      <vt:lpstr>Poissaolot</vt:lpstr>
      <vt:lpstr>Ympän AIVOT -materiaali</vt:lpstr>
      <vt:lpstr>OPISKELUTAIDOT koostuvat monesta osataidosta</vt:lpstr>
      <vt:lpstr>Opiskelutaidot – läksyt</vt:lpstr>
      <vt:lpstr>Opiskelutaidot – kokeisiin lukeminen</vt:lpstr>
      <vt:lpstr>Opiskelutaidot – englanti</vt:lpstr>
      <vt:lpstr>Lukuvuosiarviointi - todistus</vt:lpstr>
      <vt:lpstr>Oppimisen tuen uudistus perusopetuksessa  Kolmiportaisen tuen käsitteistö poistunut.  Aiemmin tehdyt päätökset ja suunnitelmat tarkistetaan 31.8.2026 mennessä. </vt:lpstr>
      <vt:lpstr>Kiitos!   Muita kysymyksiä?</vt:lpstr>
      <vt:lpstr>KIERTOHARJOITTELU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Marika Majander</dc:creator>
  <cp:lastModifiedBy>Marika Majander</cp:lastModifiedBy>
  <cp:revision>2</cp:revision>
  <dcterms:created xsi:type="dcterms:W3CDTF">2025-08-18T11:55:57Z</dcterms:created>
  <dcterms:modified xsi:type="dcterms:W3CDTF">2025-09-03T15:42:28Z</dcterms:modified>
</cp:coreProperties>
</file>