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 yhdysviiv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Otsikko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9" name="Alaotsikko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i-FI" smtClean="0"/>
              <a:t>Muokkaa alaotsikon perustyyliä napsautt.</a:t>
            </a:r>
            <a:endParaRPr kumimoji="0" lang="en-US"/>
          </a:p>
        </p:txBody>
      </p:sp>
      <p:sp>
        <p:nvSpPr>
          <p:cNvPr id="16" name="Päivämäärän paikkamerkki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428BA-7448-4315-BC83-170B7F7129F6}" type="datetimeFigureOut">
              <a:rPr lang="fi-FI" smtClean="0"/>
              <a:t>4.12.2014</a:t>
            </a:fld>
            <a:endParaRPr lang="fi-FI"/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5" name="Dian numeron paikkamerkki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D7A25C1-3DBE-499A-9EC1-B7364A361182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428BA-7448-4315-BC83-170B7F7129F6}" type="datetimeFigureOut">
              <a:rPr lang="fi-FI" smtClean="0"/>
              <a:t>4.12.2014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A25C1-3DBE-499A-9EC1-B7364A361182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428BA-7448-4315-BC83-170B7F7129F6}" type="datetimeFigureOut">
              <a:rPr lang="fi-FI" smtClean="0"/>
              <a:t>4.12.2014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A25C1-3DBE-499A-9EC1-B7364A361182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tsikk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27" name="Sisällön paikkamerkki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25" name="Päivämäärän paikkamerkki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428BA-7448-4315-BC83-170B7F7129F6}" type="datetimeFigureOut">
              <a:rPr lang="fi-FI" smtClean="0"/>
              <a:t>4.12.2014</a:t>
            </a:fld>
            <a:endParaRPr lang="fi-FI"/>
          </a:p>
        </p:txBody>
      </p:sp>
      <p:sp>
        <p:nvSpPr>
          <p:cNvPr id="19" name="Alatunnisteen paikkamerkki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fi-FI"/>
          </a:p>
        </p:txBody>
      </p:sp>
      <p:sp>
        <p:nvSpPr>
          <p:cNvPr id="16" name="Dian numeron paikkamerkki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D7A25C1-3DBE-499A-9EC1-B7364A361182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 yhdysviiv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kstin paikkamerkki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19" name="Päivämäärän paikkamerkki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428BA-7448-4315-BC83-170B7F7129F6}" type="datetimeFigureOut">
              <a:rPr lang="fi-FI" smtClean="0"/>
              <a:t>4.12.2014</a:t>
            </a:fld>
            <a:endParaRPr lang="fi-FI"/>
          </a:p>
        </p:txBody>
      </p:sp>
      <p:sp>
        <p:nvSpPr>
          <p:cNvPr id="11" name="Alatunnisteen paikkamerk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6" name="Dian numeron paikkamerkki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A25C1-3DBE-499A-9EC1-B7364A361182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tsikko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14" name="Sisällön paikkamerkki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13" name="Sisällön paikkamerkki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21" name="Päivämäärän paikkamerkki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428BA-7448-4315-BC83-170B7F7129F6}" type="datetimeFigureOut">
              <a:rPr lang="fi-FI" smtClean="0"/>
              <a:t>4.12.2014</a:t>
            </a:fld>
            <a:endParaRPr lang="fi-FI"/>
          </a:p>
        </p:txBody>
      </p:sp>
      <p:sp>
        <p:nvSpPr>
          <p:cNvPr id="10" name="Alatunnisteen paikkamerk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1" name="Dian numeron paikkamerkki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A25C1-3DBE-499A-9EC1-B7364A361182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tsikko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13" name="Tekstin paikkamerkki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25" name="Tekstin paikkamerkki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28" name="Sisällön paikkamerkki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10" name="Päivämäärän paikkamerkki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428BA-7448-4315-BC83-170B7F7129F6}" type="datetimeFigureOut">
              <a:rPr lang="fi-FI" smtClean="0"/>
              <a:t>4.12.2014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D7A25C1-3DBE-499A-9EC1-B7364A361182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Suora yhdysviiv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tsikko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12" name="Päivämäärän paikkamerkki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428BA-7448-4315-BC83-170B7F7129F6}" type="datetimeFigureOut">
              <a:rPr lang="fi-FI" smtClean="0"/>
              <a:t>4.12.2014</a:t>
            </a:fld>
            <a:endParaRPr lang="fi-FI"/>
          </a:p>
        </p:txBody>
      </p:sp>
      <p:sp>
        <p:nvSpPr>
          <p:cNvPr id="21" name="Alatunnisteen paikkamerkki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A25C1-3DBE-499A-9EC1-B7364A361182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428BA-7448-4315-BC83-170B7F7129F6}" type="datetimeFigureOut">
              <a:rPr lang="fi-FI" smtClean="0"/>
              <a:t>4.12.2014</a:t>
            </a:fld>
            <a:endParaRPr lang="fi-FI"/>
          </a:p>
        </p:txBody>
      </p:sp>
      <p:sp>
        <p:nvSpPr>
          <p:cNvPr id="24" name="Alatunnisteen paikkamerkki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A25C1-3DBE-499A-9EC1-B7364A361182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 yhdysviiv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tsikko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26" name="Tekstin paikkamerkki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14" name="Sisällön paikkamerkki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25" name="Päivämäärän paikkamerkki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428BA-7448-4315-BC83-170B7F7129F6}" type="datetimeFigureOut">
              <a:rPr lang="fi-FI" smtClean="0"/>
              <a:t>4.12.2014</a:t>
            </a:fld>
            <a:endParaRPr lang="fi-FI"/>
          </a:p>
        </p:txBody>
      </p:sp>
      <p:sp>
        <p:nvSpPr>
          <p:cNvPr id="29" name="Alatunnisteen paikkamerkki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A25C1-3DBE-499A-9EC1-B7364A361182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uvan paikkamerkki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i-FI" smtClean="0"/>
              <a:t>Lisää kuva napsauttamalla kuvaketta</a:t>
            </a:r>
            <a:endParaRPr kumimoji="0" lang="en-US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428BA-7448-4315-BC83-170B7F7129F6}" type="datetimeFigureOut">
              <a:rPr lang="fi-FI" smtClean="0"/>
              <a:t>4.12.2014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1" name="Dian numeron paikkamerkki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A25C1-3DBE-499A-9EC1-B7364A361182}" type="slidenum">
              <a:rPr lang="fi-FI" smtClean="0"/>
              <a:t>‹#›</a:t>
            </a:fld>
            <a:endParaRPr lang="fi-FI"/>
          </a:p>
        </p:txBody>
      </p:sp>
      <p:sp>
        <p:nvSpPr>
          <p:cNvPr id="17" name="Otsikko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26" name="Tekstin paikkamerkki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 yhdysviiv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kstin paikkamerkki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  <a:p>
            <a:pPr lvl="1" eaLnBrk="1" latinLnBrk="0" hangingPunct="1"/>
            <a:r>
              <a:rPr kumimoji="0" lang="fi-FI" smtClean="0"/>
              <a:t>toinen taso</a:t>
            </a:r>
          </a:p>
          <a:p>
            <a:pPr lvl="2" eaLnBrk="1" latinLnBrk="0" hangingPunct="1"/>
            <a:r>
              <a:rPr kumimoji="0" lang="fi-FI" smtClean="0"/>
              <a:t>kolmas taso</a:t>
            </a:r>
          </a:p>
          <a:p>
            <a:pPr lvl="3" eaLnBrk="1" latinLnBrk="0" hangingPunct="1"/>
            <a:r>
              <a:rPr kumimoji="0" lang="fi-FI" smtClean="0"/>
              <a:t>neljäs taso</a:t>
            </a:r>
          </a:p>
          <a:p>
            <a:pPr lvl="4" eaLnBrk="1" latinLnBrk="0" hangingPunct="1"/>
            <a:r>
              <a:rPr kumimoji="0" lang="fi-FI" smtClean="0"/>
              <a:t>viides taso</a:t>
            </a:r>
            <a:endParaRPr kumimoji="0" lang="en-US"/>
          </a:p>
        </p:txBody>
      </p:sp>
      <p:sp>
        <p:nvSpPr>
          <p:cNvPr id="11" name="Päivämäärän paikkamerkki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2F428BA-7448-4315-BC83-170B7F7129F6}" type="datetimeFigureOut">
              <a:rPr lang="fi-FI" smtClean="0"/>
              <a:t>4.12.2014</a:t>
            </a:fld>
            <a:endParaRPr lang="fi-FI"/>
          </a:p>
        </p:txBody>
      </p:sp>
      <p:sp>
        <p:nvSpPr>
          <p:cNvPr id="28" name="Alatunnisteen paikkamerkki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D7A25C1-3DBE-499A-9EC1-B7364A361182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Otsikon paikkamerkki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9" name="Suora yhdysviiv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uora yhdysviiv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971600" y="260648"/>
            <a:ext cx="4176464" cy="648071"/>
          </a:xfrm>
        </p:spPr>
        <p:txBody>
          <a:bodyPr>
            <a:normAutofit/>
          </a:bodyPr>
          <a:lstStyle/>
          <a:p>
            <a:r>
              <a:rPr lang="fi-FI" dirty="0" err="1" smtClean="0"/>
              <a:t>Gerbiili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10433" y="908720"/>
            <a:ext cx="6984776" cy="2040632"/>
          </a:xfrm>
        </p:spPr>
        <p:txBody>
          <a:bodyPr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 dirty="0" err="1" smtClean="0"/>
              <a:t>Gerbiilejä</a:t>
            </a:r>
            <a:r>
              <a:rPr lang="fi-FI" dirty="0" smtClean="0"/>
              <a:t> kannattaa hankkia kaksi samassa häkissä eläneestä poikueesta.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i-FI" dirty="0" smtClean="0"/>
              <a:t> </a:t>
            </a:r>
            <a:r>
              <a:rPr lang="fi-FI" dirty="0" err="1" smtClean="0"/>
              <a:t>Gerbiilit</a:t>
            </a:r>
            <a:r>
              <a:rPr lang="fi-FI" dirty="0" smtClean="0"/>
              <a:t> liikkuvat sekä yöllä että päivällä.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i-FI" dirty="0" smtClean="0"/>
              <a:t> </a:t>
            </a:r>
            <a:r>
              <a:rPr lang="fi-FI" dirty="0" err="1" smtClean="0"/>
              <a:t>Gerbiilin</a:t>
            </a:r>
            <a:r>
              <a:rPr lang="fi-FI" dirty="0" smtClean="0"/>
              <a:t> elin aika on 3-4 vuotta.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i-FI" dirty="0" smtClean="0"/>
              <a:t> Ne ovat 10-12 senttimetrin mittaisia.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178" y="3501008"/>
            <a:ext cx="5570031" cy="320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407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11560" y="0"/>
            <a:ext cx="7772400" cy="980727"/>
          </a:xfrm>
        </p:spPr>
        <p:txBody>
          <a:bodyPr/>
          <a:lstStyle/>
          <a:p>
            <a:r>
              <a:rPr lang="fi-FI" dirty="0" smtClean="0"/>
              <a:t>Hoito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555776" y="116632"/>
            <a:ext cx="6408712" cy="2808312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sz="2000" dirty="0" err="1" smtClean="0"/>
              <a:t>Gerbiileillä</a:t>
            </a:r>
            <a:r>
              <a:rPr lang="fi-FI" sz="2000" dirty="0" smtClean="0"/>
              <a:t> täytyy olla tilava häkki jonka pohjalla on kutterinpuruja ja paperisilppua.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sz="2000" dirty="0" smtClean="0"/>
              <a:t>Nukkumapaikkana on pesälaatikko.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 smtClean="0"/>
              <a:t>Häkissä pitäisi olla paikkoja jossa </a:t>
            </a:r>
            <a:r>
              <a:rPr lang="fi-FI" sz="2000" dirty="0" err="1" smtClean="0"/>
              <a:t>gerbiili</a:t>
            </a:r>
            <a:r>
              <a:rPr lang="fi-FI" sz="2000" dirty="0" smtClean="0"/>
              <a:t> voi kiipeillä.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 smtClean="0"/>
              <a:t>Häkissä täytyy  olla vesikippo.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sz="2000" dirty="0" smtClean="0"/>
              <a:t>Häkki on puhdistettava viikoittain.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000" dirty="0" smtClean="0"/>
          </a:p>
          <a:p>
            <a:r>
              <a:rPr lang="fi-FI" sz="2000" dirty="0" smtClean="0"/>
              <a:t> </a:t>
            </a:r>
            <a:endParaRPr lang="fi-FI" sz="20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83" y="3068960"/>
            <a:ext cx="2993727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000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7819907" cy="1080120"/>
          </a:xfrm>
        </p:spPr>
        <p:txBody>
          <a:bodyPr/>
          <a:lstStyle/>
          <a:p>
            <a:r>
              <a:rPr lang="fi-FI" dirty="0" smtClean="0"/>
              <a:t>Lemmikistä on hyötyä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971600" y="1700808"/>
            <a:ext cx="7056784" cy="2088232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 dirty="0" smtClean="0"/>
              <a:t>Lemmikki voi olla hyvä ystävä, jos sitä hoitaa ja on sen kanssa, mutta muista että lemmikki antaa vastuuta.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 dirty="0" smtClean="0"/>
              <a:t>Sitä pitää ruokkia ruoka- ajalla.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 smtClean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789040"/>
            <a:ext cx="5184576" cy="297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618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051720" y="188640"/>
            <a:ext cx="5400600" cy="1296144"/>
          </a:xfrm>
        </p:spPr>
        <p:txBody>
          <a:bodyPr/>
          <a:lstStyle/>
          <a:p>
            <a:r>
              <a:rPr lang="fi-FI" dirty="0" smtClean="0"/>
              <a:t>Ravinto 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1196752"/>
            <a:ext cx="6400800" cy="1944216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 dirty="0" err="1" smtClean="0"/>
              <a:t>Gerbiilit</a:t>
            </a:r>
            <a:r>
              <a:rPr lang="fi-FI" dirty="0" smtClean="0"/>
              <a:t> syövät jyväseoksia, vihanneksia, juureksia ja hedelmiä.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 dirty="0" smtClean="0"/>
              <a:t>Ne juovat vähän mutta vettä pitää aina saatavilla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425714"/>
            <a:ext cx="5499094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746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75656" y="188640"/>
            <a:ext cx="2808312" cy="864096"/>
          </a:xfrm>
        </p:spPr>
        <p:txBody>
          <a:bodyPr>
            <a:normAutofit/>
          </a:bodyPr>
          <a:lstStyle/>
          <a:p>
            <a:r>
              <a:rPr lang="fi-FI" dirty="0"/>
              <a:t>T</a:t>
            </a:r>
            <a:r>
              <a:rPr lang="fi-FI" dirty="0" smtClean="0"/>
              <a:t>arvikkeet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763688" y="1124744"/>
            <a:ext cx="5976664" cy="1800200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dirty="0" err="1" smtClean="0"/>
              <a:t>Gerbiilin</a:t>
            </a:r>
            <a:r>
              <a:rPr lang="fi-FI" sz="2800" dirty="0" smtClean="0"/>
              <a:t> hoitoon tarvitaan häkki, vesikippo, pesäkoppa, jonkin kipon jossa on hiekkaa ja joitain tavaroita joissa ne voivat kiipeillä.</a:t>
            </a:r>
            <a:endParaRPr lang="fi-FI" sz="28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212976"/>
            <a:ext cx="5184576" cy="325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43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349571" y="692696"/>
            <a:ext cx="7772400" cy="1296143"/>
          </a:xfrm>
        </p:spPr>
        <p:txBody>
          <a:bodyPr/>
          <a:lstStyle/>
          <a:p>
            <a:r>
              <a:rPr lang="fi-FI" dirty="0" smtClean="0"/>
              <a:t>Tapoja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619672" y="1916832"/>
            <a:ext cx="6984776" cy="4176464"/>
          </a:xfrm>
        </p:spPr>
        <p:txBody>
          <a:bodyPr>
            <a:no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i-FI" sz="4000" dirty="0" err="1" smtClean="0"/>
              <a:t>Gerbiilit</a:t>
            </a:r>
            <a:r>
              <a:rPr lang="fi-FI" sz="4000" dirty="0" smtClean="0"/>
              <a:t> kaivavat käytäviä puruun.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i-FI" sz="4000" dirty="0" smtClean="0"/>
              <a:t> </a:t>
            </a:r>
            <a:r>
              <a:rPr lang="fi-FI" sz="4000" dirty="0" err="1" smtClean="0"/>
              <a:t>Gerbiilit</a:t>
            </a:r>
            <a:r>
              <a:rPr lang="fi-FI" sz="4000" dirty="0" smtClean="0"/>
              <a:t> pitävät hiekassa kylpemisestä.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i-FI" sz="4000" dirty="0" smtClean="0"/>
              <a:t> </a:t>
            </a:r>
            <a:r>
              <a:rPr lang="fi-FI" sz="4000" dirty="0" err="1" smtClean="0"/>
              <a:t>Gerbiilit</a:t>
            </a:r>
            <a:r>
              <a:rPr lang="fi-FI" sz="4000" dirty="0" smtClean="0"/>
              <a:t> pitävät myös kiipeilystä ja jyrsimisestä.</a:t>
            </a:r>
            <a:endParaRPr lang="fi-FI" sz="4000" dirty="0"/>
          </a:p>
        </p:txBody>
      </p:sp>
    </p:spTree>
    <p:extLst>
      <p:ext uri="{BB962C8B-B14F-4D97-AF65-F5344CB8AC3E}">
        <p14:creationId xmlns:p14="http://schemas.microsoft.com/office/powerpoint/2010/main" val="65085271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971600" y="260649"/>
            <a:ext cx="3816424" cy="1008111"/>
          </a:xfrm>
        </p:spPr>
        <p:txBody>
          <a:bodyPr>
            <a:normAutofit/>
          </a:bodyPr>
          <a:lstStyle/>
          <a:p>
            <a:r>
              <a:rPr lang="fi-FI" dirty="0"/>
              <a:t>L</a:t>
            </a:r>
            <a:r>
              <a:rPr lang="fi-FI" dirty="0" smtClean="0"/>
              <a:t>isääntyminen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95536" y="1700808"/>
            <a:ext cx="6400800" cy="1752600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4000" dirty="0" err="1" smtClean="0"/>
              <a:t>Gerbiili</a:t>
            </a:r>
            <a:r>
              <a:rPr lang="fi-FI" sz="4000" dirty="0" smtClean="0"/>
              <a:t> saa kerralla 4-6 poikasta.</a:t>
            </a:r>
            <a:endParaRPr lang="fi-FI" sz="40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068960"/>
            <a:ext cx="4536504" cy="346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002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aellus">
  <a:themeElements>
    <a:clrScheme name="Koristeellinen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Vaellu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aellu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182</TotalTime>
  <Words>169</Words>
  <Application>Microsoft Office PowerPoint</Application>
  <PresentationFormat>Näytössä katseltava diaesitys (4:3)</PresentationFormat>
  <Paragraphs>27</Paragraphs>
  <Slides>7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8" baseType="lpstr">
      <vt:lpstr>Vaellus</vt:lpstr>
      <vt:lpstr>Gerbiili</vt:lpstr>
      <vt:lpstr>Hoito</vt:lpstr>
      <vt:lpstr>Lemmikistä on hyötyä</vt:lpstr>
      <vt:lpstr>Ravinto </vt:lpstr>
      <vt:lpstr>Tarvikkeet</vt:lpstr>
      <vt:lpstr>Tapoja</vt:lpstr>
      <vt:lpstr>Lisääntyminen</vt:lpstr>
    </vt:vector>
  </TitlesOfParts>
  <Company>Oriveden koulut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Gerbiili</dc:title>
  <dc:creator>Oppilas</dc:creator>
  <cp:lastModifiedBy>Oppilas</cp:lastModifiedBy>
  <cp:revision>8</cp:revision>
  <dcterms:created xsi:type="dcterms:W3CDTF">2014-11-21T08:42:02Z</dcterms:created>
  <dcterms:modified xsi:type="dcterms:W3CDTF">2014-12-04T07:46:45Z</dcterms:modified>
</cp:coreProperties>
</file>