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0" r:id="rId3"/>
    <p:sldId id="261" r:id="rId4"/>
    <p:sldId id="262" r:id="rId5"/>
    <p:sldId id="257" r:id="rId6"/>
    <p:sldId id="259" r:id="rId7"/>
    <p:sldId id="258" r:id="rId8"/>
    <p:sldId id="264" r:id="rId9"/>
    <p:sldId id="263" r:id="rId10"/>
    <p:sldId id="265" r:id="rId11"/>
    <p:sldId id="266" r:id="rId12"/>
    <p:sldId id="292" r:id="rId13"/>
    <p:sldId id="267" r:id="rId14"/>
    <p:sldId id="293" r:id="rId15"/>
    <p:sldId id="268" r:id="rId16"/>
    <p:sldId id="274" r:id="rId17"/>
    <p:sldId id="275" r:id="rId18"/>
    <p:sldId id="276" r:id="rId19"/>
    <p:sldId id="277" r:id="rId20"/>
    <p:sldId id="279" r:id="rId21"/>
    <p:sldId id="269" r:id="rId22"/>
    <p:sldId id="271" r:id="rId23"/>
    <p:sldId id="270" r:id="rId24"/>
    <p:sldId id="281" r:id="rId25"/>
    <p:sldId id="280" r:id="rId26"/>
    <p:sldId id="278" r:id="rId27"/>
    <p:sldId id="282" r:id="rId28"/>
    <p:sldId id="283" r:id="rId29"/>
    <p:sldId id="284" r:id="rId30"/>
    <p:sldId id="272" r:id="rId31"/>
    <p:sldId id="273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204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SchemeForSuggestions">
  <dgm:title val="Color Scheme for Suggestions"/>
  <dgm:desc val="Color Scheme for Suggestions"/>
  <dgm:catLst>
    <dgm:cat type="Other" pri="2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bg1">
        <a:lumMod val="95000"/>
      </a:schemeClr>
    </dgm:fillClrLst>
    <dgm:linClrLst>
      <a:schemeClr val="bg1">
        <a:lumMod val="95000"/>
      </a:schemeClr>
    </dgm:linClrLst>
    <dgm:effectClrLst/>
    <dgm:txLinClrLst/>
    <dgm:txFillClrLst meth="repeat">
      <a:schemeClr val="tx1">
        <a:lumMod val="75000"/>
        <a:lumOff val="25000"/>
      </a:schemeClr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SchemeForSuggestions">
  <dgm:title val="Color Scheme for Suggestions"/>
  <dgm:desc val="Color Scheme for Suggestions"/>
  <dgm:catLst>
    <dgm:cat type="Other" pri="2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bg1">
        <a:lumMod val="95000"/>
      </a:schemeClr>
    </dgm:fillClrLst>
    <dgm:linClrLst>
      <a:schemeClr val="bg1">
        <a:lumMod val="95000"/>
      </a:schemeClr>
    </dgm:linClrLst>
    <dgm:effectClrLst/>
    <dgm:txLinClrLst/>
    <dgm:txFillClrLst meth="repeat">
      <a:schemeClr val="tx1">
        <a:lumMod val="75000"/>
        <a:lumOff val="25000"/>
      </a:schemeClr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7A6034-B183-4EE2-B38C-8726AFBAC396}" type="doc">
      <dgm:prSet loTypeId="urn:microsoft.com/office/officeart/2008/layout/LinedList" loCatId="Inbox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9ACD3C4-249D-4362-B804-ED988E922337}">
      <dgm:prSet/>
      <dgm:spPr/>
      <dgm:t>
        <a:bodyPr/>
        <a:lstStyle/>
        <a:p>
          <a:r>
            <a:rPr lang="fi-FI"/>
            <a:t>Monialaisen kokonaisuuden suunnittelu aloitettiin kaksi viikkoa ennen teemaviikkoa. </a:t>
          </a:r>
          <a:endParaRPr lang="en-US"/>
        </a:p>
      </dgm:t>
    </dgm:pt>
    <dgm:pt modelId="{13AFAFDD-9307-4AE6-B402-28908B5CF48A}" type="parTrans" cxnId="{38CEE75F-744B-4ED3-8A23-A077317AF6C9}">
      <dgm:prSet/>
      <dgm:spPr/>
      <dgm:t>
        <a:bodyPr/>
        <a:lstStyle/>
        <a:p>
          <a:endParaRPr lang="en-US"/>
        </a:p>
      </dgm:t>
    </dgm:pt>
    <dgm:pt modelId="{152AF624-1BAC-4341-A9F6-BCBED8D1B159}" type="sibTrans" cxnId="{38CEE75F-744B-4ED3-8A23-A077317AF6C9}">
      <dgm:prSet/>
      <dgm:spPr/>
      <dgm:t>
        <a:bodyPr/>
        <a:lstStyle/>
        <a:p>
          <a:endParaRPr lang="en-US"/>
        </a:p>
      </dgm:t>
    </dgm:pt>
    <dgm:pt modelId="{ABEC9DF6-BD8B-4491-B2DE-77CBEDF58ED5}">
      <dgm:prSet/>
      <dgm:spPr/>
      <dgm:t>
        <a:bodyPr/>
        <a:lstStyle/>
        <a:p>
          <a:r>
            <a:rPr lang="fi-FI"/>
            <a:t>Opettajien ja koulunkäynninohjaajan lisäksi suunnittelussa oli mukana Suomen ympäristöopisto Sykli:n Aulikki Laine.</a:t>
          </a:r>
          <a:endParaRPr lang="en-US"/>
        </a:p>
      </dgm:t>
    </dgm:pt>
    <dgm:pt modelId="{AD6DFE14-389D-4F9D-B84D-5468001BA1A6}" type="parTrans" cxnId="{081C4322-8B5A-4336-8883-C5FC196B8804}">
      <dgm:prSet/>
      <dgm:spPr/>
      <dgm:t>
        <a:bodyPr/>
        <a:lstStyle/>
        <a:p>
          <a:endParaRPr lang="en-US"/>
        </a:p>
      </dgm:t>
    </dgm:pt>
    <dgm:pt modelId="{F9256A44-F6A4-4D62-97F8-0DCE733BE25D}" type="sibTrans" cxnId="{081C4322-8B5A-4336-8883-C5FC196B8804}">
      <dgm:prSet/>
      <dgm:spPr/>
      <dgm:t>
        <a:bodyPr/>
        <a:lstStyle/>
        <a:p>
          <a:endParaRPr lang="en-US"/>
        </a:p>
      </dgm:t>
    </dgm:pt>
    <dgm:pt modelId="{BB1D5965-EE53-4CA3-AF2E-2F4384C2FE4E}">
      <dgm:prSet/>
      <dgm:spPr/>
      <dgm:t>
        <a:bodyPr/>
        <a:lstStyle/>
        <a:p>
          <a:r>
            <a:rPr lang="fi-FI"/>
            <a:t>Oppilaat päätettiin jakaa kahteen ryhmään: 1-3 luokkalaiset ja 4-6 luokkalaiset. Tähän päädyttiin työskentelyn ohjauksen vuoksi. 6-luokkalaisten taidot tiedonetsintään ja tuotosten kirjoittamiseen ovat hyvin erilaisia kuin 1-luokkalaisella. </a:t>
          </a:r>
          <a:endParaRPr lang="en-US"/>
        </a:p>
      </dgm:t>
    </dgm:pt>
    <dgm:pt modelId="{48C01139-D786-45B8-BDE2-1161B1509327}" type="parTrans" cxnId="{E46A6481-6EAA-41D3-A87B-CC33460D5811}">
      <dgm:prSet/>
      <dgm:spPr/>
      <dgm:t>
        <a:bodyPr/>
        <a:lstStyle/>
        <a:p>
          <a:endParaRPr lang="en-US"/>
        </a:p>
      </dgm:t>
    </dgm:pt>
    <dgm:pt modelId="{742D24D1-596C-4AD7-AA3B-3C148113EB24}" type="sibTrans" cxnId="{E46A6481-6EAA-41D3-A87B-CC33460D5811}">
      <dgm:prSet/>
      <dgm:spPr/>
      <dgm:t>
        <a:bodyPr/>
        <a:lstStyle/>
        <a:p>
          <a:endParaRPr lang="en-US"/>
        </a:p>
      </dgm:t>
    </dgm:pt>
    <dgm:pt modelId="{9125369C-A687-417B-B11A-7B741832FA51}" type="pres">
      <dgm:prSet presAssocID="{A77A6034-B183-4EE2-B38C-8726AFBAC396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fi-FI"/>
        </a:p>
      </dgm:t>
    </dgm:pt>
    <dgm:pt modelId="{10BDC5D5-5559-4357-A07B-90AA7232AAD6}" type="pres">
      <dgm:prSet presAssocID="{E9ACD3C4-249D-4362-B804-ED988E922337}" presName="thickLine" presStyleLbl="alignNode1" presStyleIdx="0" presStyleCnt="3"/>
      <dgm:spPr/>
    </dgm:pt>
    <dgm:pt modelId="{85001423-CA8D-4CD5-AAD9-FFDD9E699FAF}" type="pres">
      <dgm:prSet presAssocID="{E9ACD3C4-249D-4362-B804-ED988E922337}" presName="horz1" presStyleCnt="0"/>
      <dgm:spPr/>
    </dgm:pt>
    <dgm:pt modelId="{5E34AAD4-AA81-43A8-835F-35FB4D87812F}" type="pres">
      <dgm:prSet presAssocID="{E9ACD3C4-249D-4362-B804-ED988E922337}" presName="tx1" presStyleLbl="revTx" presStyleIdx="0" presStyleCnt="3"/>
      <dgm:spPr/>
      <dgm:t>
        <a:bodyPr/>
        <a:lstStyle/>
        <a:p>
          <a:endParaRPr lang="fi-FI"/>
        </a:p>
      </dgm:t>
    </dgm:pt>
    <dgm:pt modelId="{4B1541F2-38AD-4045-9775-1F35FB51B8EE}" type="pres">
      <dgm:prSet presAssocID="{E9ACD3C4-249D-4362-B804-ED988E922337}" presName="vert1" presStyleCnt="0"/>
      <dgm:spPr/>
    </dgm:pt>
    <dgm:pt modelId="{23C12D80-8D2F-497F-84E2-5A488BD615EB}" type="pres">
      <dgm:prSet presAssocID="{ABEC9DF6-BD8B-4491-B2DE-77CBEDF58ED5}" presName="thickLine" presStyleLbl="alignNode1" presStyleIdx="1" presStyleCnt="3"/>
      <dgm:spPr/>
    </dgm:pt>
    <dgm:pt modelId="{1D2313F7-5CC9-42F0-B99F-D7160C577CEC}" type="pres">
      <dgm:prSet presAssocID="{ABEC9DF6-BD8B-4491-B2DE-77CBEDF58ED5}" presName="horz1" presStyleCnt="0"/>
      <dgm:spPr/>
    </dgm:pt>
    <dgm:pt modelId="{4ABFD8AB-73B8-4BFE-A635-77F01B7DD159}" type="pres">
      <dgm:prSet presAssocID="{ABEC9DF6-BD8B-4491-B2DE-77CBEDF58ED5}" presName="tx1" presStyleLbl="revTx" presStyleIdx="1" presStyleCnt="3"/>
      <dgm:spPr/>
      <dgm:t>
        <a:bodyPr/>
        <a:lstStyle/>
        <a:p>
          <a:endParaRPr lang="fi-FI"/>
        </a:p>
      </dgm:t>
    </dgm:pt>
    <dgm:pt modelId="{B1FEB4A4-94E5-4182-BB25-3AFB1D637C25}" type="pres">
      <dgm:prSet presAssocID="{ABEC9DF6-BD8B-4491-B2DE-77CBEDF58ED5}" presName="vert1" presStyleCnt="0"/>
      <dgm:spPr/>
    </dgm:pt>
    <dgm:pt modelId="{795918A6-8E2A-45F8-96E0-5C8D6E18CDAE}" type="pres">
      <dgm:prSet presAssocID="{BB1D5965-EE53-4CA3-AF2E-2F4384C2FE4E}" presName="thickLine" presStyleLbl="alignNode1" presStyleIdx="2" presStyleCnt="3"/>
      <dgm:spPr/>
    </dgm:pt>
    <dgm:pt modelId="{94882ECA-15B5-498B-A355-6AEBA29F5CCF}" type="pres">
      <dgm:prSet presAssocID="{BB1D5965-EE53-4CA3-AF2E-2F4384C2FE4E}" presName="horz1" presStyleCnt="0"/>
      <dgm:spPr/>
    </dgm:pt>
    <dgm:pt modelId="{F784BD67-D641-43FC-BDAA-9368857732BA}" type="pres">
      <dgm:prSet presAssocID="{BB1D5965-EE53-4CA3-AF2E-2F4384C2FE4E}" presName="tx1" presStyleLbl="revTx" presStyleIdx="2" presStyleCnt="3"/>
      <dgm:spPr/>
      <dgm:t>
        <a:bodyPr/>
        <a:lstStyle/>
        <a:p>
          <a:endParaRPr lang="fi-FI"/>
        </a:p>
      </dgm:t>
    </dgm:pt>
    <dgm:pt modelId="{A9DBFF0F-3B5A-4E04-9408-7F80AFF99BB7}" type="pres">
      <dgm:prSet presAssocID="{BB1D5965-EE53-4CA3-AF2E-2F4384C2FE4E}" presName="vert1" presStyleCnt="0"/>
      <dgm:spPr/>
    </dgm:pt>
  </dgm:ptLst>
  <dgm:cxnLst>
    <dgm:cxn modelId="{38CEE75F-744B-4ED3-8A23-A077317AF6C9}" srcId="{A77A6034-B183-4EE2-B38C-8726AFBAC396}" destId="{E9ACD3C4-249D-4362-B804-ED988E922337}" srcOrd="0" destOrd="0" parTransId="{13AFAFDD-9307-4AE6-B402-28908B5CF48A}" sibTransId="{152AF624-1BAC-4341-A9F6-BCBED8D1B159}"/>
    <dgm:cxn modelId="{3FEEA00E-2266-4E7E-BF56-806F6C8ECB28}" type="presOf" srcId="{BB1D5965-EE53-4CA3-AF2E-2F4384C2FE4E}" destId="{F784BD67-D641-43FC-BDAA-9368857732BA}" srcOrd="0" destOrd="0" presId="urn:microsoft.com/office/officeart/2008/layout/LinedList"/>
    <dgm:cxn modelId="{C37A6730-E55E-4FB6-AC91-9C4ADFE6B066}" type="presOf" srcId="{A77A6034-B183-4EE2-B38C-8726AFBAC396}" destId="{9125369C-A687-417B-B11A-7B741832FA51}" srcOrd="0" destOrd="0" presId="urn:microsoft.com/office/officeart/2008/layout/LinedList"/>
    <dgm:cxn modelId="{9D0854AB-A0D2-4690-8BFC-609C9F084663}" type="presOf" srcId="{ABEC9DF6-BD8B-4491-B2DE-77CBEDF58ED5}" destId="{4ABFD8AB-73B8-4BFE-A635-77F01B7DD159}" srcOrd="0" destOrd="0" presId="urn:microsoft.com/office/officeart/2008/layout/LinedList"/>
    <dgm:cxn modelId="{081C4322-8B5A-4336-8883-C5FC196B8804}" srcId="{A77A6034-B183-4EE2-B38C-8726AFBAC396}" destId="{ABEC9DF6-BD8B-4491-B2DE-77CBEDF58ED5}" srcOrd="1" destOrd="0" parTransId="{AD6DFE14-389D-4F9D-B84D-5468001BA1A6}" sibTransId="{F9256A44-F6A4-4D62-97F8-0DCE733BE25D}"/>
    <dgm:cxn modelId="{C68F5C70-AAFA-44B1-A397-A7B0A57013F6}" type="presOf" srcId="{E9ACD3C4-249D-4362-B804-ED988E922337}" destId="{5E34AAD4-AA81-43A8-835F-35FB4D87812F}" srcOrd="0" destOrd="0" presId="urn:microsoft.com/office/officeart/2008/layout/LinedList"/>
    <dgm:cxn modelId="{E46A6481-6EAA-41D3-A87B-CC33460D5811}" srcId="{A77A6034-B183-4EE2-B38C-8726AFBAC396}" destId="{BB1D5965-EE53-4CA3-AF2E-2F4384C2FE4E}" srcOrd="2" destOrd="0" parTransId="{48C01139-D786-45B8-BDE2-1161B1509327}" sibTransId="{742D24D1-596C-4AD7-AA3B-3C148113EB24}"/>
    <dgm:cxn modelId="{1DB9AEA1-EE07-443D-BBC8-FC17F9EFD8AD}" type="presParOf" srcId="{9125369C-A687-417B-B11A-7B741832FA51}" destId="{10BDC5D5-5559-4357-A07B-90AA7232AAD6}" srcOrd="0" destOrd="0" presId="urn:microsoft.com/office/officeart/2008/layout/LinedList"/>
    <dgm:cxn modelId="{93A0A8F5-34E5-43D1-8140-5377CC9E15FC}" type="presParOf" srcId="{9125369C-A687-417B-B11A-7B741832FA51}" destId="{85001423-CA8D-4CD5-AAD9-FFDD9E699FAF}" srcOrd="1" destOrd="0" presId="urn:microsoft.com/office/officeart/2008/layout/LinedList"/>
    <dgm:cxn modelId="{CD96B7B8-AEF9-4B6D-830F-AB6AA5BA3281}" type="presParOf" srcId="{85001423-CA8D-4CD5-AAD9-FFDD9E699FAF}" destId="{5E34AAD4-AA81-43A8-835F-35FB4D87812F}" srcOrd="0" destOrd="0" presId="urn:microsoft.com/office/officeart/2008/layout/LinedList"/>
    <dgm:cxn modelId="{FE68C09B-FABB-419C-B9ED-B9D5A233DD30}" type="presParOf" srcId="{85001423-CA8D-4CD5-AAD9-FFDD9E699FAF}" destId="{4B1541F2-38AD-4045-9775-1F35FB51B8EE}" srcOrd="1" destOrd="0" presId="urn:microsoft.com/office/officeart/2008/layout/LinedList"/>
    <dgm:cxn modelId="{97E02D47-7188-4A96-B8E0-B86EDCCE1498}" type="presParOf" srcId="{9125369C-A687-417B-B11A-7B741832FA51}" destId="{23C12D80-8D2F-497F-84E2-5A488BD615EB}" srcOrd="2" destOrd="0" presId="urn:microsoft.com/office/officeart/2008/layout/LinedList"/>
    <dgm:cxn modelId="{6E38B26B-A92D-468B-BB45-4D14F47A3260}" type="presParOf" srcId="{9125369C-A687-417B-B11A-7B741832FA51}" destId="{1D2313F7-5CC9-42F0-B99F-D7160C577CEC}" srcOrd="3" destOrd="0" presId="urn:microsoft.com/office/officeart/2008/layout/LinedList"/>
    <dgm:cxn modelId="{657935CE-5491-4330-BA0F-E473DA99526C}" type="presParOf" srcId="{1D2313F7-5CC9-42F0-B99F-D7160C577CEC}" destId="{4ABFD8AB-73B8-4BFE-A635-77F01B7DD159}" srcOrd="0" destOrd="0" presId="urn:microsoft.com/office/officeart/2008/layout/LinedList"/>
    <dgm:cxn modelId="{F1F39CFD-B228-4C69-9167-B398FADB1398}" type="presParOf" srcId="{1D2313F7-5CC9-42F0-B99F-D7160C577CEC}" destId="{B1FEB4A4-94E5-4182-BB25-3AFB1D637C25}" srcOrd="1" destOrd="0" presId="urn:microsoft.com/office/officeart/2008/layout/LinedList"/>
    <dgm:cxn modelId="{3EE6E641-CF86-49D1-8868-C7DC769F34C0}" type="presParOf" srcId="{9125369C-A687-417B-B11A-7B741832FA51}" destId="{795918A6-8E2A-45F8-96E0-5C8D6E18CDAE}" srcOrd="4" destOrd="0" presId="urn:microsoft.com/office/officeart/2008/layout/LinedList"/>
    <dgm:cxn modelId="{1A1E570B-E115-4428-A082-EAB70256C5E0}" type="presParOf" srcId="{9125369C-A687-417B-B11A-7B741832FA51}" destId="{94882ECA-15B5-498B-A355-6AEBA29F5CCF}" srcOrd="5" destOrd="0" presId="urn:microsoft.com/office/officeart/2008/layout/LinedList"/>
    <dgm:cxn modelId="{FE5738E0-7823-4321-98FB-C1D9ABAD3A74}" type="presParOf" srcId="{94882ECA-15B5-498B-A355-6AEBA29F5CCF}" destId="{F784BD67-D641-43FC-BDAA-9368857732BA}" srcOrd="0" destOrd="0" presId="urn:microsoft.com/office/officeart/2008/layout/LinedList"/>
    <dgm:cxn modelId="{EC3CFE7B-408F-47D5-94F4-CBACE9EC06ED}" type="presParOf" srcId="{94882ECA-15B5-498B-A355-6AEBA29F5CCF}" destId="{A9DBFF0F-3B5A-4E04-9408-7F80AFF99BB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3879F8-79B6-45BE-9960-6440C60620D9}" type="doc">
      <dgm:prSet loTypeId="urn:microsoft.com/office/officeart/2005/8/layout/chevron1" loCatId="Inbox" qsTypeId="urn:microsoft.com/office/officeart/2005/8/quickstyle/simple4" qsCatId="simple" csTypeId="urn:microsoft.com/office/officeart/2005/8/colors/ColorSchemeForSuggestions" csCatId="other" phldr="1"/>
      <dgm:spPr/>
      <dgm:t>
        <a:bodyPr/>
        <a:lstStyle/>
        <a:p>
          <a:endParaRPr lang="en-US"/>
        </a:p>
      </dgm:t>
    </dgm:pt>
    <dgm:pt modelId="{7AFC020C-6E98-464D-910A-1CC2F52AFBFB}">
      <dgm:prSet/>
      <dgm:spPr/>
      <dgm:t>
        <a:bodyPr/>
        <a:lstStyle/>
        <a:p>
          <a:r>
            <a:rPr lang="fi-FI"/>
            <a:t>Äidinkieli: </a:t>
          </a:r>
          <a:endParaRPr lang="en-US"/>
        </a:p>
      </dgm:t>
    </dgm:pt>
    <dgm:pt modelId="{C253914D-ABFE-4938-9775-D5593BCBBEF8}" type="parTrans" cxnId="{6A0D3E5D-2147-467C-A7A3-C31446840B73}">
      <dgm:prSet/>
      <dgm:spPr/>
      <dgm:t>
        <a:bodyPr/>
        <a:lstStyle/>
        <a:p>
          <a:endParaRPr lang="en-US"/>
        </a:p>
      </dgm:t>
    </dgm:pt>
    <dgm:pt modelId="{EFF5CB4C-4DB8-4FAE-928C-D4E6BC2BAC7F}" type="sibTrans" cxnId="{6A0D3E5D-2147-467C-A7A3-C31446840B73}">
      <dgm:prSet/>
      <dgm:spPr/>
      <dgm:t>
        <a:bodyPr/>
        <a:lstStyle/>
        <a:p>
          <a:endParaRPr lang="en-US"/>
        </a:p>
      </dgm:t>
    </dgm:pt>
    <dgm:pt modelId="{DEDF2A79-4C7E-4C2F-ABA4-2FD39C78F542}">
      <dgm:prSet/>
      <dgm:spPr/>
      <dgm:t>
        <a:bodyPr/>
        <a:lstStyle/>
        <a:p>
          <a:r>
            <a:rPr lang="fi-FI" baseline="0" dirty="0"/>
            <a:t>Power </a:t>
          </a:r>
          <a:r>
            <a:rPr lang="fi-FI" baseline="0" dirty="0" err="1"/>
            <a:t>point</a:t>
          </a:r>
          <a:r>
            <a:rPr lang="fi-FI" baseline="0" dirty="0"/>
            <a:t>-esitysten ja kartonkisten seinätaulujen tekstin tuottaminen. </a:t>
          </a:r>
          <a:endParaRPr lang="en-US" dirty="0"/>
        </a:p>
      </dgm:t>
    </dgm:pt>
    <dgm:pt modelId="{4D2761D3-A83D-4414-B920-CF1BEE13BF20}" type="parTrans" cxnId="{EDB111DB-5CF2-427A-BB4D-CB4B420D4267}">
      <dgm:prSet/>
      <dgm:spPr/>
      <dgm:t>
        <a:bodyPr/>
        <a:lstStyle/>
        <a:p>
          <a:endParaRPr lang="en-US"/>
        </a:p>
      </dgm:t>
    </dgm:pt>
    <dgm:pt modelId="{A7042198-0F4C-4291-840B-00CB7686F2BC}" type="sibTrans" cxnId="{EDB111DB-5CF2-427A-BB4D-CB4B420D4267}">
      <dgm:prSet/>
      <dgm:spPr/>
      <dgm:t>
        <a:bodyPr/>
        <a:lstStyle/>
        <a:p>
          <a:endParaRPr lang="en-US"/>
        </a:p>
      </dgm:t>
    </dgm:pt>
    <dgm:pt modelId="{B6B18C6C-CEEA-46E0-B5C4-835728F85E36}">
      <dgm:prSet/>
      <dgm:spPr/>
      <dgm:t>
        <a:bodyPr/>
        <a:lstStyle/>
        <a:p>
          <a:r>
            <a:rPr lang="fi-FI" baseline="0" dirty="0"/>
            <a:t>Näytelmät ja videoidut näytelmät (Putka-, </a:t>
          </a:r>
          <a:r>
            <a:rPr lang="fi-FI" baseline="0" dirty="0" err="1"/>
            <a:t>Nikkilänjärvi</a:t>
          </a:r>
          <a:r>
            <a:rPr lang="fi-FI" baseline="0" dirty="0"/>
            <a:t>-, Eräjärven historia- ryhmät)</a:t>
          </a:r>
          <a:endParaRPr lang="en-US" dirty="0"/>
        </a:p>
      </dgm:t>
    </dgm:pt>
    <dgm:pt modelId="{D24AEF84-0803-4689-8561-97EF0668DA79}" type="parTrans" cxnId="{BAA6EE59-5A0C-4E8A-8015-00E9DB2CF294}">
      <dgm:prSet/>
      <dgm:spPr/>
      <dgm:t>
        <a:bodyPr/>
        <a:lstStyle/>
        <a:p>
          <a:endParaRPr lang="en-US"/>
        </a:p>
      </dgm:t>
    </dgm:pt>
    <dgm:pt modelId="{5B38DF18-7566-49E7-8A03-6DA6E271EC9D}" type="sibTrans" cxnId="{BAA6EE59-5A0C-4E8A-8015-00E9DB2CF294}">
      <dgm:prSet/>
      <dgm:spPr/>
      <dgm:t>
        <a:bodyPr/>
        <a:lstStyle/>
        <a:p>
          <a:endParaRPr lang="en-US"/>
        </a:p>
      </dgm:t>
    </dgm:pt>
    <dgm:pt modelId="{3A0CA8E5-184E-4B35-A9E3-E2E6610E07CC}">
      <dgm:prSet/>
      <dgm:spPr/>
      <dgm:t>
        <a:bodyPr/>
        <a:lstStyle/>
        <a:p>
          <a:r>
            <a:rPr lang="fi-FI" baseline="0"/>
            <a:t>Oman tuon esitys (kaikki oppilaat) </a:t>
          </a:r>
          <a:endParaRPr lang="en-US"/>
        </a:p>
      </dgm:t>
    </dgm:pt>
    <dgm:pt modelId="{E427CE96-556E-4A16-B022-B69105A67C26}" type="parTrans" cxnId="{C6059E52-CB30-4A3A-8D9A-AFDE6D71FAD7}">
      <dgm:prSet/>
      <dgm:spPr/>
      <dgm:t>
        <a:bodyPr/>
        <a:lstStyle/>
        <a:p>
          <a:endParaRPr lang="en-US"/>
        </a:p>
      </dgm:t>
    </dgm:pt>
    <dgm:pt modelId="{7AD8BA47-75EF-47A0-BCDF-EEC3239F68F4}" type="sibTrans" cxnId="{C6059E52-CB30-4A3A-8D9A-AFDE6D71FAD7}">
      <dgm:prSet/>
      <dgm:spPr/>
      <dgm:t>
        <a:bodyPr/>
        <a:lstStyle/>
        <a:p>
          <a:endParaRPr lang="en-US"/>
        </a:p>
      </dgm:t>
    </dgm:pt>
    <dgm:pt modelId="{2E31D72D-9040-4574-869E-93A6861273F2}">
      <dgm:prSet/>
      <dgm:spPr/>
      <dgm:t>
        <a:bodyPr/>
        <a:lstStyle/>
        <a:p>
          <a:r>
            <a:rPr lang="fi-FI" baseline="0" dirty="0"/>
            <a:t>Haastattelut (Erälinna-, Eräjärven kirkko- ja Louhos- ryhmä) </a:t>
          </a:r>
          <a:endParaRPr lang="en-US" dirty="0"/>
        </a:p>
      </dgm:t>
    </dgm:pt>
    <dgm:pt modelId="{92A9C09F-749B-4746-9497-BDFBABC1C6CE}" type="parTrans" cxnId="{F964D59D-2AE4-4860-B671-3D01B895F074}">
      <dgm:prSet/>
      <dgm:spPr/>
      <dgm:t>
        <a:bodyPr/>
        <a:lstStyle/>
        <a:p>
          <a:endParaRPr lang="en-US"/>
        </a:p>
      </dgm:t>
    </dgm:pt>
    <dgm:pt modelId="{C92FCB11-893A-416C-8011-D39DE1B517F0}" type="sibTrans" cxnId="{F964D59D-2AE4-4860-B671-3D01B895F074}">
      <dgm:prSet/>
      <dgm:spPr/>
      <dgm:t>
        <a:bodyPr/>
        <a:lstStyle/>
        <a:p>
          <a:endParaRPr lang="en-US"/>
        </a:p>
      </dgm:t>
    </dgm:pt>
    <dgm:pt modelId="{2E745C4B-0B03-4ECE-BC38-DC7711206F2A}">
      <dgm:prSet/>
      <dgm:spPr/>
      <dgm:t>
        <a:bodyPr/>
        <a:lstStyle/>
        <a:p>
          <a:r>
            <a:rPr lang="fi-FI"/>
            <a:t>Englanti</a:t>
          </a:r>
          <a:endParaRPr lang="en-US"/>
        </a:p>
      </dgm:t>
    </dgm:pt>
    <dgm:pt modelId="{C7F6D38A-8B5C-43CF-82B0-8DE815D95F8A}" type="parTrans" cxnId="{F9042643-B249-4638-B5F5-E3CDF8A16A7A}">
      <dgm:prSet/>
      <dgm:spPr/>
      <dgm:t>
        <a:bodyPr/>
        <a:lstStyle/>
        <a:p>
          <a:endParaRPr lang="en-US"/>
        </a:p>
      </dgm:t>
    </dgm:pt>
    <dgm:pt modelId="{FDED53C6-7D6E-4474-824E-11C401C7DD57}" type="sibTrans" cxnId="{F9042643-B249-4638-B5F5-E3CDF8A16A7A}">
      <dgm:prSet/>
      <dgm:spPr/>
      <dgm:t>
        <a:bodyPr/>
        <a:lstStyle/>
        <a:p>
          <a:endParaRPr lang="en-US"/>
        </a:p>
      </dgm:t>
    </dgm:pt>
    <dgm:pt modelId="{94FE4216-0EE7-4777-91DE-1AC8FDCD696F}">
      <dgm:prSet/>
      <dgm:spPr/>
      <dgm:t>
        <a:bodyPr/>
        <a:lstStyle/>
        <a:p>
          <a:r>
            <a:rPr lang="fi-FI" baseline="0"/>
            <a:t>Töiden osan kääntäminen englanniksi (4-6 –luokan ryhmät) </a:t>
          </a:r>
          <a:endParaRPr lang="en-US"/>
        </a:p>
      </dgm:t>
    </dgm:pt>
    <dgm:pt modelId="{3D0972B2-6484-4526-9F7B-A56CF3868C41}" type="parTrans" cxnId="{CFD1D6A0-93D6-492C-A32F-5577A3E5573E}">
      <dgm:prSet/>
      <dgm:spPr/>
      <dgm:t>
        <a:bodyPr/>
        <a:lstStyle/>
        <a:p>
          <a:endParaRPr lang="en-US"/>
        </a:p>
      </dgm:t>
    </dgm:pt>
    <dgm:pt modelId="{03E08729-338E-466C-8F91-E7D29F89D3A9}" type="sibTrans" cxnId="{CFD1D6A0-93D6-492C-A32F-5577A3E5573E}">
      <dgm:prSet/>
      <dgm:spPr/>
      <dgm:t>
        <a:bodyPr/>
        <a:lstStyle/>
        <a:p>
          <a:endParaRPr lang="en-US"/>
        </a:p>
      </dgm:t>
    </dgm:pt>
    <dgm:pt modelId="{4FDB0639-848B-4F3A-9954-4E72E09F2719}">
      <dgm:prSet/>
      <dgm:spPr/>
      <dgm:t>
        <a:bodyPr/>
        <a:lstStyle/>
        <a:p>
          <a:r>
            <a:rPr lang="fi-FI"/>
            <a:t>Matematiikka</a:t>
          </a:r>
          <a:endParaRPr lang="en-US"/>
        </a:p>
      </dgm:t>
    </dgm:pt>
    <dgm:pt modelId="{8D656632-37F2-4D4B-8A9D-EC0AC149BEC6}" type="parTrans" cxnId="{829084F3-DB6C-4789-8A2E-1A30554020B9}">
      <dgm:prSet/>
      <dgm:spPr/>
      <dgm:t>
        <a:bodyPr/>
        <a:lstStyle/>
        <a:p>
          <a:endParaRPr lang="en-US"/>
        </a:p>
      </dgm:t>
    </dgm:pt>
    <dgm:pt modelId="{F6A9A0AF-994F-4164-B14F-955F4DE48746}" type="sibTrans" cxnId="{829084F3-DB6C-4789-8A2E-1A30554020B9}">
      <dgm:prSet/>
      <dgm:spPr/>
      <dgm:t>
        <a:bodyPr/>
        <a:lstStyle/>
        <a:p>
          <a:endParaRPr lang="en-US"/>
        </a:p>
      </dgm:t>
    </dgm:pt>
    <dgm:pt modelId="{89562B7B-A858-4259-9A9B-E57CE62D13C5}">
      <dgm:prSet/>
      <dgm:spPr/>
      <dgm:t>
        <a:bodyPr/>
        <a:lstStyle/>
        <a:p>
          <a:r>
            <a:rPr lang="fi-FI" baseline="0"/>
            <a:t>Rakennustöiden mittaaminen (Eräjärven historia- ja Louhos-ryhmä)</a:t>
          </a:r>
          <a:endParaRPr lang="en-US"/>
        </a:p>
      </dgm:t>
    </dgm:pt>
    <dgm:pt modelId="{1A04237A-F45C-4523-8986-E5F9B87CA8FD}" type="parTrans" cxnId="{35109ECB-3D36-4C18-A130-4A4DAE337F20}">
      <dgm:prSet/>
      <dgm:spPr/>
      <dgm:t>
        <a:bodyPr/>
        <a:lstStyle/>
        <a:p>
          <a:endParaRPr lang="en-US"/>
        </a:p>
      </dgm:t>
    </dgm:pt>
    <dgm:pt modelId="{22ADBDB9-5DDD-4B35-B6CA-EE77F7DB74F5}" type="sibTrans" cxnId="{35109ECB-3D36-4C18-A130-4A4DAE337F20}">
      <dgm:prSet/>
      <dgm:spPr/>
      <dgm:t>
        <a:bodyPr/>
        <a:lstStyle/>
        <a:p>
          <a:endParaRPr lang="en-US"/>
        </a:p>
      </dgm:t>
    </dgm:pt>
    <dgm:pt modelId="{3F05CE4A-B0CD-4EC9-98F5-C95B468CDE8C}">
      <dgm:prSet/>
      <dgm:spPr/>
      <dgm:t>
        <a:bodyPr/>
        <a:lstStyle/>
        <a:p>
          <a:r>
            <a:rPr lang="fi-FI" baseline="0"/>
            <a:t>Kivien esittelykehikoiden tekeminen.(Louhos-ryhmä) </a:t>
          </a:r>
          <a:endParaRPr lang="en-US"/>
        </a:p>
      </dgm:t>
    </dgm:pt>
    <dgm:pt modelId="{FC5F12AE-5A7D-478A-ADB5-05A43A12B435}" type="parTrans" cxnId="{4CDD1EF9-9DCD-40A8-B205-A88F995DBC32}">
      <dgm:prSet/>
      <dgm:spPr/>
      <dgm:t>
        <a:bodyPr/>
        <a:lstStyle/>
        <a:p>
          <a:endParaRPr lang="en-US"/>
        </a:p>
      </dgm:t>
    </dgm:pt>
    <dgm:pt modelId="{5DFF0FCB-53DA-42F7-8F85-6D920C948AE6}" type="sibTrans" cxnId="{4CDD1EF9-9DCD-40A8-B205-A88F995DBC32}">
      <dgm:prSet/>
      <dgm:spPr/>
      <dgm:t>
        <a:bodyPr/>
        <a:lstStyle/>
        <a:p>
          <a:endParaRPr lang="en-US"/>
        </a:p>
      </dgm:t>
    </dgm:pt>
    <dgm:pt modelId="{3B7E35E5-A91F-4E10-A74B-3F4CB5658AC3}">
      <dgm:prSet/>
      <dgm:spPr/>
      <dgm:t>
        <a:bodyPr/>
        <a:lstStyle/>
        <a:p>
          <a:r>
            <a:rPr lang="en-US" dirty="0" err="1" smtClean="0"/>
            <a:t>Erälinna-lehti</a:t>
          </a:r>
          <a:endParaRPr lang="en-US" dirty="0"/>
        </a:p>
      </dgm:t>
    </dgm:pt>
    <dgm:pt modelId="{A2233FF6-002F-4065-B196-529BA1D7FC96}" type="parTrans" cxnId="{278F86EE-D89E-4BA5-ABBF-3A00B355DD6A}">
      <dgm:prSet/>
      <dgm:spPr/>
    </dgm:pt>
    <dgm:pt modelId="{A9FD74C2-F64D-4D59-8408-7E51ED98D27D}" type="sibTrans" cxnId="{278F86EE-D89E-4BA5-ABBF-3A00B355DD6A}">
      <dgm:prSet/>
      <dgm:spPr/>
    </dgm:pt>
    <dgm:pt modelId="{77CAD521-4756-4B9C-988E-6666DE7C0E01}" type="pres">
      <dgm:prSet presAssocID="{343879F8-79B6-45BE-9960-6440C60620D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fi-FI"/>
        </a:p>
      </dgm:t>
    </dgm:pt>
    <dgm:pt modelId="{D0B0CF87-1F3E-4EE3-998D-7DCE8C79E8F7}" type="pres">
      <dgm:prSet presAssocID="{7AFC020C-6E98-464D-910A-1CC2F52AFBFB}" presName="composite" presStyleCnt="0"/>
      <dgm:spPr/>
    </dgm:pt>
    <dgm:pt modelId="{F33B4A69-10DE-4879-A463-6964A615206C}" type="pres">
      <dgm:prSet presAssocID="{7AFC020C-6E98-464D-910A-1CC2F52AFBFB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fi-FI"/>
        </a:p>
      </dgm:t>
    </dgm:pt>
    <dgm:pt modelId="{C915E0F8-E514-4D3D-BD3B-D7163D931311}" type="pres">
      <dgm:prSet presAssocID="{7AFC020C-6E98-464D-910A-1CC2F52AFBFB}" presName="desTx" presStyleLbl="revTx" presStyleIdx="0" presStyleCnt="3" custScaleY="101180">
        <dgm:presLayoutVars>
          <dgm:bulletEnabled val="1"/>
        </dgm:presLayoutVars>
      </dgm:prSet>
      <dgm:spPr/>
      <dgm:t>
        <a:bodyPr/>
        <a:lstStyle/>
        <a:p>
          <a:endParaRPr lang="fi-FI"/>
        </a:p>
      </dgm:t>
    </dgm:pt>
    <dgm:pt modelId="{8FB02DF2-2B89-41C9-BB44-B0A1E9093261}" type="pres">
      <dgm:prSet presAssocID="{EFF5CB4C-4DB8-4FAE-928C-D4E6BC2BAC7F}" presName="space" presStyleCnt="0"/>
      <dgm:spPr/>
    </dgm:pt>
    <dgm:pt modelId="{2D49A244-4D83-476C-8C42-736B3B880E28}" type="pres">
      <dgm:prSet presAssocID="{2E745C4B-0B03-4ECE-BC38-DC7711206F2A}" presName="composite" presStyleCnt="0"/>
      <dgm:spPr/>
    </dgm:pt>
    <dgm:pt modelId="{3E6C82D5-9D26-4D27-8C08-4E36AFDCCDB4}" type="pres">
      <dgm:prSet presAssocID="{2E745C4B-0B03-4ECE-BC38-DC7711206F2A}" presName="par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fi-FI"/>
        </a:p>
      </dgm:t>
    </dgm:pt>
    <dgm:pt modelId="{41BAADA9-9509-483C-8A94-BE697D07951C}" type="pres">
      <dgm:prSet presAssocID="{2E745C4B-0B03-4ECE-BC38-DC7711206F2A}" presName="desTx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fi-FI"/>
        </a:p>
      </dgm:t>
    </dgm:pt>
    <dgm:pt modelId="{20094318-8200-446F-A85F-39240D7AC06B}" type="pres">
      <dgm:prSet presAssocID="{FDED53C6-7D6E-4474-824E-11C401C7DD57}" presName="space" presStyleCnt="0"/>
      <dgm:spPr/>
    </dgm:pt>
    <dgm:pt modelId="{9F22178C-9FB9-43D8-BCC5-5655B4BED957}" type="pres">
      <dgm:prSet presAssocID="{4FDB0639-848B-4F3A-9954-4E72E09F2719}" presName="composite" presStyleCnt="0"/>
      <dgm:spPr/>
    </dgm:pt>
    <dgm:pt modelId="{042CD219-3FFD-48CB-AB94-17C6094013AA}" type="pres">
      <dgm:prSet presAssocID="{4FDB0639-848B-4F3A-9954-4E72E09F2719}" presName="par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fi-FI"/>
        </a:p>
      </dgm:t>
    </dgm:pt>
    <dgm:pt modelId="{6291CEFC-421B-4F4B-926E-D1C470891E01}" type="pres">
      <dgm:prSet presAssocID="{4FDB0639-848B-4F3A-9954-4E72E09F2719}" presName="desTx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fi-FI"/>
        </a:p>
      </dgm:t>
    </dgm:pt>
  </dgm:ptLst>
  <dgm:cxnLst>
    <dgm:cxn modelId="{35109ECB-3D36-4C18-A130-4A4DAE337F20}" srcId="{4FDB0639-848B-4F3A-9954-4E72E09F2719}" destId="{89562B7B-A858-4259-9A9B-E57CE62D13C5}" srcOrd="0" destOrd="0" parTransId="{1A04237A-F45C-4523-8986-E5F9B87CA8FD}" sibTransId="{22ADBDB9-5DDD-4B35-B6CA-EE77F7DB74F5}"/>
    <dgm:cxn modelId="{9A6F21FC-C06E-4C6F-9FF6-BFD3F2F00B3E}" type="presOf" srcId="{4FDB0639-848B-4F3A-9954-4E72E09F2719}" destId="{042CD219-3FFD-48CB-AB94-17C6094013AA}" srcOrd="0" destOrd="0" presId="urn:microsoft.com/office/officeart/2005/8/layout/chevron1"/>
    <dgm:cxn modelId="{0F7DFA29-4180-4A50-8300-FA84077109C8}" type="presOf" srcId="{DEDF2A79-4C7E-4C2F-ABA4-2FD39C78F542}" destId="{C915E0F8-E514-4D3D-BD3B-D7163D931311}" srcOrd="0" destOrd="0" presId="urn:microsoft.com/office/officeart/2005/8/layout/chevron1"/>
    <dgm:cxn modelId="{C6059E52-CB30-4A3A-8D9A-AFDE6D71FAD7}" srcId="{7AFC020C-6E98-464D-910A-1CC2F52AFBFB}" destId="{3A0CA8E5-184E-4B35-A9E3-E2E6610E07CC}" srcOrd="2" destOrd="0" parTransId="{E427CE96-556E-4A16-B022-B69105A67C26}" sibTransId="{7AD8BA47-75EF-47A0-BCDF-EEC3239F68F4}"/>
    <dgm:cxn modelId="{44859976-89FC-4977-B217-8A4560EC7560}" type="presOf" srcId="{2E31D72D-9040-4574-869E-93A6861273F2}" destId="{C915E0F8-E514-4D3D-BD3B-D7163D931311}" srcOrd="0" destOrd="3" presId="urn:microsoft.com/office/officeart/2005/8/layout/chevron1"/>
    <dgm:cxn modelId="{278F86EE-D89E-4BA5-ABBF-3A00B355DD6A}" srcId="{7AFC020C-6E98-464D-910A-1CC2F52AFBFB}" destId="{3B7E35E5-A91F-4E10-A74B-3F4CB5658AC3}" srcOrd="4" destOrd="0" parTransId="{A2233FF6-002F-4065-B196-529BA1D7FC96}" sibTransId="{A9FD74C2-F64D-4D59-8408-7E51ED98D27D}"/>
    <dgm:cxn modelId="{6EF82FAA-2009-4E24-B8B2-D1AB088A218D}" type="presOf" srcId="{3A0CA8E5-184E-4B35-A9E3-E2E6610E07CC}" destId="{C915E0F8-E514-4D3D-BD3B-D7163D931311}" srcOrd="0" destOrd="2" presId="urn:microsoft.com/office/officeart/2005/8/layout/chevron1"/>
    <dgm:cxn modelId="{AD9250F8-B599-4341-8FC3-D88F8736F7C4}" type="presOf" srcId="{2E745C4B-0B03-4ECE-BC38-DC7711206F2A}" destId="{3E6C82D5-9D26-4D27-8C08-4E36AFDCCDB4}" srcOrd="0" destOrd="0" presId="urn:microsoft.com/office/officeart/2005/8/layout/chevron1"/>
    <dgm:cxn modelId="{9DD6BBC1-43F1-41A3-A93C-E95FA463611B}" type="presOf" srcId="{343879F8-79B6-45BE-9960-6440C60620D9}" destId="{77CAD521-4756-4B9C-988E-6666DE7C0E01}" srcOrd="0" destOrd="0" presId="urn:microsoft.com/office/officeart/2005/8/layout/chevron1"/>
    <dgm:cxn modelId="{CB5CB258-F895-4668-B530-401020667792}" type="presOf" srcId="{3B7E35E5-A91F-4E10-A74B-3F4CB5658AC3}" destId="{C915E0F8-E514-4D3D-BD3B-D7163D931311}" srcOrd="0" destOrd="4" presId="urn:microsoft.com/office/officeart/2005/8/layout/chevron1"/>
    <dgm:cxn modelId="{D9C62B98-CDC6-4040-B836-0B9712DE88CC}" type="presOf" srcId="{B6B18C6C-CEEA-46E0-B5C4-835728F85E36}" destId="{C915E0F8-E514-4D3D-BD3B-D7163D931311}" srcOrd="0" destOrd="1" presId="urn:microsoft.com/office/officeart/2005/8/layout/chevron1"/>
    <dgm:cxn modelId="{2C52C58F-B44C-4E34-88B1-24E0D47F5CF8}" type="presOf" srcId="{7AFC020C-6E98-464D-910A-1CC2F52AFBFB}" destId="{F33B4A69-10DE-4879-A463-6964A615206C}" srcOrd="0" destOrd="0" presId="urn:microsoft.com/office/officeart/2005/8/layout/chevron1"/>
    <dgm:cxn modelId="{DE51278A-21A8-4176-BFAA-7989260F3D5D}" type="presOf" srcId="{94FE4216-0EE7-4777-91DE-1AC8FDCD696F}" destId="{41BAADA9-9509-483C-8A94-BE697D07951C}" srcOrd="0" destOrd="0" presId="urn:microsoft.com/office/officeart/2005/8/layout/chevron1"/>
    <dgm:cxn modelId="{EDB111DB-5CF2-427A-BB4D-CB4B420D4267}" srcId="{7AFC020C-6E98-464D-910A-1CC2F52AFBFB}" destId="{DEDF2A79-4C7E-4C2F-ABA4-2FD39C78F542}" srcOrd="0" destOrd="0" parTransId="{4D2761D3-A83D-4414-B920-CF1BEE13BF20}" sibTransId="{A7042198-0F4C-4291-840B-00CB7686F2BC}"/>
    <dgm:cxn modelId="{261D21F0-5287-4587-BE7E-7A028468B869}" type="presOf" srcId="{3F05CE4A-B0CD-4EC9-98F5-C95B468CDE8C}" destId="{6291CEFC-421B-4F4B-926E-D1C470891E01}" srcOrd="0" destOrd="1" presId="urn:microsoft.com/office/officeart/2005/8/layout/chevron1"/>
    <dgm:cxn modelId="{CFD1D6A0-93D6-492C-A32F-5577A3E5573E}" srcId="{2E745C4B-0B03-4ECE-BC38-DC7711206F2A}" destId="{94FE4216-0EE7-4777-91DE-1AC8FDCD696F}" srcOrd="0" destOrd="0" parTransId="{3D0972B2-6484-4526-9F7B-A56CF3868C41}" sibTransId="{03E08729-338E-466C-8F91-E7D29F89D3A9}"/>
    <dgm:cxn modelId="{829084F3-DB6C-4789-8A2E-1A30554020B9}" srcId="{343879F8-79B6-45BE-9960-6440C60620D9}" destId="{4FDB0639-848B-4F3A-9954-4E72E09F2719}" srcOrd="2" destOrd="0" parTransId="{8D656632-37F2-4D4B-8A9D-EC0AC149BEC6}" sibTransId="{F6A9A0AF-994F-4164-B14F-955F4DE48746}"/>
    <dgm:cxn modelId="{F964D59D-2AE4-4860-B671-3D01B895F074}" srcId="{7AFC020C-6E98-464D-910A-1CC2F52AFBFB}" destId="{2E31D72D-9040-4574-869E-93A6861273F2}" srcOrd="3" destOrd="0" parTransId="{92A9C09F-749B-4746-9497-BDFBABC1C6CE}" sibTransId="{C92FCB11-893A-416C-8011-D39DE1B517F0}"/>
    <dgm:cxn modelId="{6A0D3E5D-2147-467C-A7A3-C31446840B73}" srcId="{343879F8-79B6-45BE-9960-6440C60620D9}" destId="{7AFC020C-6E98-464D-910A-1CC2F52AFBFB}" srcOrd="0" destOrd="0" parTransId="{C253914D-ABFE-4938-9775-D5593BCBBEF8}" sibTransId="{EFF5CB4C-4DB8-4FAE-928C-D4E6BC2BAC7F}"/>
    <dgm:cxn modelId="{4CDD1EF9-9DCD-40A8-B205-A88F995DBC32}" srcId="{4FDB0639-848B-4F3A-9954-4E72E09F2719}" destId="{3F05CE4A-B0CD-4EC9-98F5-C95B468CDE8C}" srcOrd="1" destOrd="0" parTransId="{FC5F12AE-5A7D-478A-ADB5-05A43A12B435}" sibTransId="{5DFF0FCB-53DA-42F7-8F85-6D920C948AE6}"/>
    <dgm:cxn modelId="{BAA6EE59-5A0C-4E8A-8015-00E9DB2CF294}" srcId="{7AFC020C-6E98-464D-910A-1CC2F52AFBFB}" destId="{B6B18C6C-CEEA-46E0-B5C4-835728F85E36}" srcOrd="1" destOrd="0" parTransId="{D24AEF84-0803-4689-8561-97EF0668DA79}" sibTransId="{5B38DF18-7566-49E7-8A03-6DA6E271EC9D}"/>
    <dgm:cxn modelId="{F9042643-B249-4638-B5F5-E3CDF8A16A7A}" srcId="{343879F8-79B6-45BE-9960-6440C60620D9}" destId="{2E745C4B-0B03-4ECE-BC38-DC7711206F2A}" srcOrd="1" destOrd="0" parTransId="{C7F6D38A-8B5C-43CF-82B0-8DE815D95F8A}" sibTransId="{FDED53C6-7D6E-4474-824E-11C401C7DD57}"/>
    <dgm:cxn modelId="{41C5116A-C0AA-40BA-94DC-E00D4BEDF37F}" type="presOf" srcId="{89562B7B-A858-4259-9A9B-E57CE62D13C5}" destId="{6291CEFC-421B-4F4B-926E-D1C470891E01}" srcOrd="0" destOrd="0" presId="urn:microsoft.com/office/officeart/2005/8/layout/chevron1"/>
    <dgm:cxn modelId="{D30CA13B-D649-4BAD-8693-CBFAD32689A6}" type="presParOf" srcId="{77CAD521-4756-4B9C-988E-6666DE7C0E01}" destId="{D0B0CF87-1F3E-4EE3-998D-7DCE8C79E8F7}" srcOrd="0" destOrd="0" presId="urn:microsoft.com/office/officeart/2005/8/layout/chevron1"/>
    <dgm:cxn modelId="{4A2BAFD5-6BCF-4BFD-803A-06ED320278A8}" type="presParOf" srcId="{D0B0CF87-1F3E-4EE3-998D-7DCE8C79E8F7}" destId="{F33B4A69-10DE-4879-A463-6964A615206C}" srcOrd="0" destOrd="0" presId="urn:microsoft.com/office/officeart/2005/8/layout/chevron1"/>
    <dgm:cxn modelId="{D9CBD342-2728-422B-8CEB-3FF7DC0B8B87}" type="presParOf" srcId="{D0B0CF87-1F3E-4EE3-998D-7DCE8C79E8F7}" destId="{C915E0F8-E514-4D3D-BD3B-D7163D931311}" srcOrd="1" destOrd="0" presId="urn:microsoft.com/office/officeart/2005/8/layout/chevron1"/>
    <dgm:cxn modelId="{ED936B07-C8BF-49E7-84C4-FCDF010A5CA5}" type="presParOf" srcId="{77CAD521-4756-4B9C-988E-6666DE7C0E01}" destId="{8FB02DF2-2B89-41C9-BB44-B0A1E9093261}" srcOrd="1" destOrd="0" presId="urn:microsoft.com/office/officeart/2005/8/layout/chevron1"/>
    <dgm:cxn modelId="{503987E5-A6A9-4B70-9340-9AE208E7E7B6}" type="presParOf" srcId="{77CAD521-4756-4B9C-988E-6666DE7C0E01}" destId="{2D49A244-4D83-476C-8C42-736B3B880E28}" srcOrd="2" destOrd="0" presId="urn:microsoft.com/office/officeart/2005/8/layout/chevron1"/>
    <dgm:cxn modelId="{74D9D1BC-6366-4DFE-82DC-D73DB969B5B1}" type="presParOf" srcId="{2D49A244-4D83-476C-8C42-736B3B880E28}" destId="{3E6C82D5-9D26-4D27-8C08-4E36AFDCCDB4}" srcOrd="0" destOrd="0" presId="urn:microsoft.com/office/officeart/2005/8/layout/chevron1"/>
    <dgm:cxn modelId="{0D0166AF-5713-4AFE-9194-7A1E73977574}" type="presParOf" srcId="{2D49A244-4D83-476C-8C42-736B3B880E28}" destId="{41BAADA9-9509-483C-8A94-BE697D07951C}" srcOrd="1" destOrd="0" presId="urn:microsoft.com/office/officeart/2005/8/layout/chevron1"/>
    <dgm:cxn modelId="{E253A7CC-F8E0-492E-80AF-BCDA45D2AA39}" type="presParOf" srcId="{77CAD521-4756-4B9C-988E-6666DE7C0E01}" destId="{20094318-8200-446F-A85F-39240D7AC06B}" srcOrd="3" destOrd="0" presId="urn:microsoft.com/office/officeart/2005/8/layout/chevron1"/>
    <dgm:cxn modelId="{6455CFE9-403C-4D88-8024-8E1360AA02D6}" type="presParOf" srcId="{77CAD521-4756-4B9C-988E-6666DE7C0E01}" destId="{9F22178C-9FB9-43D8-BCC5-5655B4BED957}" srcOrd="4" destOrd="0" presId="urn:microsoft.com/office/officeart/2005/8/layout/chevron1"/>
    <dgm:cxn modelId="{6C8AB3B1-44C1-4FA6-80DA-29769D788800}" type="presParOf" srcId="{9F22178C-9FB9-43D8-BCC5-5655B4BED957}" destId="{042CD219-3FFD-48CB-AB94-17C6094013AA}" srcOrd="0" destOrd="0" presId="urn:microsoft.com/office/officeart/2005/8/layout/chevron1"/>
    <dgm:cxn modelId="{17CD4407-15ED-4BC1-9811-5D258A023D8D}" type="presParOf" srcId="{9F22178C-9FB9-43D8-BCC5-5655B4BED957}" destId="{6291CEFC-421B-4F4B-926E-D1C470891E01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43879F8-79B6-45BE-9960-6440C60620D9}" type="doc">
      <dgm:prSet loTypeId="urn:microsoft.com/office/officeart/2005/8/layout/chevron1" loCatId="Inbox" qsTypeId="urn:microsoft.com/office/officeart/2005/8/quickstyle/simple4" qsCatId="simple" csTypeId="urn:microsoft.com/office/officeart/2005/8/colors/ColorSchemeForSuggestions" csCatId="other" phldr="1"/>
      <dgm:spPr/>
      <dgm:t>
        <a:bodyPr/>
        <a:lstStyle/>
        <a:p>
          <a:endParaRPr lang="en-US"/>
        </a:p>
      </dgm:t>
    </dgm:pt>
    <dgm:pt modelId="{573D910F-7716-40D3-8B5B-0DF89A2BA239}">
      <dgm:prSet/>
      <dgm:spPr/>
      <dgm:t>
        <a:bodyPr/>
        <a:lstStyle/>
        <a:p>
          <a:r>
            <a:rPr lang="fi-FI"/>
            <a:t>Uskonto</a:t>
          </a:r>
          <a:endParaRPr lang="en-US"/>
        </a:p>
      </dgm:t>
    </dgm:pt>
    <dgm:pt modelId="{12D79D5A-D644-4929-89CF-58397AFD09AC}" type="parTrans" cxnId="{6301D68D-9D74-49EF-8685-E995368C06C0}">
      <dgm:prSet/>
      <dgm:spPr/>
      <dgm:t>
        <a:bodyPr/>
        <a:lstStyle/>
        <a:p>
          <a:endParaRPr lang="en-US"/>
        </a:p>
      </dgm:t>
    </dgm:pt>
    <dgm:pt modelId="{9D50CCE8-24BB-4741-B3B1-C8EBC433B582}" type="sibTrans" cxnId="{6301D68D-9D74-49EF-8685-E995368C06C0}">
      <dgm:prSet/>
      <dgm:spPr/>
      <dgm:t>
        <a:bodyPr/>
        <a:lstStyle/>
        <a:p>
          <a:endParaRPr lang="en-US"/>
        </a:p>
      </dgm:t>
    </dgm:pt>
    <dgm:pt modelId="{C51536AD-2D9D-454A-BE48-63409CBE9349}">
      <dgm:prSet/>
      <dgm:spPr/>
      <dgm:t>
        <a:bodyPr/>
        <a:lstStyle/>
        <a:p>
          <a:r>
            <a:rPr lang="fi-FI" baseline="0"/>
            <a:t>Kirkkoon tutustuminen (Eräjärven kirkko –ryhmä)</a:t>
          </a:r>
          <a:endParaRPr lang="en-US"/>
        </a:p>
      </dgm:t>
    </dgm:pt>
    <dgm:pt modelId="{3538DADD-679A-4AA6-B564-8F236CBE238F}" type="parTrans" cxnId="{12573695-E767-44E6-B7D5-74BB3F1BE20B}">
      <dgm:prSet/>
      <dgm:spPr/>
      <dgm:t>
        <a:bodyPr/>
        <a:lstStyle/>
        <a:p>
          <a:endParaRPr lang="en-US"/>
        </a:p>
      </dgm:t>
    </dgm:pt>
    <dgm:pt modelId="{CF2AD25D-D6A2-4B17-96AB-280D4B0E89BC}" type="sibTrans" cxnId="{12573695-E767-44E6-B7D5-74BB3F1BE20B}">
      <dgm:prSet/>
      <dgm:spPr/>
      <dgm:t>
        <a:bodyPr/>
        <a:lstStyle/>
        <a:p>
          <a:endParaRPr lang="en-US"/>
        </a:p>
      </dgm:t>
    </dgm:pt>
    <dgm:pt modelId="{84ACB999-8515-4993-92F0-090FAFC653DC}">
      <dgm:prSet/>
      <dgm:spPr/>
      <dgm:t>
        <a:bodyPr/>
        <a:lstStyle/>
        <a:p>
          <a:r>
            <a:rPr lang="fi-FI"/>
            <a:t>Ympäristöoppi</a:t>
          </a:r>
          <a:endParaRPr lang="en-US"/>
        </a:p>
      </dgm:t>
    </dgm:pt>
    <dgm:pt modelId="{4241BAB6-ED14-4F05-AD6C-AA07C3F10179}" type="parTrans" cxnId="{3019CDC1-4399-40C2-A05E-2142909C295F}">
      <dgm:prSet/>
      <dgm:spPr/>
      <dgm:t>
        <a:bodyPr/>
        <a:lstStyle/>
        <a:p>
          <a:endParaRPr lang="en-US"/>
        </a:p>
      </dgm:t>
    </dgm:pt>
    <dgm:pt modelId="{F99EECA2-4216-4820-A8A3-B720EAE71B0B}" type="sibTrans" cxnId="{3019CDC1-4399-40C2-A05E-2142909C295F}">
      <dgm:prSet/>
      <dgm:spPr/>
      <dgm:t>
        <a:bodyPr/>
        <a:lstStyle/>
        <a:p>
          <a:endParaRPr lang="en-US"/>
        </a:p>
      </dgm:t>
    </dgm:pt>
    <dgm:pt modelId="{CCC88F9C-A7E2-4E19-87F7-041E3A3AEB21}">
      <dgm:prSet/>
      <dgm:spPr/>
      <dgm:t>
        <a:bodyPr/>
        <a:lstStyle/>
        <a:p>
          <a:r>
            <a:rPr lang="fi-FI" baseline="0"/>
            <a:t>Lähiympäristö kartalle (Luohos-, Koulu-, Metsä-, Erälinna- ja Nikkilänjärvi-ryhmät)</a:t>
          </a:r>
          <a:endParaRPr lang="en-US"/>
        </a:p>
      </dgm:t>
    </dgm:pt>
    <dgm:pt modelId="{A9350DE3-976F-4C0E-B62F-9401E3FD3CB8}" type="parTrans" cxnId="{70C3D41C-D2A8-4DE4-B6D5-F0FDF3AF6901}">
      <dgm:prSet/>
      <dgm:spPr/>
      <dgm:t>
        <a:bodyPr/>
        <a:lstStyle/>
        <a:p>
          <a:endParaRPr lang="en-US"/>
        </a:p>
      </dgm:t>
    </dgm:pt>
    <dgm:pt modelId="{7A574282-6B40-447C-B704-33C6DAAB5B3F}" type="sibTrans" cxnId="{70C3D41C-D2A8-4DE4-B6D5-F0FDF3AF6901}">
      <dgm:prSet/>
      <dgm:spPr/>
      <dgm:t>
        <a:bodyPr/>
        <a:lstStyle/>
        <a:p>
          <a:endParaRPr lang="en-US"/>
        </a:p>
      </dgm:t>
    </dgm:pt>
    <dgm:pt modelId="{CD226FC6-5296-4BAC-AD5E-F5CA034EABC6}">
      <dgm:prSet/>
      <dgm:spPr/>
      <dgm:t>
        <a:bodyPr/>
        <a:lstStyle/>
        <a:p>
          <a:r>
            <a:rPr lang="fi-FI" baseline="0"/>
            <a:t>Vesistötutkimukset (Nikkilänjärvi –ryhmä)</a:t>
          </a:r>
          <a:endParaRPr lang="en-US"/>
        </a:p>
      </dgm:t>
    </dgm:pt>
    <dgm:pt modelId="{1554D300-4B75-4A78-8E34-3856BBDFE3AE}" type="parTrans" cxnId="{C53DC161-E7BB-40F7-AABF-59AC550F2B5D}">
      <dgm:prSet/>
      <dgm:spPr/>
      <dgm:t>
        <a:bodyPr/>
        <a:lstStyle/>
        <a:p>
          <a:endParaRPr lang="en-US"/>
        </a:p>
      </dgm:t>
    </dgm:pt>
    <dgm:pt modelId="{ED1498BD-2F95-4EFE-9F3C-C1F456B59CBF}" type="sibTrans" cxnId="{C53DC161-E7BB-40F7-AABF-59AC550F2B5D}">
      <dgm:prSet/>
      <dgm:spPr/>
      <dgm:t>
        <a:bodyPr/>
        <a:lstStyle/>
        <a:p>
          <a:endParaRPr lang="en-US"/>
        </a:p>
      </dgm:t>
    </dgm:pt>
    <dgm:pt modelId="{2A718658-56BB-4576-933D-3497D781F9A2}">
      <dgm:prSet/>
      <dgm:spPr/>
      <dgm:t>
        <a:bodyPr/>
        <a:lstStyle/>
        <a:p>
          <a:r>
            <a:rPr lang="fi-FI" baseline="0"/>
            <a:t>Maaantieteellinen tutustuminen lähiympäristöön (kaikki ryhmät) </a:t>
          </a:r>
          <a:endParaRPr lang="en-US"/>
        </a:p>
      </dgm:t>
    </dgm:pt>
    <dgm:pt modelId="{CE41692C-D61C-4880-8244-B30221D4E849}" type="parTrans" cxnId="{9DEA4459-6DA9-426E-B58C-D0DC5A87F293}">
      <dgm:prSet/>
      <dgm:spPr/>
      <dgm:t>
        <a:bodyPr/>
        <a:lstStyle/>
        <a:p>
          <a:endParaRPr lang="en-US"/>
        </a:p>
      </dgm:t>
    </dgm:pt>
    <dgm:pt modelId="{1AC886C9-D006-4355-866B-F443C76FE298}" type="sibTrans" cxnId="{9DEA4459-6DA9-426E-B58C-D0DC5A87F293}">
      <dgm:prSet/>
      <dgm:spPr/>
      <dgm:t>
        <a:bodyPr/>
        <a:lstStyle/>
        <a:p>
          <a:endParaRPr lang="en-US"/>
        </a:p>
      </dgm:t>
    </dgm:pt>
    <dgm:pt modelId="{84FB94E9-13A5-4039-800F-6ED53C1A1509}">
      <dgm:prSet/>
      <dgm:spPr/>
      <dgm:t>
        <a:bodyPr/>
        <a:lstStyle/>
        <a:p>
          <a:r>
            <a:rPr lang="fi-FI" baseline="0"/>
            <a:t>Petotutkimukset (Metsä-ryhmä)</a:t>
          </a:r>
          <a:endParaRPr lang="en-US"/>
        </a:p>
      </dgm:t>
    </dgm:pt>
    <dgm:pt modelId="{4D792652-ABA0-4EC0-87FC-2E0D13028C5F}" type="parTrans" cxnId="{CE79A871-08A7-490A-82A1-B512A246448E}">
      <dgm:prSet/>
      <dgm:spPr/>
      <dgm:t>
        <a:bodyPr/>
        <a:lstStyle/>
        <a:p>
          <a:endParaRPr lang="en-US"/>
        </a:p>
      </dgm:t>
    </dgm:pt>
    <dgm:pt modelId="{C9B87174-53A3-4DD5-9BDA-7ABF3303E9C9}" type="sibTrans" cxnId="{CE79A871-08A7-490A-82A1-B512A246448E}">
      <dgm:prSet/>
      <dgm:spPr/>
      <dgm:t>
        <a:bodyPr/>
        <a:lstStyle/>
        <a:p>
          <a:endParaRPr lang="en-US"/>
        </a:p>
      </dgm:t>
    </dgm:pt>
    <dgm:pt modelId="{B7CCF90E-7EEE-44AC-973A-58BDBA2ED5FC}">
      <dgm:prSet/>
      <dgm:spPr/>
      <dgm:t>
        <a:bodyPr/>
        <a:lstStyle/>
        <a:p>
          <a:r>
            <a:rPr lang="fi-FI" baseline="0"/>
            <a:t>Lumitutkimukset (Lumi-ryhmä)</a:t>
          </a:r>
          <a:endParaRPr lang="en-US"/>
        </a:p>
      </dgm:t>
    </dgm:pt>
    <dgm:pt modelId="{48323D9B-DBD4-4092-BF6B-082C0C68B7D0}" type="parTrans" cxnId="{D8E8680A-13C0-4939-8767-85C372A5C9EC}">
      <dgm:prSet/>
      <dgm:spPr/>
      <dgm:t>
        <a:bodyPr/>
        <a:lstStyle/>
        <a:p>
          <a:endParaRPr lang="en-US"/>
        </a:p>
      </dgm:t>
    </dgm:pt>
    <dgm:pt modelId="{850E51CD-0F38-489A-8EFB-ADF2DDC46E86}" type="sibTrans" cxnId="{D8E8680A-13C0-4939-8767-85C372A5C9EC}">
      <dgm:prSet/>
      <dgm:spPr/>
      <dgm:t>
        <a:bodyPr/>
        <a:lstStyle/>
        <a:p>
          <a:endParaRPr lang="en-US"/>
        </a:p>
      </dgm:t>
    </dgm:pt>
    <dgm:pt modelId="{77CAD521-4756-4B9C-988E-6666DE7C0E01}" type="pres">
      <dgm:prSet presAssocID="{343879F8-79B6-45BE-9960-6440C60620D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fi-FI"/>
        </a:p>
      </dgm:t>
    </dgm:pt>
    <dgm:pt modelId="{6A3C69B0-A026-4450-B185-7677A02B8F79}" type="pres">
      <dgm:prSet presAssocID="{573D910F-7716-40D3-8B5B-0DF89A2BA239}" presName="composite" presStyleCnt="0"/>
      <dgm:spPr/>
    </dgm:pt>
    <dgm:pt modelId="{1C09EC5A-2029-44E9-86EA-C4398391E680}" type="pres">
      <dgm:prSet presAssocID="{573D910F-7716-40D3-8B5B-0DF89A2BA239}" presName="parTx" presStyleLbl="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fi-FI"/>
        </a:p>
      </dgm:t>
    </dgm:pt>
    <dgm:pt modelId="{DE1FF5B3-0B08-4B8E-9497-9C1884C7F8AD}" type="pres">
      <dgm:prSet presAssocID="{573D910F-7716-40D3-8B5B-0DF89A2BA239}" presName="desTx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fi-FI"/>
        </a:p>
      </dgm:t>
    </dgm:pt>
    <dgm:pt modelId="{EB77E4AB-D180-43BD-A765-823B578643A6}" type="pres">
      <dgm:prSet presAssocID="{9D50CCE8-24BB-4741-B3B1-C8EBC433B582}" presName="space" presStyleCnt="0"/>
      <dgm:spPr/>
    </dgm:pt>
    <dgm:pt modelId="{4A302104-1038-46E0-AD13-DF6B4E32D9AA}" type="pres">
      <dgm:prSet presAssocID="{84ACB999-8515-4993-92F0-090FAFC653DC}" presName="composite" presStyleCnt="0"/>
      <dgm:spPr/>
    </dgm:pt>
    <dgm:pt modelId="{B0A18E9D-B859-49DC-B1E2-E91D9C220E58}" type="pres">
      <dgm:prSet presAssocID="{84ACB999-8515-4993-92F0-090FAFC653DC}" presName="parTx" presStyleLbl="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fi-FI"/>
        </a:p>
      </dgm:t>
    </dgm:pt>
    <dgm:pt modelId="{17783511-5653-4CA4-960A-3114DC913163}" type="pres">
      <dgm:prSet presAssocID="{84ACB999-8515-4993-92F0-090FAFC653DC}" presName="desTx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fi-FI"/>
        </a:p>
      </dgm:t>
    </dgm:pt>
  </dgm:ptLst>
  <dgm:cxnLst>
    <dgm:cxn modelId="{6301D68D-9D74-49EF-8685-E995368C06C0}" srcId="{343879F8-79B6-45BE-9960-6440C60620D9}" destId="{573D910F-7716-40D3-8B5B-0DF89A2BA239}" srcOrd="0" destOrd="0" parTransId="{12D79D5A-D644-4929-89CF-58397AFD09AC}" sibTransId="{9D50CCE8-24BB-4741-B3B1-C8EBC433B582}"/>
    <dgm:cxn modelId="{70C3D41C-D2A8-4DE4-B6D5-F0FDF3AF6901}" srcId="{84ACB999-8515-4993-92F0-090FAFC653DC}" destId="{CCC88F9C-A7E2-4E19-87F7-041E3A3AEB21}" srcOrd="0" destOrd="0" parTransId="{A9350DE3-976F-4C0E-B62F-9401E3FD3CB8}" sibTransId="{7A574282-6B40-447C-B704-33C6DAAB5B3F}"/>
    <dgm:cxn modelId="{F9F595C6-486B-4D21-A87A-C2EE5BB0C386}" type="presOf" srcId="{84ACB999-8515-4993-92F0-090FAFC653DC}" destId="{B0A18E9D-B859-49DC-B1E2-E91D9C220E58}" srcOrd="0" destOrd="0" presId="urn:microsoft.com/office/officeart/2005/8/layout/chevron1"/>
    <dgm:cxn modelId="{0A5DC3C5-55EA-4754-B944-3B28872E6BC6}" type="presOf" srcId="{CCC88F9C-A7E2-4E19-87F7-041E3A3AEB21}" destId="{17783511-5653-4CA4-960A-3114DC913163}" srcOrd="0" destOrd="0" presId="urn:microsoft.com/office/officeart/2005/8/layout/chevron1"/>
    <dgm:cxn modelId="{C53DC161-E7BB-40F7-AABF-59AC550F2B5D}" srcId="{84ACB999-8515-4993-92F0-090FAFC653DC}" destId="{CD226FC6-5296-4BAC-AD5E-F5CA034EABC6}" srcOrd="1" destOrd="0" parTransId="{1554D300-4B75-4A78-8E34-3856BBDFE3AE}" sibTransId="{ED1498BD-2F95-4EFE-9F3C-C1F456B59CBF}"/>
    <dgm:cxn modelId="{3019CDC1-4399-40C2-A05E-2142909C295F}" srcId="{343879F8-79B6-45BE-9960-6440C60620D9}" destId="{84ACB999-8515-4993-92F0-090FAFC653DC}" srcOrd="1" destOrd="0" parTransId="{4241BAB6-ED14-4F05-AD6C-AA07C3F10179}" sibTransId="{F99EECA2-4216-4820-A8A3-B720EAE71B0B}"/>
    <dgm:cxn modelId="{9DEA4459-6DA9-426E-B58C-D0DC5A87F293}" srcId="{84ACB999-8515-4993-92F0-090FAFC653DC}" destId="{2A718658-56BB-4576-933D-3497D781F9A2}" srcOrd="2" destOrd="0" parTransId="{CE41692C-D61C-4880-8244-B30221D4E849}" sibTransId="{1AC886C9-D006-4355-866B-F443C76FE298}"/>
    <dgm:cxn modelId="{9DD6BBC1-43F1-41A3-A93C-E95FA463611B}" type="presOf" srcId="{343879F8-79B6-45BE-9960-6440C60620D9}" destId="{77CAD521-4756-4B9C-988E-6666DE7C0E01}" srcOrd="0" destOrd="0" presId="urn:microsoft.com/office/officeart/2005/8/layout/chevron1"/>
    <dgm:cxn modelId="{3F1C90E9-697E-426F-9253-21EC0677E9D8}" type="presOf" srcId="{2A718658-56BB-4576-933D-3497D781F9A2}" destId="{17783511-5653-4CA4-960A-3114DC913163}" srcOrd="0" destOrd="2" presId="urn:microsoft.com/office/officeart/2005/8/layout/chevron1"/>
    <dgm:cxn modelId="{ECFDB6ED-7B0B-4F67-8971-60D50B3B2704}" type="presOf" srcId="{84FB94E9-13A5-4039-800F-6ED53C1A1509}" destId="{17783511-5653-4CA4-960A-3114DC913163}" srcOrd="0" destOrd="3" presId="urn:microsoft.com/office/officeart/2005/8/layout/chevron1"/>
    <dgm:cxn modelId="{12573695-E767-44E6-B7D5-74BB3F1BE20B}" srcId="{573D910F-7716-40D3-8B5B-0DF89A2BA239}" destId="{C51536AD-2D9D-454A-BE48-63409CBE9349}" srcOrd="0" destOrd="0" parTransId="{3538DADD-679A-4AA6-B564-8F236CBE238F}" sibTransId="{CF2AD25D-D6A2-4B17-96AB-280D4B0E89BC}"/>
    <dgm:cxn modelId="{0BF678BF-4712-41E9-9904-0F015533140F}" type="presOf" srcId="{573D910F-7716-40D3-8B5B-0DF89A2BA239}" destId="{1C09EC5A-2029-44E9-86EA-C4398391E680}" srcOrd="0" destOrd="0" presId="urn:microsoft.com/office/officeart/2005/8/layout/chevron1"/>
    <dgm:cxn modelId="{D1E3510C-0206-474D-9FAB-FCEC54D36244}" type="presOf" srcId="{C51536AD-2D9D-454A-BE48-63409CBE9349}" destId="{DE1FF5B3-0B08-4B8E-9497-9C1884C7F8AD}" srcOrd="0" destOrd="0" presId="urn:microsoft.com/office/officeart/2005/8/layout/chevron1"/>
    <dgm:cxn modelId="{CE79A871-08A7-490A-82A1-B512A246448E}" srcId="{84ACB999-8515-4993-92F0-090FAFC653DC}" destId="{84FB94E9-13A5-4039-800F-6ED53C1A1509}" srcOrd="3" destOrd="0" parTransId="{4D792652-ABA0-4EC0-87FC-2E0D13028C5F}" sibTransId="{C9B87174-53A3-4DD5-9BDA-7ABF3303E9C9}"/>
    <dgm:cxn modelId="{D8E8680A-13C0-4939-8767-85C372A5C9EC}" srcId="{84ACB999-8515-4993-92F0-090FAFC653DC}" destId="{B7CCF90E-7EEE-44AC-973A-58BDBA2ED5FC}" srcOrd="4" destOrd="0" parTransId="{48323D9B-DBD4-4092-BF6B-082C0C68B7D0}" sibTransId="{850E51CD-0F38-489A-8EFB-ADF2DDC46E86}"/>
    <dgm:cxn modelId="{C1C57780-C80C-415F-A3D2-C70F4A678A87}" type="presOf" srcId="{CD226FC6-5296-4BAC-AD5E-F5CA034EABC6}" destId="{17783511-5653-4CA4-960A-3114DC913163}" srcOrd="0" destOrd="1" presId="urn:microsoft.com/office/officeart/2005/8/layout/chevron1"/>
    <dgm:cxn modelId="{06A92556-9445-494F-BAE3-99BF1D3F7457}" type="presOf" srcId="{B7CCF90E-7EEE-44AC-973A-58BDBA2ED5FC}" destId="{17783511-5653-4CA4-960A-3114DC913163}" srcOrd="0" destOrd="4" presId="urn:microsoft.com/office/officeart/2005/8/layout/chevron1"/>
    <dgm:cxn modelId="{9316D6E0-4755-42B6-A8D1-58D8489FF381}" type="presParOf" srcId="{77CAD521-4756-4B9C-988E-6666DE7C0E01}" destId="{6A3C69B0-A026-4450-B185-7677A02B8F79}" srcOrd="0" destOrd="0" presId="urn:microsoft.com/office/officeart/2005/8/layout/chevron1"/>
    <dgm:cxn modelId="{4736C20D-E0F9-4B1D-9892-F10DA891FDFC}" type="presParOf" srcId="{6A3C69B0-A026-4450-B185-7677A02B8F79}" destId="{1C09EC5A-2029-44E9-86EA-C4398391E680}" srcOrd="0" destOrd="0" presId="urn:microsoft.com/office/officeart/2005/8/layout/chevron1"/>
    <dgm:cxn modelId="{83DB1A43-B3C9-445B-9E97-3D13CE4D29AB}" type="presParOf" srcId="{6A3C69B0-A026-4450-B185-7677A02B8F79}" destId="{DE1FF5B3-0B08-4B8E-9497-9C1884C7F8AD}" srcOrd="1" destOrd="0" presId="urn:microsoft.com/office/officeart/2005/8/layout/chevron1"/>
    <dgm:cxn modelId="{6D23F3DB-0CCB-40AA-8ABE-B7445BF40DCD}" type="presParOf" srcId="{77CAD521-4756-4B9C-988E-6666DE7C0E01}" destId="{EB77E4AB-D180-43BD-A765-823B578643A6}" srcOrd="1" destOrd="0" presId="urn:microsoft.com/office/officeart/2005/8/layout/chevron1"/>
    <dgm:cxn modelId="{58225572-8843-4259-810B-400C9070FAB0}" type="presParOf" srcId="{77CAD521-4756-4B9C-988E-6666DE7C0E01}" destId="{4A302104-1038-46E0-AD13-DF6B4E32D9AA}" srcOrd="2" destOrd="0" presId="urn:microsoft.com/office/officeart/2005/8/layout/chevron1"/>
    <dgm:cxn modelId="{853F0EE2-7BEF-4B40-B57F-D3F14ED291CD}" type="presParOf" srcId="{4A302104-1038-46E0-AD13-DF6B4E32D9AA}" destId="{B0A18E9D-B859-49DC-B1E2-E91D9C220E58}" srcOrd="0" destOrd="0" presId="urn:microsoft.com/office/officeart/2005/8/layout/chevron1"/>
    <dgm:cxn modelId="{17D73622-986C-47BB-910E-E1E572B9FA32}" type="presParOf" srcId="{4A302104-1038-46E0-AD13-DF6B4E32D9AA}" destId="{17783511-5653-4CA4-960A-3114DC913163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71853A2-AB8B-4B16-9D91-0546F1BF4413}" type="doc">
      <dgm:prSet loTypeId="urn:microsoft.com/office/officeart/2005/8/layout/vList5" loCatId="Inbox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37E1001-C5D5-4F76-82FB-0619970C85FD}">
      <dgm:prSet/>
      <dgm:spPr/>
      <dgm:t>
        <a:bodyPr/>
        <a:lstStyle/>
        <a:p>
          <a:r>
            <a:rPr lang="fi-FI"/>
            <a:t>Liikunta</a:t>
          </a:r>
          <a:endParaRPr lang="en-US"/>
        </a:p>
      </dgm:t>
    </dgm:pt>
    <dgm:pt modelId="{6F7A9CDD-8BAC-4AE0-A255-621238402681}" type="parTrans" cxnId="{8FDECA23-0C78-4C7F-BE3F-4DE686EBCF13}">
      <dgm:prSet/>
      <dgm:spPr/>
      <dgm:t>
        <a:bodyPr/>
        <a:lstStyle/>
        <a:p>
          <a:endParaRPr lang="en-US"/>
        </a:p>
      </dgm:t>
    </dgm:pt>
    <dgm:pt modelId="{D9A6E807-DD44-4310-8FAF-EAB42E696CC1}" type="sibTrans" cxnId="{8FDECA23-0C78-4C7F-BE3F-4DE686EBCF13}">
      <dgm:prSet/>
      <dgm:spPr/>
      <dgm:t>
        <a:bodyPr/>
        <a:lstStyle/>
        <a:p>
          <a:endParaRPr lang="en-US"/>
        </a:p>
      </dgm:t>
    </dgm:pt>
    <dgm:pt modelId="{CB427EB3-3353-4CAA-9243-52CB9536CC70}">
      <dgm:prSet/>
      <dgm:spPr/>
      <dgm:t>
        <a:bodyPr/>
        <a:lstStyle/>
        <a:p>
          <a:r>
            <a:rPr lang="fi-FI" baseline="0"/>
            <a:t>Retket lähiympäristöön kävellen (kaikki oppilaat)</a:t>
          </a:r>
          <a:endParaRPr lang="en-US"/>
        </a:p>
      </dgm:t>
    </dgm:pt>
    <dgm:pt modelId="{102E6763-2E6B-487F-A73B-B9B97C5E1EDC}" type="parTrans" cxnId="{6ECC9EDF-1657-4B85-A90A-EFC554CEE196}">
      <dgm:prSet/>
      <dgm:spPr/>
      <dgm:t>
        <a:bodyPr/>
        <a:lstStyle/>
        <a:p>
          <a:endParaRPr lang="en-US"/>
        </a:p>
      </dgm:t>
    </dgm:pt>
    <dgm:pt modelId="{CB97CA1F-6A11-401D-8805-97CB8476720F}" type="sibTrans" cxnId="{6ECC9EDF-1657-4B85-A90A-EFC554CEE196}">
      <dgm:prSet/>
      <dgm:spPr/>
      <dgm:t>
        <a:bodyPr/>
        <a:lstStyle/>
        <a:p>
          <a:endParaRPr lang="en-US"/>
        </a:p>
      </dgm:t>
    </dgm:pt>
    <dgm:pt modelId="{80C450E0-E974-4230-B245-8CC28370CD39}">
      <dgm:prSet/>
      <dgm:spPr/>
      <dgm:t>
        <a:bodyPr/>
        <a:lstStyle/>
        <a:p>
          <a:r>
            <a:rPr lang="fi-FI" baseline="0" dirty="0"/>
            <a:t>ulkoliikuntaa tauoilla (kaikki oppilaat)</a:t>
          </a:r>
          <a:endParaRPr lang="en-US" dirty="0"/>
        </a:p>
      </dgm:t>
    </dgm:pt>
    <dgm:pt modelId="{E71DB817-B77A-48C8-8861-2E6EDD43ADE3}" type="parTrans" cxnId="{0B235403-F53E-4274-AAAD-F3E066F11932}">
      <dgm:prSet/>
      <dgm:spPr/>
      <dgm:t>
        <a:bodyPr/>
        <a:lstStyle/>
        <a:p>
          <a:endParaRPr lang="en-US"/>
        </a:p>
      </dgm:t>
    </dgm:pt>
    <dgm:pt modelId="{BF072C70-FD78-4E2E-8920-02FBA01C82B6}" type="sibTrans" cxnId="{0B235403-F53E-4274-AAAD-F3E066F11932}">
      <dgm:prSet/>
      <dgm:spPr/>
      <dgm:t>
        <a:bodyPr/>
        <a:lstStyle/>
        <a:p>
          <a:endParaRPr lang="en-US"/>
        </a:p>
      </dgm:t>
    </dgm:pt>
    <dgm:pt modelId="{0982C059-750C-4A77-B5D0-681276BD7389}">
      <dgm:prSet/>
      <dgm:spPr/>
      <dgm:t>
        <a:bodyPr/>
        <a:lstStyle/>
        <a:p>
          <a:r>
            <a:rPr lang="fi-FI" baseline="0" dirty="0"/>
            <a:t>ja torstai-päivän päätteeksi (4-6-luokan oppilaat)</a:t>
          </a:r>
          <a:endParaRPr lang="en-US" dirty="0"/>
        </a:p>
      </dgm:t>
    </dgm:pt>
    <dgm:pt modelId="{558607C2-7523-473D-9F8B-7D1D8BCCA075}" type="parTrans" cxnId="{57121DDE-418A-4DE6-9773-6B0FC3690E98}">
      <dgm:prSet/>
      <dgm:spPr/>
      <dgm:t>
        <a:bodyPr/>
        <a:lstStyle/>
        <a:p>
          <a:endParaRPr lang="en-US"/>
        </a:p>
      </dgm:t>
    </dgm:pt>
    <dgm:pt modelId="{2F4C56F1-B8C3-4A1D-9ED8-5CC60F43E949}" type="sibTrans" cxnId="{57121DDE-418A-4DE6-9773-6B0FC3690E98}">
      <dgm:prSet/>
      <dgm:spPr/>
      <dgm:t>
        <a:bodyPr/>
        <a:lstStyle/>
        <a:p>
          <a:endParaRPr lang="en-US"/>
        </a:p>
      </dgm:t>
    </dgm:pt>
    <dgm:pt modelId="{6420CC8C-17C9-4B36-A74F-D79A955982A3}">
      <dgm:prSet/>
      <dgm:spPr/>
      <dgm:t>
        <a:bodyPr/>
        <a:lstStyle/>
        <a:p>
          <a:r>
            <a:rPr lang="fi-FI"/>
            <a:t>Tekninen työ</a:t>
          </a:r>
          <a:endParaRPr lang="en-US"/>
        </a:p>
      </dgm:t>
    </dgm:pt>
    <dgm:pt modelId="{0A8734C2-704B-483C-ACA0-191B020F65AB}" type="parTrans" cxnId="{ABAC8886-9FDB-497D-8CE9-7E4CDD9D6DEB}">
      <dgm:prSet/>
      <dgm:spPr/>
      <dgm:t>
        <a:bodyPr/>
        <a:lstStyle/>
        <a:p>
          <a:endParaRPr lang="en-US"/>
        </a:p>
      </dgm:t>
    </dgm:pt>
    <dgm:pt modelId="{79BD56F4-7B68-4A25-94D8-65A583EBA60F}" type="sibTrans" cxnId="{ABAC8886-9FDB-497D-8CE9-7E4CDD9D6DEB}">
      <dgm:prSet/>
      <dgm:spPr/>
      <dgm:t>
        <a:bodyPr/>
        <a:lstStyle/>
        <a:p>
          <a:endParaRPr lang="en-US"/>
        </a:p>
      </dgm:t>
    </dgm:pt>
    <dgm:pt modelId="{8922F206-AB96-42A6-9006-E6494B5C989F}">
      <dgm:prSet/>
      <dgm:spPr/>
      <dgm:t>
        <a:bodyPr/>
        <a:lstStyle/>
        <a:p>
          <a:r>
            <a:rPr lang="fi-FI" baseline="0"/>
            <a:t>Jalkapuun teko (Eräjärven historia –ryhmä)</a:t>
          </a:r>
          <a:endParaRPr lang="en-US"/>
        </a:p>
      </dgm:t>
    </dgm:pt>
    <dgm:pt modelId="{16504D31-9067-4D9E-AAFF-21D1667B742E}" type="parTrans" cxnId="{D31BF02E-E512-4A96-BBBD-3FE7D2D4EBC5}">
      <dgm:prSet/>
      <dgm:spPr/>
      <dgm:t>
        <a:bodyPr/>
        <a:lstStyle/>
        <a:p>
          <a:endParaRPr lang="en-US"/>
        </a:p>
      </dgm:t>
    </dgm:pt>
    <dgm:pt modelId="{C2E1CB89-5B9F-426B-A207-D9084B1A137F}" type="sibTrans" cxnId="{D31BF02E-E512-4A96-BBBD-3FE7D2D4EBC5}">
      <dgm:prSet/>
      <dgm:spPr/>
      <dgm:t>
        <a:bodyPr/>
        <a:lstStyle/>
        <a:p>
          <a:endParaRPr lang="en-US"/>
        </a:p>
      </dgm:t>
    </dgm:pt>
    <dgm:pt modelId="{E6FC2A9F-5716-4966-B6E8-ED26E1357131}">
      <dgm:prSet/>
      <dgm:spPr/>
      <dgm:t>
        <a:bodyPr/>
        <a:lstStyle/>
        <a:p>
          <a:r>
            <a:rPr lang="fi-FI" baseline="0" dirty="0"/>
            <a:t>Pienoismallien teko (Eräjärven kirkko-, Liikenne- ja Kivimuseo- ryhmät)</a:t>
          </a:r>
          <a:endParaRPr lang="en-US" dirty="0"/>
        </a:p>
      </dgm:t>
    </dgm:pt>
    <dgm:pt modelId="{A15215F5-FB52-4CC3-85E2-CB94E7FB5AAF}" type="parTrans" cxnId="{BC114406-0532-4BB8-8A79-40943425BFFE}">
      <dgm:prSet/>
      <dgm:spPr/>
      <dgm:t>
        <a:bodyPr/>
        <a:lstStyle/>
        <a:p>
          <a:endParaRPr lang="en-US"/>
        </a:p>
      </dgm:t>
    </dgm:pt>
    <dgm:pt modelId="{A661D73C-5DF5-4543-8FBB-5522C450C530}" type="sibTrans" cxnId="{BC114406-0532-4BB8-8A79-40943425BFFE}">
      <dgm:prSet/>
      <dgm:spPr/>
      <dgm:t>
        <a:bodyPr/>
        <a:lstStyle/>
        <a:p>
          <a:endParaRPr lang="en-US"/>
        </a:p>
      </dgm:t>
    </dgm:pt>
    <dgm:pt modelId="{E7A55AE4-1499-4CDB-A265-211ADC62C314}">
      <dgm:prSet/>
      <dgm:spPr/>
      <dgm:t>
        <a:bodyPr/>
        <a:lstStyle/>
        <a:p>
          <a:r>
            <a:rPr lang="en-US" dirty="0" err="1" smtClean="0"/>
            <a:t>Kirveen</a:t>
          </a:r>
          <a:r>
            <a:rPr lang="en-US" dirty="0" smtClean="0"/>
            <a:t> </a:t>
          </a:r>
          <a:r>
            <a:rPr lang="en-US" dirty="0" err="1" smtClean="0"/>
            <a:t>teko</a:t>
          </a:r>
          <a:r>
            <a:rPr lang="en-US" dirty="0" smtClean="0"/>
            <a:t> </a:t>
          </a:r>
          <a:r>
            <a:rPr lang="en-US" dirty="0" err="1" smtClean="0"/>
            <a:t>puusta</a:t>
          </a:r>
          <a:endParaRPr lang="en-US" dirty="0"/>
        </a:p>
      </dgm:t>
    </dgm:pt>
    <dgm:pt modelId="{07E9791D-7C4C-4E5E-8139-C070EF52CDE5}" type="parTrans" cxnId="{DF74058C-47D9-4AEF-9591-6C13640F98CF}">
      <dgm:prSet/>
      <dgm:spPr/>
    </dgm:pt>
    <dgm:pt modelId="{8606B330-F254-46AE-A9E3-C5D6B6F0F09B}" type="sibTrans" cxnId="{DF74058C-47D9-4AEF-9591-6C13640F98CF}">
      <dgm:prSet/>
      <dgm:spPr/>
    </dgm:pt>
    <dgm:pt modelId="{F2224792-07F9-447D-A68D-98473DE6EF27}" type="pres">
      <dgm:prSet presAssocID="{D71853A2-AB8B-4B16-9D91-0546F1BF4413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fi-FI"/>
        </a:p>
      </dgm:t>
    </dgm:pt>
    <dgm:pt modelId="{6E1D2B86-DF74-4697-9E00-FE7E3E7E0D34}" type="pres">
      <dgm:prSet presAssocID="{037E1001-C5D5-4F76-82FB-0619970C85FD}" presName="linNode" presStyleCnt="0"/>
      <dgm:spPr/>
    </dgm:pt>
    <dgm:pt modelId="{F394AFEC-4BCB-41CE-B70A-5600C59E771A}" type="pres">
      <dgm:prSet presAssocID="{037E1001-C5D5-4F76-82FB-0619970C85FD}" presName="parentText" presStyleLbl="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fi-FI"/>
        </a:p>
      </dgm:t>
    </dgm:pt>
    <dgm:pt modelId="{067E182D-57D0-4856-BC70-69C44C490140}" type="pres">
      <dgm:prSet presAssocID="{037E1001-C5D5-4F76-82FB-0619970C85FD}" presName="descendantText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fi-FI"/>
        </a:p>
      </dgm:t>
    </dgm:pt>
    <dgm:pt modelId="{41B82EDA-57CE-476F-BC93-1E45707F265A}" type="pres">
      <dgm:prSet presAssocID="{D9A6E807-DD44-4310-8FAF-EAB42E696CC1}" presName="sp" presStyleCnt="0"/>
      <dgm:spPr/>
    </dgm:pt>
    <dgm:pt modelId="{DB300244-6C4F-491B-B317-A7758CCBB447}" type="pres">
      <dgm:prSet presAssocID="{6420CC8C-17C9-4B36-A74F-D79A955982A3}" presName="linNode" presStyleCnt="0"/>
      <dgm:spPr/>
    </dgm:pt>
    <dgm:pt modelId="{146D445D-1A7D-4F5E-B0CF-5C173E5ABD15}" type="pres">
      <dgm:prSet presAssocID="{6420CC8C-17C9-4B36-A74F-D79A955982A3}" presName="parentText" presStyleLbl="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fi-FI"/>
        </a:p>
      </dgm:t>
    </dgm:pt>
    <dgm:pt modelId="{65C80078-560B-420F-BC4A-E44D550F5D94}" type="pres">
      <dgm:prSet presAssocID="{6420CC8C-17C9-4B36-A74F-D79A955982A3}" presName="descendantText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fi-FI"/>
        </a:p>
      </dgm:t>
    </dgm:pt>
  </dgm:ptLst>
  <dgm:cxnLst>
    <dgm:cxn modelId="{D31BF02E-E512-4A96-BBBD-3FE7D2D4EBC5}" srcId="{6420CC8C-17C9-4B36-A74F-D79A955982A3}" destId="{8922F206-AB96-42A6-9006-E6494B5C989F}" srcOrd="0" destOrd="0" parTransId="{16504D31-9067-4D9E-AAFF-21D1667B742E}" sibTransId="{C2E1CB89-5B9F-426B-A207-D9084B1A137F}"/>
    <dgm:cxn modelId="{982A1CE3-9C7F-4001-92DB-EBBAAC144B1B}" type="presOf" srcId="{CB427EB3-3353-4CAA-9243-52CB9536CC70}" destId="{067E182D-57D0-4856-BC70-69C44C490140}" srcOrd="0" destOrd="0" presId="urn:microsoft.com/office/officeart/2005/8/layout/vList5"/>
    <dgm:cxn modelId="{CB8DAC5B-F439-4E2C-8B07-07765345100B}" type="presOf" srcId="{0982C059-750C-4A77-B5D0-681276BD7389}" destId="{067E182D-57D0-4856-BC70-69C44C490140}" srcOrd="0" destOrd="2" presId="urn:microsoft.com/office/officeart/2005/8/layout/vList5"/>
    <dgm:cxn modelId="{6ECC9EDF-1657-4B85-A90A-EFC554CEE196}" srcId="{037E1001-C5D5-4F76-82FB-0619970C85FD}" destId="{CB427EB3-3353-4CAA-9243-52CB9536CC70}" srcOrd="0" destOrd="0" parTransId="{102E6763-2E6B-487F-A73B-B9B97C5E1EDC}" sibTransId="{CB97CA1F-6A11-401D-8805-97CB8476720F}"/>
    <dgm:cxn modelId="{57121DDE-418A-4DE6-9773-6B0FC3690E98}" srcId="{037E1001-C5D5-4F76-82FB-0619970C85FD}" destId="{0982C059-750C-4A77-B5D0-681276BD7389}" srcOrd="2" destOrd="0" parTransId="{558607C2-7523-473D-9F8B-7D1D8BCCA075}" sibTransId="{2F4C56F1-B8C3-4A1D-9ED8-5CC60F43E949}"/>
    <dgm:cxn modelId="{C73FD528-4802-4E03-83B9-F300022887DF}" type="presOf" srcId="{E7A55AE4-1499-4CDB-A265-211ADC62C314}" destId="{65C80078-560B-420F-BC4A-E44D550F5D94}" srcOrd="0" destOrd="2" presId="urn:microsoft.com/office/officeart/2005/8/layout/vList5"/>
    <dgm:cxn modelId="{E81F1F54-4805-4DD6-B061-5F73CAFC7846}" type="presOf" srcId="{E6FC2A9F-5716-4966-B6E8-ED26E1357131}" destId="{65C80078-560B-420F-BC4A-E44D550F5D94}" srcOrd="0" destOrd="1" presId="urn:microsoft.com/office/officeart/2005/8/layout/vList5"/>
    <dgm:cxn modelId="{0B235403-F53E-4274-AAAD-F3E066F11932}" srcId="{037E1001-C5D5-4F76-82FB-0619970C85FD}" destId="{80C450E0-E974-4230-B245-8CC28370CD39}" srcOrd="1" destOrd="0" parTransId="{E71DB817-B77A-48C8-8861-2E6EDD43ADE3}" sibTransId="{BF072C70-FD78-4E2E-8920-02FBA01C82B6}"/>
    <dgm:cxn modelId="{ABAC8886-9FDB-497D-8CE9-7E4CDD9D6DEB}" srcId="{D71853A2-AB8B-4B16-9D91-0546F1BF4413}" destId="{6420CC8C-17C9-4B36-A74F-D79A955982A3}" srcOrd="1" destOrd="0" parTransId="{0A8734C2-704B-483C-ACA0-191B020F65AB}" sibTransId="{79BD56F4-7B68-4A25-94D8-65A583EBA60F}"/>
    <dgm:cxn modelId="{8FDECA23-0C78-4C7F-BE3F-4DE686EBCF13}" srcId="{D71853A2-AB8B-4B16-9D91-0546F1BF4413}" destId="{037E1001-C5D5-4F76-82FB-0619970C85FD}" srcOrd="0" destOrd="0" parTransId="{6F7A9CDD-8BAC-4AE0-A255-621238402681}" sibTransId="{D9A6E807-DD44-4310-8FAF-EAB42E696CC1}"/>
    <dgm:cxn modelId="{AD303D7D-E559-421E-B76C-0D029874BB5E}" type="presOf" srcId="{80C450E0-E974-4230-B245-8CC28370CD39}" destId="{067E182D-57D0-4856-BC70-69C44C490140}" srcOrd="0" destOrd="1" presId="urn:microsoft.com/office/officeart/2005/8/layout/vList5"/>
    <dgm:cxn modelId="{020980BB-3BFC-416D-9777-6AEC1568EAA3}" type="presOf" srcId="{8922F206-AB96-42A6-9006-E6494B5C989F}" destId="{65C80078-560B-420F-BC4A-E44D550F5D94}" srcOrd="0" destOrd="0" presId="urn:microsoft.com/office/officeart/2005/8/layout/vList5"/>
    <dgm:cxn modelId="{F77F8B6F-A377-4AA9-A258-2DC0847210F9}" type="presOf" srcId="{037E1001-C5D5-4F76-82FB-0619970C85FD}" destId="{F394AFEC-4BCB-41CE-B70A-5600C59E771A}" srcOrd="0" destOrd="0" presId="urn:microsoft.com/office/officeart/2005/8/layout/vList5"/>
    <dgm:cxn modelId="{DF74058C-47D9-4AEF-9591-6C13640F98CF}" srcId="{6420CC8C-17C9-4B36-A74F-D79A955982A3}" destId="{E7A55AE4-1499-4CDB-A265-211ADC62C314}" srcOrd="2" destOrd="0" parTransId="{07E9791D-7C4C-4E5E-8139-C070EF52CDE5}" sibTransId="{8606B330-F254-46AE-A9E3-C5D6B6F0F09B}"/>
    <dgm:cxn modelId="{BC114406-0532-4BB8-8A79-40943425BFFE}" srcId="{6420CC8C-17C9-4B36-A74F-D79A955982A3}" destId="{E6FC2A9F-5716-4966-B6E8-ED26E1357131}" srcOrd="1" destOrd="0" parTransId="{A15215F5-FB52-4CC3-85E2-CB94E7FB5AAF}" sibTransId="{A661D73C-5DF5-4543-8FBB-5522C450C530}"/>
    <dgm:cxn modelId="{8615AB52-9963-422C-AE46-4522EBA07E74}" type="presOf" srcId="{D71853A2-AB8B-4B16-9D91-0546F1BF4413}" destId="{F2224792-07F9-447D-A68D-98473DE6EF27}" srcOrd="0" destOrd="0" presId="urn:microsoft.com/office/officeart/2005/8/layout/vList5"/>
    <dgm:cxn modelId="{86E6FF05-6F71-4D27-81AE-F32C8B4D8600}" type="presOf" srcId="{6420CC8C-17C9-4B36-A74F-D79A955982A3}" destId="{146D445D-1A7D-4F5E-B0CF-5C173E5ABD15}" srcOrd="0" destOrd="0" presId="urn:microsoft.com/office/officeart/2005/8/layout/vList5"/>
    <dgm:cxn modelId="{3DAE05BF-F752-4FC9-A182-A9AAC400A828}" type="presParOf" srcId="{F2224792-07F9-447D-A68D-98473DE6EF27}" destId="{6E1D2B86-DF74-4697-9E00-FE7E3E7E0D34}" srcOrd="0" destOrd="0" presId="urn:microsoft.com/office/officeart/2005/8/layout/vList5"/>
    <dgm:cxn modelId="{35D85655-67A6-4585-AD2B-5D4681DF7583}" type="presParOf" srcId="{6E1D2B86-DF74-4697-9E00-FE7E3E7E0D34}" destId="{F394AFEC-4BCB-41CE-B70A-5600C59E771A}" srcOrd="0" destOrd="0" presId="urn:microsoft.com/office/officeart/2005/8/layout/vList5"/>
    <dgm:cxn modelId="{0CA07EDB-639B-44D8-BB29-5C30145E212A}" type="presParOf" srcId="{6E1D2B86-DF74-4697-9E00-FE7E3E7E0D34}" destId="{067E182D-57D0-4856-BC70-69C44C490140}" srcOrd="1" destOrd="0" presId="urn:microsoft.com/office/officeart/2005/8/layout/vList5"/>
    <dgm:cxn modelId="{FC54EF56-35DE-4EB6-85C2-D8724995F9FF}" type="presParOf" srcId="{F2224792-07F9-447D-A68D-98473DE6EF27}" destId="{41B82EDA-57CE-476F-BC93-1E45707F265A}" srcOrd="1" destOrd="0" presId="urn:microsoft.com/office/officeart/2005/8/layout/vList5"/>
    <dgm:cxn modelId="{FD61730D-4F83-4A0D-BBD8-FCF84DD2429F}" type="presParOf" srcId="{F2224792-07F9-447D-A68D-98473DE6EF27}" destId="{DB300244-6C4F-491B-B317-A7758CCBB447}" srcOrd="2" destOrd="0" presId="urn:microsoft.com/office/officeart/2005/8/layout/vList5"/>
    <dgm:cxn modelId="{3D619FB0-3ADC-4BE7-8EC4-8FB8B6381B5C}" type="presParOf" srcId="{DB300244-6C4F-491B-B317-A7758CCBB447}" destId="{146D445D-1A7D-4F5E-B0CF-5C173E5ABD15}" srcOrd="0" destOrd="0" presId="urn:microsoft.com/office/officeart/2005/8/layout/vList5"/>
    <dgm:cxn modelId="{A5D52EAC-F4AE-4B1A-930A-FB7C5AC3721A}" type="presParOf" srcId="{DB300244-6C4F-491B-B317-A7758CCBB447}" destId="{65C80078-560B-420F-BC4A-E44D550F5D9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71853A2-AB8B-4B16-9D91-0546F1BF4413}" type="doc">
      <dgm:prSet loTypeId="urn:microsoft.com/office/officeart/2005/8/layout/vList5" loCatId="Inbox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124E1CD-7930-4D7E-B4DA-CC902C3A26B4}">
      <dgm:prSet/>
      <dgm:spPr/>
      <dgm:t>
        <a:bodyPr/>
        <a:lstStyle/>
        <a:p>
          <a:r>
            <a:rPr lang="fi-FI" dirty="0"/>
            <a:t>Kuvaamataito</a:t>
          </a:r>
          <a:endParaRPr lang="en-US" dirty="0"/>
        </a:p>
      </dgm:t>
    </dgm:pt>
    <dgm:pt modelId="{C9928F32-F243-485A-BEF8-BAFA10A88146}" type="parTrans" cxnId="{FBE75D2D-099E-48A0-BA6F-ABFB0385832E}">
      <dgm:prSet/>
      <dgm:spPr/>
      <dgm:t>
        <a:bodyPr/>
        <a:lstStyle/>
        <a:p>
          <a:endParaRPr lang="en-US"/>
        </a:p>
      </dgm:t>
    </dgm:pt>
    <dgm:pt modelId="{F7A7A1B3-0F51-497F-A70D-22D01AC297EB}" type="sibTrans" cxnId="{FBE75D2D-099E-48A0-BA6F-ABFB0385832E}">
      <dgm:prSet/>
      <dgm:spPr/>
      <dgm:t>
        <a:bodyPr/>
        <a:lstStyle/>
        <a:p>
          <a:endParaRPr lang="en-US"/>
        </a:p>
      </dgm:t>
    </dgm:pt>
    <dgm:pt modelId="{3305A488-732E-4A2F-87E5-BB94942AAD44}">
      <dgm:prSet/>
      <dgm:spPr/>
      <dgm:t>
        <a:bodyPr/>
        <a:lstStyle/>
        <a:p>
          <a:r>
            <a:rPr lang="fi-FI" baseline="0" dirty="0"/>
            <a:t>Seinätaulut (Kivimuseo-, </a:t>
          </a:r>
          <a:r>
            <a:rPr lang="fi-FI" baseline="0" dirty="0" err="1"/>
            <a:t>Nikkilänjärvi</a:t>
          </a:r>
          <a:r>
            <a:rPr lang="fi-FI" baseline="0" dirty="0"/>
            <a:t>-, Eräjärven historia- ryhmät)</a:t>
          </a:r>
          <a:endParaRPr lang="en-US" dirty="0"/>
        </a:p>
      </dgm:t>
    </dgm:pt>
    <dgm:pt modelId="{65778FCA-C55F-4A99-842A-97C93656CDEC}" type="parTrans" cxnId="{CE73EC64-94CA-42F1-AA41-7F9325C051FA}">
      <dgm:prSet/>
      <dgm:spPr/>
      <dgm:t>
        <a:bodyPr/>
        <a:lstStyle/>
        <a:p>
          <a:endParaRPr lang="en-US"/>
        </a:p>
      </dgm:t>
    </dgm:pt>
    <dgm:pt modelId="{1EAFAAC5-4384-4CBE-A1A3-3B5FA6BA4E7A}" type="sibTrans" cxnId="{CE73EC64-94CA-42F1-AA41-7F9325C051FA}">
      <dgm:prSet/>
      <dgm:spPr/>
      <dgm:t>
        <a:bodyPr/>
        <a:lstStyle/>
        <a:p>
          <a:endParaRPr lang="en-US"/>
        </a:p>
      </dgm:t>
    </dgm:pt>
    <dgm:pt modelId="{FD7A6D17-1A73-49C7-BFE8-D676989DCA57}">
      <dgm:prSet/>
      <dgm:spPr/>
      <dgm:t>
        <a:bodyPr/>
        <a:lstStyle/>
        <a:p>
          <a:r>
            <a:rPr lang="fi-FI" baseline="0"/>
            <a:t>Lumihiutaleiden askartelu kahdella tekniikalla (Lumi-ryhmä)</a:t>
          </a:r>
          <a:endParaRPr lang="en-US"/>
        </a:p>
      </dgm:t>
    </dgm:pt>
    <dgm:pt modelId="{DE129934-DDB6-4656-BBD9-59AF55F0F35B}" type="parTrans" cxnId="{03BEB19A-1875-4F3A-A8FC-BBA75F8C9778}">
      <dgm:prSet/>
      <dgm:spPr/>
      <dgm:t>
        <a:bodyPr/>
        <a:lstStyle/>
        <a:p>
          <a:endParaRPr lang="en-US"/>
        </a:p>
      </dgm:t>
    </dgm:pt>
    <dgm:pt modelId="{3057ACCE-70CA-4B19-843F-20960EBC595D}" type="sibTrans" cxnId="{03BEB19A-1875-4F3A-A8FC-BBA75F8C9778}">
      <dgm:prSet/>
      <dgm:spPr/>
      <dgm:t>
        <a:bodyPr/>
        <a:lstStyle/>
        <a:p>
          <a:endParaRPr lang="en-US"/>
        </a:p>
      </dgm:t>
    </dgm:pt>
    <dgm:pt modelId="{ED8944CD-7C2B-47DA-9A27-2309CD2A4879}">
      <dgm:prSet/>
      <dgm:spPr/>
      <dgm:t>
        <a:bodyPr/>
        <a:lstStyle/>
        <a:p>
          <a:r>
            <a:rPr lang="fi-FI" baseline="0" dirty="0"/>
            <a:t>Seinätaulun ja eläinten maalaus isolle seinäpaperille (Metsä-ryhmä)</a:t>
          </a:r>
          <a:endParaRPr lang="en-US" dirty="0"/>
        </a:p>
      </dgm:t>
    </dgm:pt>
    <dgm:pt modelId="{2F4C83A2-7D66-4FBC-85D9-0EF71503D729}" type="parTrans" cxnId="{5F5524F6-8509-4974-8A32-DBA620BB076E}">
      <dgm:prSet/>
      <dgm:spPr/>
      <dgm:t>
        <a:bodyPr/>
        <a:lstStyle/>
        <a:p>
          <a:endParaRPr lang="en-US"/>
        </a:p>
      </dgm:t>
    </dgm:pt>
    <dgm:pt modelId="{011D32FB-37D3-436C-B7C8-9E76DD0B157F}" type="sibTrans" cxnId="{5F5524F6-8509-4974-8A32-DBA620BB076E}">
      <dgm:prSet/>
      <dgm:spPr/>
      <dgm:t>
        <a:bodyPr/>
        <a:lstStyle/>
        <a:p>
          <a:endParaRPr lang="en-US"/>
        </a:p>
      </dgm:t>
    </dgm:pt>
    <dgm:pt modelId="{2A001558-6E00-48E2-B3D4-27332B5E73E5}">
      <dgm:prSet/>
      <dgm:spPr/>
      <dgm:t>
        <a:bodyPr/>
        <a:lstStyle/>
        <a:p>
          <a:r>
            <a:rPr lang="fi-FI"/>
            <a:t>Musiikki</a:t>
          </a:r>
          <a:endParaRPr lang="en-US"/>
        </a:p>
      </dgm:t>
    </dgm:pt>
    <dgm:pt modelId="{717BCE43-7060-4409-900D-6B3F4DBE6943}" type="parTrans" cxnId="{1A62FB82-AD76-4C51-9ABF-E416EF190D78}">
      <dgm:prSet/>
      <dgm:spPr/>
      <dgm:t>
        <a:bodyPr/>
        <a:lstStyle/>
        <a:p>
          <a:endParaRPr lang="en-US"/>
        </a:p>
      </dgm:t>
    </dgm:pt>
    <dgm:pt modelId="{AAC9FD8B-F0E0-4EDB-9FBB-E67263069750}" type="sibTrans" cxnId="{1A62FB82-AD76-4C51-9ABF-E416EF190D78}">
      <dgm:prSet/>
      <dgm:spPr/>
      <dgm:t>
        <a:bodyPr/>
        <a:lstStyle/>
        <a:p>
          <a:endParaRPr lang="en-US"/>
        </a:p>
      </dgm:t>
    </dgm:pt>
    <dgm:pt modelId="{C39B0935-D768-4ADF-9FAB-8FCDF17BC9E1}">
      <dgm:prSet/>
      <dgm:spPr/>
      <dgm:t>
        <a:bodyPr/>
        <a:lstStyle/>
        <a:p>
          <a:r>
            <a:rPr lang="fi-FI" baseline="0"/>
            <a:t>Laulut esityksiin (Putka-ryhmä) j</a:t>
          </a:r>
          <a:endParaRPr lang="en-US"/>
        </a:p>
      </dgm:t>
    </dgm:pt>
    <dgm:pt modelId="{3838A041-E501-4A17-AD79-102D6C8F0227}" type="parTrans" cxnId="{9B4A75BF-436D-48CF-B7F4-2AAC23999FD2}">
      <dgm:prSet/>
      <dgm:spPr/>
      <dgm:t>
        <a:bodyPr/>
        <a:lstStyle/>
        <a:p>
          <a:endParaRPr lang="en-US"/>
        </a:p>
      </dgm:t>
    </dgm:pt>
    <dgm:pt modelId="{AB55C754-27F0-4118-99A8-4206359C28F4}" type="sibTrans" cxnId="{9B4A75BF-436D-48CF-B7F4-2AAC23999FD2}">
      <dgm:prSet/>
      <dgm:spPr/>
      <dgm:t>
        <a:bodyPr/>
        <a:lstStyle/>
        <a:p>
          <a:endParaRPr lang="en-US"/>
        </a:p>
      </dgm:t>
    </dgm:pt>
    <dgm:pt modelId="{9A5604AB-D00D-47CE-9C13-D9358D335320}">
      <dgm:prSet/>
      <dgm:spPr/>
      <dgm:t>
        <a:bodyPr/>
        <a:lstStyle/>
        <a:p>
          <a:r>
            <a:rPr lang="fi-FI" baseline="0"/>
            <a:t>Laulut työskentelyn aikana (kaikki 1-3 luokan ryhmät)</a:t>
          </a:r>
          <a:endParaRPr lang="en-US"/>
        </a:p>
      </dgm:t>
    </dgm:pt>
    <dgm:pt modelId="{49175654-5159-487F-989F-D17BFEE33CFE}" type="parTrans" cxnId="{05DD6205-1B4A-4E20-8E3B-F49B6D22EB29}">
      <dgm:prSet/>
      <dgm:spPr/>
      <dgm:t>
        <a:bodyPr/>
        <a:lstStyle/>
        <a:p>
          <a:endParaRPr lang="en-US"/>
        </a:p>
      </dgm:t>
    </dgm:pt>
    <dgm:pt modelId="{CDB7AB71-5B6F-4911-849D-D0937EF4666E}" type="sibTrans" cxnId="{05DD6205-1B4A-4E20-8E3B-F49B6D22EB29}">
      <dgm:prSet/>
      <dgm:spPr/>
      <dgm:t>
        <a:bodyPr/>
        <a:lstStyle/>
        <a:p>
          <a:endParaRPr lang="en-US"/>
        </a:p>
      </dgm:t>
    </dgm:pt>
    <dgm:pt modelId="{A93DEC77-544F-4737-8C63-EC06A708780E}">
      <dgm:prSet/>
      <dgm:spPr/>
      <dgm:t>
        <a:bodyPr/>
        <a:lstStyle/>
        <a:p>
          <a:r>
            <a:rPr lang="fi-FI" baseline="0"/>
            <a:t>Sateen ja ukkosen äänet videoesityksen taustalle musiikkosoittimista (Nikkilänjärvi-ryhmä)</a:t>
          </a:r>
          <a:endParaRPr lang="en-US"/>
        </a:p>
      </dgm:t>
    </dgm:pt>
    <dgm:pt modelId="{3F870BC9-70F8-4C3C-BECB-70C06153C5DC}" type="parTrans" cxnId="{9E387204-186B-410A-BE5E-562DB83938D3}">
      <dgm:prSet/>
      <dgm:spPr/>
      <dgm:t>
        <a:bodyPr/>
        <a:lstStyle/>
        <a:p>
          <a:endParaRPr lang="en-US"/>
        </a:p>
      </dgm:t>
    </dgm:pt>
    <dgm:pt modelId="{A73BA5DA-90E4-4329-90DA-6D42C725ABB9}" type="sibTrans" cxnId="{9E387204-186B-410A-BE5E-562DB83938D3}">
      <dgm:prSet/>
      <dgm:spPr/>
      <dgm:t>
        <a:bodyPr/>
        <a:lstStyle/>
        <a:p>
          <a:endParaRPr lang="en-US"/>
        </a:p>
      </dgm:t>
    </dgm:pt>
    <dgm:pt modelId="{D29642EC-FF6F-466B-BB13-E4459CD39FDF}">
      <dgm:prSet/>
      <dgm:spPr/>
      <dgm:t>
        <a:bodyPr/>
        <a:lstStyle/>
        <a:p>
          <a:r>
            <a:rPr lang="en-US" dirty="0" err="1" smtClean="0"/>
            <a:t>Kyläkoulupiirrustukset</a:t>
          </a:r>
          <a:endParaRPr lang="en-US" dirty="0"/>
        </a:p>
      </dgm:t>
    </dgm:pt>
    <dgm:pt modelId="{F1286EB9-3E46-4E48-A3EA-E036273586D3}" type="parTrans" cxnId="{351143AC-3696-4A4F-A709-EB44CA8F075D}">
      <dgm:prSet/>
      <dgm:spPr/>
    </dgm:pt>
    <dgm:pt modelId="{3BEC2DFE-A6E1-4FBC-A4BC-BA387F32640F}" type="sibTrans" cxnId="{351143AC-3696-4A4F-A709-EB44CA8F075D}">
      <dgm:prSet/>
      <dgm:spPr/>
    </dgm:pt>
    <dgm:pt modelId="{0FEC13B2-5089-4630-8CC8-B926BAED6924}">
      <dgm:prSet/>
      <dgm:spPr/>
      <dgm:t>
        <a:bodyPr/>
        <a:lstStyle/>
        <a:p>
          <a:r>
            <a:rPr lang="en-US" dirty="0" err="1" smtClean="0"/>
            <a:t>Putkan</a:t>
          </a:r>
          <a:r>
            <a:rPr lang="en-US" dirty="0" smtClean="0"/>
            <a:t> </a:t>
          </a:r>
          <a:r>
            <a:rPr lang="en-US" dirty="0" err="1" smtClean="0"/>
            <a:t>rakentaminen</a:t>
          </a:r>
          <a:endParaRPr lang="en-US" dirty="0"/>
        </a:p>
      </dgm:t>
    </dgm:pt>
    <dgm:pt modelId="{DF7D4830-6267-423C-B7AE-15E391E2B75C}" type="parTrans" cxnId="{9C595C2A-D9EE-4E3F-874F-F842B9BE4682}">
      <dgm:prSet/>
      <dgm:spPr/>
    </dgm:pt>
    <dgm:pt modelId="{8E477F72-B039-4760-8397-1A2B951CF1A4}" type="sibTrans" cxnId="{9C595C2A-D9EE-4E3F-874F-F842B9BE4682}">
      <dgm:prSet/>
      <dgm:spPr/>
    </dgm:pt>
    <dgm:pt modelId="{0C332B81-78F0-414D-AD43-9FEE94630EAB}">
      <dgm:prSet/>
      <dgm:spPr/>
      <dgm:t>
        <a:bodyPr/>
        <a:lstStyle/>
        <a:p>
          <a:r>
            <a:rPr lang="en-US" dirty="0" err="1" smtClean="0"/>
            <a:t>Kanojen</a:t>
          </a:r>
          <a:r>
            <a:rPr lang="en-US" dirty="0" smtClean="0"/>
            <a:t> </a:t>
          </a:r>
          <a:r>
            <a:rPr lang="en-US" dirty="0" err="1" smtClean="0"/>
            <a:t>askartelu</a:t>
          </a:r>
          <a:endParaRPr lang="en-US" dirty="0"/>
        </a:p>
      </dgm:t>
    </dgm:pt>
    <dgm:pt modelId="{EA8BFF61-7E45-43AD-AF5F-1FAE6B6CD1E8}" type="parTrans" cxnId="{431EA682-55BD-4882-9A35-03C57FFB5B2F}">
      <dgm:prSet/>
      <dgm:spPr/>
    </dgm:pt>
    <dgm:pt modelId="{8EFBD5B5-05D1-4DC3-87A9-F405271C3727}" type="sibTrans" cxnId="{431EA682-55BD-4882-9A35-03C57FFB5B2F}">
      <dgm:prSet/>
      <dgm:spPr/>
    </dgm:pt>
    <dgm:pt modelId="{F661BF85-8C20-4AD3-A8D8-9716EE734774}">
      <dgm:prSet/>
      <dgm:spPr/>
      <dgm:t>
        <a:bodyPr/>
        <a:lstStyle/>
        <a:p>
          <a:r>
            <a:rPr lang="en-US" dirty="0" err="1" smtClean="0"/>
            <a:t>Metsäneläinten</a:t>
          </a:r>
          <a:r>
            <a:rPr lang="en-US" dirty="0" smtClean="0"/>
            <a:t> </a:t>
          </a:r>
          <a:r>
            <a:rPr lang="en-US" dirty="0" err="1" smtClean="0"/>
            <a:t>jätökset</a:t>
          </a:r>
          <a:endParaRPr lang="en-US" dirty="0"/>
        </a:p>
      </dgm:t>
    </dgm:pt>
    <dgm:pt modelId="{57E8D92A-5A1D-4E76-8D94-A40FBA482E50}" type="parTrans" cxnId="{142DA3B4-2389-4195-878E-4FADF04640A2}">
      <dgm:prSet/>
      <dgm:spPr/>
    </dgm:pt>
    <dgm:pt modelId="{02C44A41-DBAF-41D0-8C2E-0928A29AD8D3}" type="sibTrans" cxnId="{142DA3B4-2389-4195-878E-4FADF04640A2}">
      <dgm:prSet/>
      <dgm:spPr/>
    </dgm:pt>
    <dgm:pt modelId="{2C5DF240-8B71-4D36-9035-A9E3B464952B}">
      <dgm:prSet/>
      <dgm:spPr/>
      <dgm:t>
        <a:bodyPr/>
        <a:lstStyle/>
        <a:p>
          <a:r>
            <a:rPr lang="en-US" dirty="0" err="1" smtClean="0"/>
            <a:t>Erälinnan</a:t>
          </a:r>
          <a:r>
            <a:rPr lang="en-US" dirty="0" smtClean="0"/>
            <a:t> </a:t>
          </a:r>
          <a:r>
            <a:rPr lang="en-US" dirty="0" err="1" smtClean="0"/>
            <a:t>pienosmallin</a:t>
          </a:r>
          <a:r>
            <a:rPr lang="en-US" dirty="0" smtClean="0"/>
            <a:t> </a:t>
          </a:r>
          <a:r>
            <a:rPr lang="en-US" dirty="0" err="1" smtClean="0"/>
            <a:t>askartelu</a:t>
          </a:r>
          <a:endParaRPr lang="en-US" dirty="0"/>
        </a:p>
      </dgm:t>
    </dgm:pt>
    <dgm:pt modelId="{57D1F976-9495-405D-A28B-82B9C8F360B6}" type="parTrans" cxnId="{99426798-1FE3-4EBB-AA26-A369373EFCDC}">
      <dgm:prSet/>
      <dgm:spPr/>
    </dgm:pt>
    <dgm:pt modelId="{A70B203A-5919-4132-AF70-03074D6DF8CA}" type="sibTrans" cxnId="{99426798-1FE3-4EBB-AA26-A369373EFCDC}">
      <dgm:prSet/>
      <dgm:spPr/>
    </dgm:pt>
    <dgm:pt modelId="{F2224792-07F9-447D-A68D-98473DE6EF27}" type="pres">
      <dgm:prSet presAssocID="{D71853A2-AB8B-4B16-9D91-0546F1BF4413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fi-FI"/>
        </a:p>
      </dgm:t>
    </dgm:pt>
    <dgm:pt modelId="{D71BC686-2F8D-459E-9759-9D7C852DC63A}" type="pres">
      <dgm:prSet presAssocID="{2124E1CD-7930-4D7E-B4DA-CC902C3A26B4}" presName="linNode" presStyleCnt="0"/>
      <dgm:spPr/>
    </dgm:pt>
    <dgm:pt modelId="{4DF3F828-86AA-4F0A-BFFE-C828CFECB92C}" type="pres">
      <dgm:prSet presAssocID="{2124E1CD-7930-4D7E-B4DA-CC902C3A26B4}" presName="parentText" presStyleLbl="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fi-FI"/>
        </a:p>
      </dgm:t>
    </dgm:pt>
    <dgm:pt modelId="{FD1BEFE2-F869-4B21-AE2B-CDD5FB5565CD}" type="pres">
      <dgm:prSet presAssocID="{2124E1CD-7930-4D7E-B4DA-CC902C3A26B4}" presName="descendantText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fi-FI"/>
        </a:p>
      </dgm:t>
    </dgm:pt>
    <dgm:pt modelId="{DA638E7B-9396-4F37-91DD-2D88129A08D3}" type="pres">
      <dgm:prSet presAssocID="{F7A7A1B3-0F51-497F-A70D-22D01AC297EB}" presName="sp" presStyleCnt="0"/>
      <dgm:spPr/>
    </dgm:pt>
    <dgm:pt modelId="{043833F8-8EC6-41AE-A1FF-BFD6E5D435DA}" type="pres">
      <dgm:prSet presAssocID="{2A001558-6E00-48E2-B3D4-27332B5E73E5}" presName="linNode" presStyleCnt="0"/>
      <dgm:spPr/>
    </dgm:pt>
    <dgm:pt modelId="{9FC873CB-7612-4142-9BD7-FAE5F234D82A}" type="pres">
      <dgm:prSet presAssocID="{2A001558-6E00-48E2-B3D4-27332B5E73E5}" presName="parentText" presStyleLbl="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fi-FI"/>
        </a:p>
      </dgm:t>
    </dgm:pt>
    <dgm:pt modelId="{4D7D177F-CEBE-4F0E-BD47-665F5A3BDA04}" type="pres">
      <dgm:prSet presAssocID="{2A001558-6E00-48E2-B3D4-27332B5E73E5}" presName="descendantText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fi-FI"/>
        </a:p>
      </dgm:t>
    </dgm:pt>
  </dgm:ptLst>
  <dgm:cxnLst>
    <dgm:cxn modelId="{7DA4A80D-BFC8-4ADD-80D3-F90C67AF84AD}" type="presOf" srcId="{3305A488-732E-4A2F-87E5-BB94942AAD44}" destId="{FD1BEFE2-F869-4B21-AE2B-CDD5FB5565CD}" srcOrd="0" destOrd="0" presId="urn:microsoft.com/office/officeart/2005/8/layout/vList5"/>
    <dgm:cxn modelId="{9E387204-186B-410A-BE5E-562DB83938D3}" srcId="{2A001558-6E00-48E2-B3D4-27332B5E73E5}" destId="{A93DEC77-544F-4737-8C63-EC06A708780E}" srcOrd="2" destOrd="0" parTransId="{3F870BC9-70F8-4C3C-BECB-70C06153C5DC}" sibTransId="{A73BA5DA-90E4-4329-90DA-6D42C725ABB9}"/>
    <dgm:cxn modelId="{C0FF8211-8008-4B89-9635-15BC66213D17}" type="presOf" srcId="{D29642EC-FF6F-466B-BB13-E4459CD39FDF}" destId="{FD1BEFE2-F869-4B21-AE2B-CDD5FB5565CD}" srcOrd="0" destOrd="6" presId="urn:microsoft.com/office/officeart/2005/8/layout/vList5"/>
    <dgm:cxn modelId="{CE73EC64-94CA-42F1-AA41-7F9325C051FA}" srcId="{2124E1CD-7930-4D7E-B4DA-CC902C3A26B4}" destId="{3305A488-732E-4A2F-87E5-BB94942AAD44}" srcOrd="0" destOrd="0" parTransId="{65778FCA-C55F-4A99-842A-97C93656CDEC}" sibTransId="{1EAFAAC5-4384-4CBE-A1A3-3B5FA6BA4E7A}"/>
    <dgm:cxn modelId="{E593DE9E-E0CB-43F0-A2A0-26E22C9E2010}" type="presOf" srcId="{ED8944CD-7C2B-47DA-9A27-2309CD2A4879}" destId="{FD1BEFE2-F869-4B21-AE2B-CDD5FB5565CD}" srcOrd="0" destOrd="2" presId="urn:microsoft.com/office/officeart/2005/8/layout/vList5"/>
    <dgm:cxn modelId="{4AD3DD3A-5F16-46EC-BDD3-C0DE9BA49EB4}" type="presOf" srcId="{0FEC13B2-5089-4630-8CC8-B926BAED6924}" destId="{FD1BEFE2-F869-4B21-AE2B-CDD5FB5565CD}" srcOrd="0" destOrd="3" presId="urn:microsoft.com/office/officeart/2005/8/layout/vList5"/>
    <dgm:cxn modelId="{BB819BBE-4A02-4CAE-B020-E6776E9208D8}" type="presOf" srcId="{0C332B81-78F0-414D-AD43-9FEE94630EAB}" destId="{FD1BEFE2-F869-4B21-AE2B-CDD5FB5565CD}" srcOrd="0" destOrd="4" presId="urn:microsoft.com/office/officeart/2005/8/layout/vList5"/>
    <dgm:cxn modelId="{142DA3B4-2389-4195-878E-4FADF04640A2}" srcId="{2124E1CD-7930-4D7E-B4DA-CC902C3A26B4}" destId="{F661BF85-8C20-4AD3-A8D8-9716EE734774}" srcOrd="5" destOrd="0" parTransId="{57E8D92A-5A1D-4E76-8D94-A40FBA482E50}" sibTransId="{02C44A41-DBAF-41D0-8C2E-0928A29AD8D3}"/>
    <dgm:cxn modelId="{05DD6205-1B4A-4E20-8E3B-F49B6D22EB29}" srcId="{2A001558-6E00-48E2-B3D4-27332B5E73E5}" destId="{9A5604AB-D00D-47CE-9C13-D9358D335320}" srcOrd="1" destOrd="0" parTransId="{49175654-5159-487F-989F-D17BFEE33CFE}" sibTransId="{CDB7AB71-5B6F-4911-849D-D0937EF4666E}"/>
    <dgm:cxn modelId="{9C595C2A-D9EE-4E3F-874F-F842B9BE4682}" srcId="{2124E1CD-7930-4D7E-B4DA-CC902C3A26B4}" destId="{0FEC13B2-5089-4630-8CC8-B926BAED6924}" srcOrd="3" destOrd="0" parTransId="{DF7D4830-6267-423C-B7AE-15E391E2B75C}" sibTransId="{8E477F72-B039-4760-8397-1A2B951CF1A4}"/>
    <dgm:cxn modelId="{8615AB52-9963-422C-AE46-4522EBA07E74}" type="presOf" srcId="{D71853A2-AB8B-4B16-9D91-0546F1BF4413}" destId="{F2224792-07F9-447D-A68D-98473DE6EF27}" srcOrd="0" destOrd="0" presId="urn:microsoft.com/office/officeart/2005/8/layout/vList5"/>
    <dgm:cxn modelId="{DFC10E77-2BB0-47D7-94D9-D6325D4CEE25}" type="presOf" srcId="{A93DEC77-544F-4737-8C63-EC06A708780E}" destId="{4D7D177F-CEBE-4F0E-BD47-665F5A3BDA04}" srcOrd="0" destOrd="2" presId="urn:microsoft.com/office/officeart/2005/8/layout/vList5"/>
    <dgm:cxn modelId="{431EA682-55BD-4882-9A35-03C57FFB5B2F}" srcId="{2124E1CD-7930-4D7E-B4DA-CC902C3A26B4}" destId="{0C332B81-78F0-414D-AD43-9FEE94630EAB}" srcOrd="4" destOrd="0" parTransId="{EA8BFF61-7E45-43AD-AF5F-1FAE6B6CD1E8}" sibTransId="{8EFBD5B5-05D1-4DC3-87A9-F405271C3727}"/>
    <dgm:cxn modelId="{3D614BA4-39F4-4AA4-B393-DA585BED7B1C}" type="presOf" srcId="{9A5604AB-D00D-47CE-9C13-D9358D335320}" destId="{4D7D177F-CEBE-4F0E-BD47-665F5A3BDA04}" srcOrd="0" destOrd="1" presId="urn:microsoft.com/office/officeart/2005/8/layout/vList5"/>
    <dgm:cxn modelId="{834E6A0F-47B3-4C7D-9F21-AA3A76291642}" type="presOf" srcId="{2124E1CD-7930-4D7E-B4DA-CC902C3A26B4}" destId="{4DF3F828-86AA-4F0A-BFFE-C828CFECB92C}" srcOrd="0" destOrd="0" presId="urn:microsoft.com/office/officeart/2005/8/layout/vList5"/>
    <dgm:cxn modelId="{AAC770FF-8FF2-4726-A0B6-443B5DFD4C48}" type="presOf" srcId="{2C5DF240-8B71-4D36-9035-A9E3B464952B}" destId="{FD1BEFE2-F869-4B21-AE2B-CDD5FB5565CD}" srcOrd="0" destOrd="7" presId="urn:microsoft.com/office/officeart/2005/8/layout/vList5"/>
    <dgm:cxn modelId="{061C283D-A753-43A8-9EF2-32CDB3A27405}" type="presOf" srcId="{F661BF85-8C20-4AD3-A8D8-9716EE734774}" destId="{FD1BEFE2-F869-4B21-AE2B-CDD5FB5565CD}" srcOrd="0" destOrd="5" presId="urn:microsoft.com/office/officeart/2005/8/layout/vList5"/>
    <dgm:cxn modelId="{FBE75D2D-099E-48A0-BA6F-ABFB0385832E}" srcId="{D71853A2-AB8B-4B16-9D91-0546F1BF4413}" destId="{2124E1CD-7930-4D7E-B4DA-CC902C3A26B4}" srcOrd="0" destOrd="0" parTransId="{C9928F32-F243-485A-BEF8-BAFA10A88146}" sibTransId="{F7A7A1B3-0F51-497F-A70D-22D01AC297EB}"/>
    <dgm:cxn modelId="{276245D7-5C02-4B27-9E8D-52DA8B58B357}" type="presOf" srcId="{2A001558-6E00-48E2-B3D4-27332B5E73E5}" destId="{9FC873CB-7612-4142-9BD7-FAE5F234D82A}" srcOrd="0" destOrd="0" presId="urn:microsoft.com/office/officeart/2005/8/layout/vList5"/>
    <dgm:cxn modelId="{5F5524F6-8509-4974-8A32-DBA620BB076E}" srcId="{2124E1CD-7930-4D7E-B4DA-CC902C3A26B4}" destId="{ED8944CD-7C2B-47DA-9A27-2309CD2A4879}" srcOrd="2" destOrd="0" parTransId="{2F4C83A2-7D66-4FBC-85D9-0EF71503D729}" sibTransId="{011D32FB-37D3-436C-B7C8-9E76DD0B157F}"/>
    <dgm:cxn modelId="{99426798-1FE3-4EBB-AA26-A369373EFCDC}" srcId="{2124E1CD-7930-4D7E-B4DA-CC902C3A26B4}" destId="{2C5DF240-8B71-4D36-9035-A9E3B464952B}" srcOrd="7" destOrd="0" parTransId="{57D1F976-9495-405D-A28B-82B9C8F360B6}" sibTransId="{A70B203A-5919-4132-AF70-03074D6DF8CA}"/>
    <dgm:cxn modelId="{E1925F8A-3FDE-44D9-82B9-A0DFC8F38251}" type="presOf" srcId="{FD7A6D17-1A73-49C7-BFE8-D676989DCA57}" destId="{FD1BEFE2-F869-4B21-AE2B-CDD5FB5565CD}" srcOrd="0" destOrd="1" presId="urn:microsoft.com/office/officeart/2005/8/layout/vList5"/>
    <dgm:cxn modelId="{17EDAE4F-5A01-4782-86E2-E0E79C53A701}" type="presOf" srcId="{C39B0935-D768-4ADF-9FAB-8FCDF17BC9E1}" destId="{4D7D177F-CEBE-4F0E-BD47-665F5A3BDA04}" srcOrd="0" destOrd="0" presId="urn:microsoft.com/office/officeart/2005/8/layout/vList5"/>
    <dgm:cxn modelId="{9B4A75BF-436D-48CF-B7F4-2AAC23999FD2}" srcId="{2A001558-6E00-48E2-B3D4-27332B5E73E5}" destId="{C39B0935-D768-4ADF-9FAB-8FCDF17BC9E1}" srcOrd="0" destOrd="0" parTransId="{3838A041-E501-4A17-AD79-102D6C8F0227}" sibTransId="{AB55C754-27F0-4118-99A8-4206359C28F4}"/>
    <dgm:cxn modelId="{351143AC-3696-4A4F-A709-EB44CA8F075D}" srcId="{2124E1CD-7930-4D7E-B4DA-CC902C3A26B4}" destId="{D29642EC-FF6F-466B-BB13-E4459CD39FDF}" srcOrd="6" destOrd="0" parTransId="{F1286EB9-3E46-4E48-A3EA-E036273586D3}" sibTransId="{3BEC2DFE-A6E1-4FBC-A4BC-BA387F32640F}"/>
    <dgm:cxn modelId="{03BEB19A-1875-4F3A-A8FC-BBA75F8C9778}" srcId="{2124E1CD-7930-4D7E-B4DA-CC902C3A26B4}" destId="{FD7A6D17-1A73-49C7-BFE8-D676989DCA57}" srcOrd="1" destOrd="0" parTransId="{DE129934-DDB6-4656-BBD9-59AF55F0F35B}" sibTransId="{3057ACCE-70CA-4B19-843F-20960EBC595D}"/>
    <dgm:cxn modelId="{1A62FB82-AD76-4C51-9ABF-E416EF190D78}" srcId="{D71853A2-AB8B-4B16-9D91-0546F1BF4413}" destId="{2A001558-6E00-48E2-B3D4-27332B5E73E5}" srcOrd="1" destOrd="0" parTransId="{717BCE43-7060-4409-900D-6B3F4DBE6943}" sibTransId="{AAC9FD8B-F0E0-4EDB-9FBB-E67263069750}"/>
    <dgm:cxn modelId="{D00E25A9-DE41-4DB2-B73F-F0AE450E1676}" type="presParOf" srcId="{F2224792-07F9-447D-A68D-98473DE6EF27}" destId="{D71BC686-2F8D-459E-9759-9D7C852DC63A}" srcOrd="0" destOrd="0" presId="urn:microsoft.com/office/officeart/2005/8/layout/vList5"/>
    <dgm:cxn modelId="{3C003002-E056-446E-8ED1-A32492476908}" type="presParOf" srcId="{D71BC686-2F8D-459E-9759-9D7C852DC63A}" destId="{4DF3F828-86AA-4F0A-BFFE-C828CFECB92C}" srcOrd="0" destOrd="0" presId="urn:microsoft.com/office/officeart/2005/8/layout/vList5"/>
    <dgm:cxn modelId="{7561B0AE-A99C-442C-AB45-05E69664B063}" type="presParOf" srcId="{D71BC686-2F8D-459E-9759-9D7C852DC63A}" destId="{FD1BEFE2-F869-4B21-AE2B-CDD5FB5565CD}" srcOrd="1" destOrd="0" presId="urn:microsoft.com/office/officeart/2005/8/layout/vList5"/>
    <dgm:cxn modelId="{886FB673-DB81-433B-8BDB-C540B752B1CC}" type="presParOf" srcId="{F2224792-07F9-447D-A68D-98473DE6EF27}" destId="{DA638E7B-9396-4F37-91DD-2D88129A08D3}" srcOrd="1" destOrd="0" presId="urn:microsoft.com/office/officeart/2005/8/layout/vList5"/>
    <dgm:cxn modelId="{11FB7B85-FB25-44A2-BCBC-8DA810043B8C}" type="presParOf" srcId="{F2224792-07F9-447D-A68D-98473DE6EF27}" destId="{043833F8-8EC6-41AE-A1FF-BFD6E5D435DA}" srcOrd="2" destOrd="0" presId="urn:microsoft.com/office/officeart/2005/8/layout/vList5"/>
    <dgm:cxn modelId="{69C8E329-D969-4063-934E-161083740EAD}" type="presParOf" srcId="{043833F8-8EC6-41AE-A1FF-BFD6E5D435DA}" destId="{9FC873CB-7612-4142-9BD7-FAE5F234D82A}" srcOrd="0" destOrd="0" presId="urn:microsoft.com/office/officeart/2005/8/layout/vList5"/>
    <dgm:cxn modelId="{F9D39D01-3625-4DD4-816D-18BB7B17DBD2}" type="presParOf" srcId="{043833F8-8EC6-41AE-A1FF-BFD6E5D435DA}" destId="{4D7D177F-CEBE-4F0E-BD47-665F5A3BDA0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BDC5D5-5559-4357-A07B-90AA7232AAD6}">
      <dsp:nvSpPr>
        <dsp:cNvPr id="0" name=""/>
        <dsp:cNvSpPr/>
      </dsp:nvSpPr>
      <dsp:spPr>
        <a:xfrm>
          <a:off x="0" y="2264"/>
          <a:ext cx="5913437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E34AAD4-AA81-43A8-835F-35FB4D87812F}">
      <dsp:nvSpPr>
        <dsp:cNvPr id="0" name=""/>
        <dsp:cNvSpPr/>
      </dsp:nvSpPr>
      <dsp:spPr>
        <a:xfrm>
          <a:off x="0" y="2264"/>
          <a:ext cx="5913437" cy="1544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i-FI" sz="2000" kern="1200"/>
            <a:t>Monialaisen kokonaisuuden suunnittelu aloitettiin kaksi viikkoa ennen teemaviikkoa. </a:t>
          </a:r>
          <a:endParaRPr lang="en-US" sz="2000" kern="1200"/>
        </a:p>
      </dsp:txBody>
      <dsp:txXfrm>
        <a:off x="0" y="2264"/>
        <a:ext cx="5913437" cy="1544186"/>
      </dsp:txXfrm>
    </dsp:sp>
    <dsp:sp modelId="{23C12D80-8D2F-497F-84E2-5A488BD615EB}">
      <dsp:nvSpPr>
        <dsp:cNvPr id="0" name=""/>
        <dsp:cNvSpPr/>
      </dsp:nvSpPr>
      <dsp:spPr>
        <a:xfrm>
          <a:off x="0" y="1546450"/>
          <a:ext cx="5913437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ABFD8AB-73B8-4BFE-A635-77F01B7DD159}">
      <dsp:nvSpPr>
        <dsp:cNvPr id="0" name=""/>
        <dsp:cNvSpPr/>
      </dsp:nvSpPr>
      <dsp:spPr>
        <a:xfrm>
          <a:off x="0" y="1546450"/>
          <a:ext cx="5913437" cy="1544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i-FI" sz="2000" kern="1200"/>
            <a:t>Opettajien ja koulunkäynninohjaajan lisäksi suunnittelussa oli mukana Suomen ympäristöopisto Sykli:n Aulikki Laine.</a:t>
          </a:r>
          <a:endParaRPr lang="en-US" sz="2000" kern="1200"/>
        </a:p>
      </dsp:txBody>
      <dsp:txXfrm>
        <a:off x="0" y="1546450"/>
        <a:ext cx="5913437" cy="1544186"/>
      </dsp:txXfrm>
    </dsp:sp>
    <dsp:sp modelId="{795918A6-8E2A-45F8-96E0-5C8D6E18CDAE}">
      <dsp:nvSpPr>
        <dsp:cNvPr id="0" name=""/>
        <dsp:cNvSpPr/>
      </dsp:nvSpPr>
      <dsp:spPr>
        <a:xfrm>
          <a:off x="0" y="3090637"/>
          <a:ext cx="5913437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84BD67-D641-43FC-BDAA-9368857732BA}">
      <dsp:nvSpPr>
        <dsp:cNvPr id="0" name=""/>
        <dsp:cNvSpPr/>
      </dsp:nvSpPr>
      <dsp:spPr>
        <a:xfrm>
          <a:off x="0" y="3090637"/>
          <a:ext cx="5913437" cy="1544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i-FI" sz="2000" kern="1200"/>
            <a:t>Oppilaat päätettiin jakaa kahteen ryhmään: 1-3 luokkalaiset ja 4-6 luokkalaiset. Tähän päädyttiin työskentelyn ohjauksen vuoksi. 6-luokkalaisten taidot tiedonetsintään ja tuotosten kirjoittamiseen ovat hyvin erilaisia kuin 1-luokkalaisella. </a:t>
          </a:r>
          <a:endParaRPr lang="en-US" sz="2000" kern="1200"/>
        </a:p>
      </dsp:txBody>
      <dsp:txXfrm>
        <a:off x="0" y="3090637"/>
        <a:ext cx="5913437" cy="15441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3B4A69-10DE-4879-A463-6964A615206C}">
      <dsp:nvSpPr>
        <dsp:cNvPr id="0" name=""/>
        <dsp:cNvSpPr/>
      </dsp:nvSpPr>
      <dsp:spPr>
        <a:xfrm>
          <a:off x="7213" y="238311"/>
          <a:ext cx="3492874" cy="810000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008" tIns="20003" rIns="20003" bIns="20003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i-FI" sz="1500" kern="1200"/>
            <a:t>Äidinkieli: </a:t>
          </a:r>
          <a:endParaRPr lang="en-US" sz="1500" kern="1200"/>
        </a:p>
      </dsp:txBody>
      <dsp:txXfrm>
        <a:off x="412213" y="238311"/>
        <a:ext cx="2682874" cy="810000"/>
      </dsp:txXfrm>
    </dsp:sp>
    <dsp:sp modelId="{C915E0F8-E514-4D3D-BD3B-D7163D931311}">
      <dsp:nvSpPr>
        <dsp:cNvPr id="0" name=""/>
        <dsp:cNvSpPr/>
      </dsp:nvSpPr>
      <dsp:spPr>
        <a:xfrm>
          <a:off x="7213" y="1135348"/>
          <a:ext cx="2794299" cy="2437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500" kern="1200" baseline="0" dirty="0"/>
            <a:t>Power </a:t>
          </a:r>
          <a:r>
            <a:rPr lang="fi-FI" sz="1500" kern="1200" baseline="0" dirty="0" err="1"/>
            <a:t>point</a:t>
          </a:r>
          <a:r>
            <a:rPr lang="fi-FI" sz="1500" kern="1200" baseline="0" dirty="0"/>
            <a:t>-esitysten ja kartonkisten seinätaulujen tekstin tuottaminen. </a:t>
          </a:r>
          <a:endParaRPr lang="en-US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500" kern="1200" baseline="0" dirty="0"/>
            <a:t>Näytelmät ja videoidut näytelmät (Putka-, </a:t>
          </a:r>
          <a:r>
            <a:rPr lang="fi-FI" sz="1500" kern="1200" baseline="0" dirty="0" err="1"/>
            <a:t>Nikkilänjärvi</a:t>
          </a:r>
          <a:r>
            <a:rPr lang="fi-FI" sz="1500" kern="1200" baseline="0" dirty="0"/>
            <a:t>-, Eräjärven historia- ryhmät)</a:t>
          </a:r>
          <a:endParaRPr lang="en-US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500" kern="1200" baseline="0"/>
            <a:t>Oman tuon esitys (kaikki oppilaat) 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500" kern="1200" baseline="0" dirty="0"/>
            <a:t>Haastattelut (Erälinna-, Eräjärven kirkko- ja Louhos- ryhmä) </a:t>
          </a:r>
          <a:endParaRPr lang="en-US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500" kern="1200" dirty="0" err="1" smtClean="0"/>
            <a:t>Erälinna-lehti</a:t>
          </a:r>
          <a:endParaRPr lang="en-US" sz="1500" kern="1200" dirty="0"/>
        </a:p>
      </dsp:txBody>
      <dsp:txXfrm>
        <a:off x="7213" y="1135348"/>
        <a:ext cx="2794299" cy="2437514"/>
      </dsp:txXfrm>
    </dsp:sp>
    <dsp:sp modelId="{3E6C82D5-9D26-4D27-8C08-4E36AFDCCDB4}">
      <dsp:nvSpPr>
        <dsp:cNvPr id="0" name=""/>
        <dsp:cNvSpPr/>
      </dsp:nvSpPr>
      <dsp:spPr>
        <a:xfrm>
          <a:off x="3284088" y="245418"/>
          <a:ext cx="3492874" cy="810000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008" tIns="20003" rIns="20003" bIns="20003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i-FI" sz="1500" kern="1200"/>
            <a:t>Englanti</a:t>
          </a:r>
          <a:endParaRPr lang="en-US" sz="1500" kern="1200"/>
        </a:p>
      </dsp:txBody>
      <dsp:txXfrm>
        <a:off x="3689088" y="245418"/>
        <a:ext cx="2682874" cy="810000"/>
      </dsp:txXfrm>
    </dsp:sp>
    <dsp:sp modelId="{41BAADA9-9509-483C-8A94-BE697D07951C}">
      <dsp:nvSpPr>
        <dsp:cNvPr id="0" name=""/>
        <dsp:cNvSpPr/>
      </dsp:nvSpPr>
      <dsp:spPr>
        <a:xfrm>
          <a:off x="3284088" y="1156668"/>
          <a:ext cx="2794299" cy="24090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500" kern="1200" baseline="0"/>
            <a:t>Töiden osan kääntäminen englanniksi (4-6 –luokan ryhmät) </a:t>
          </a:r>
          <a:endParaRPr lang="en-US" sz="1500" kern="1200"/>
        </a:p>
      </dsp:txBody>
      <dsp:txXfrm>
        <a:off x="3284088" y="1156668"/>
        <a:ext cx="2794299" cy="2409087"/>
      </dsp:txXfrm>
    </dsp:sp>
    <dsp:sp modelId="{042CD219-3FFD-48CB-AB94-17C6094013AA}">
      <dsp:nvSpPr>
        <dsp:cNvPr id="0" name=""/>
        <dsp:cNvSpPr/>
      </dsp:nvSpPr>
      <dsp:spPr>
        <a:xfrm>
          <a:off x="6560962" y="245418"/>
          <a:ext cx="3492874" cy="810000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008" tIns="20003" rIns="20003" bIns="20003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i-FI" sz="1500" kern="1200"/>
            <a:t>Matematiikka</a:t>
          </a:r>
          <a:endParaRPr lang="en-US" sz="1500" kern="1200"/>
        </a:p>
      </dsp:txBody>
      <dsp:txXfrm>
        <a:off x="6965962" y="245418"/>
        <a:ext cx="2682874" cy="810000"/>
      </dsp:txXfrm>
    </dsp:sp>
    <dsp:sp modelId="{6291CEFC-421B-4F4B-926E-D1C470891E01}">
      <dsp:nvSpPr>
        <dsp:cNvPr id="0" name=""/>
        <dsp:cNvSpPr/>
      </dsp:nvSpPr>
      <dsp:spPr>
        <a:xfrm>
          <a:off x="6560962" y="1156668"/>
          <a:ext cx="2794299" cy="24090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500" kern="1200" baseline="0"/>
            <a:t>Rakennustöiden mittaaminen (Eräjärven historia- ja Louhos-ryhmä)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500" kern="1200" baseline="0"/>
            <a:t>Kivien esittelykehikoiden tekeminen.(Louhos-ryhmä) </a:t>
          </a:r>
          <a:endParaRPr lang="en-US" sz="1500" kern="1200"/>
        </a:p>
      </dsp:txBody>
      <dsp:txXfrm>
        <a:off x="6560962" y="1156668"/>
        <a:ext cx="2794299" cy="24090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09EC5A-2029-44E9-86EA-C4398391E680}">
      <dsp:nvSpPr>
        <dsp:cNvPr id="0" name=""/>
        <dsp:cNvSpPr/>
      </dsp:nvSpPr>
      <dsp:spPr>
        <a:xfrm>
          <a:off x="4828" y="270903"/>
          <a:ext cx="4905359" cy="918000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009" tIns="22670" rIns="22670" bIns="226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i-FI" sz="1700" kern="1200"/>
            <a:t>Uskonto</a:t>
          </a:r>
          <a:endParaRPr lang="en-US" sz="1700" kern="1200"/>
        </a:p>
      </dsp:txBody>
      <dsp:txXfrm>
        <a:off x="463828" y="270903"/>
        <a:ext cx="3987359" cy="918000"/>
      </dsp:txXfrm>
    </dsp:sp>
    <dsp:sp modelId="{DE1FF5B3-0B08-4B8E-9497-9C1884C7F8AD}">
      <dsp:nvSpPr>
        <dsp:cNvPr id="0" name=""/>
        <dsp:cNvSpPr/>
      </dsp:nvSpPr>
      <dsp:spPr>
        <a:xfrm>
          <a:off x="4828" y="1303653"/>
          <a:ext cx="3924287" cy="1749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700" kern="1200" baseline="0"/>
            <a:t>Kirkkoon tutustuminen (Eräjärven kirkko –ryhmä)</a:t>
          </a:r>
          <a:endParaRPr lang="en-US" sz="1700" kern="1200"/>
        </a:p>
      </dsp:txBody>
      <dsp:txXfrm>
        <a:off x="4828" y="1303653"/>
        <a:ext cx="3924287" cy="1749937"/>
      </dsp:txXfrm>
    </dsp:sp>
    <dsp:sp modelId="{B0A18E9D-B859-49DC-B1E2-E91D9C220E58}">
      <dsp:nvSpPr>
        <dsp:cNvPr id="0" name=""/>
        <dsp:cNvSpPr/>
      </dsp:nvSpPr>
      <dsp:spPr>
        <a:xfrm>
          <a:off x="4694187" y="270903"/>
          <a:ext cx="4905359" cy="918000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009" tIns="22670" rIns="22670" bIns="226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i-FI" sz="1700" kern="1200"/>
            <a:t>Ympäristöoppi</a:t>
          </a:r>
          <a:endParaRPr lang="en-US" sz="1700" kern="1200"/>
        </a:p>
      </dsp:txBody>
      <dsp:txXfrm>
        <a:off x="5153187" y="270903"/>
        <a:ext cx="3987359" cy="918000"/>
      </dsp:txXfrm>
    </dsp:sp>
    <dsp:sp modelId="{17783511-5653-4CA4-960A-3114DC913163}">
      <dsp:nvSpPr>
        <dsp:cNvPr id="0" name=""/>
        <dsp:cNvSpPr/>
      </dsp:nvSpPr>
      <dsp:spPr>
        <a:xfrm>
          <a:off x="4694187" y="1303653"/>
          <a:ext cx="3924287" cy="1749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700" kern="1200" baseline="0"/>
            <a:t>Lähiympäristö kartalle (Luohos-, Koulu-, Metsä-, Erälinna- ja Nikkilänjärvi-ryhmät)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700" kern="1200" baseline="0"/>
            <a:t>Vesistötutkimukset (Nikkilänjärvi –ryhmä)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700" kern="1200" baseline="0"/>
            <a:t>Maaantieteellinen tutustuminen lähiympäristöön (kaikki ryhmät) 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700" kern="1200" baseline="0"/>
            <a:t>Petotutkimukset (Metsä-ryhmä)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700" kern="1200" baseline="0"/>
            <a:t>Lumitutkimukset (Lumi-ryhmä)</a:t>
          </a:r>
          <a:endParaRPr lang="en-US" sz="1700" kern="1200"/>
        </a:p>
      </dsp:txBody>
      <dsp:txXfrm>
        <a:off x="4694187" y="1303653"/>
        <a:ext cx="3924287" cy="17499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7E182D-57D0-4856-BC70-69C44C490140}">
      <dsp:nvSpPr>
        <dsp:cNvPr id="0" name=""/>
        <dsp:cNvSpPr/>
      </dsp:nvSpPr>
      <dsp:spPr>
        <a:xfrm rot="5400000">
          <a:off x="3116361" y="-761273"/>
          <a:ext cx="1809551" cy="378459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800" kern="1200" baseline="0"/>
            <a:t>Retket lähiympäristöön kävellen (kaikki oppilaat)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800" kern="1200" baseline="0" dirty="0"/>
            <a:t>ulkoliikuntaa tauoilla (kaikki oppilaat)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800" kern="1200" baseline="0" dirty="0"/>
            <a:t>ja torstai-päivän päätteeksi (4-6-luokan oppilaat)</a:t>
          </a:r>
          <a:endParaRPr lang="en-US" sz="1800" kern="1200" dirty="0"/>
        </a:p>
      </dsp:txBody>
      <dsp:txXfrm rot="-5400000">
        <a:off x="2128838" y="314585"/>
        <a:ext cx="3696264" cy="1632881"/>
      </dsp:txXfrm>
    </dsp:sp>
    <dsp:sp modelId="{F394AFEC-4BCB-41CE-B70A-5600C59E771A}">
      <dsp:nvSpPr>
        <dsp:cNvPr id="0" name=""/>
        <dsp:cNvSpPr/>
      </dsp:nvSpPr>
      <dsp:spPr>
        <a:xfrm>
          <a:off x="0" y="56"/>
          <a:ext cx="2128837" cy="226193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i-FI" sz="3500" kern="1200"/>
            <a:t>Liikunta</a:t>
          </a:r>
          <a:endParaRPr lang="en-US" sz="3500" kern="1200"/>
        </a:p>
      </dsp:txBody>
      <dsp:txXfrm>
        <a:off x="103921" y="103977"/>
        <a:ext cx="1920995" cy="2054096"/>
      </dsp:txXfrm>
    </dsp:sp>
    <dsp:sp modelId="{65C80078-560B-420F-BC4A-E44D550F5D94}">
      <dsp:nvSpPr>
        <dsp:cNvPr id="0" name=""/>
        <dsp:cNvSpPr/>
      </dsp:nvSpPr>
      <dsp:spPr>
        <a:xfrm rot="5400000">
          <a:off x="3116361" y="1613762"/>
          <a:ext cx="1809551" cy="378459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800" kern="1200" baseline="0"/>
            <a:t>Jalkapuun teko (Eräjärven historia –ryhmä)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800" kern="1200" baseline="0" dirty="0"/>
            <a:t>Pienoismallien teko (Eräjärven kirkko-, Liikenne- ja Kivimuseo- ryhmät)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err="1" smtClean="0"/>
            <a:t>Kirveen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teko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puusta</a:t>
          </a:r>
          <a:endParaRPr lang="en-US" sz="1800" kern="1200" dirty="0"/>
        </a:p>
      </dsp:txBody>
      <dsp:txXfrm rot="-5400000">
        <a:off x="2128838" y="2689621"/>
        <a:ext cx="3696264" cy="1632881"/>
      </dsp:txXfrm>
    </dsp:sp>
    <dsp:sp modelId="{146D445D-1A7D-4F5E-B0CF-5C173E5ABD15}">
      <dsp:nvSpPr>
        <dsp:cNvPr id="0" name=""/>
        <dsp:cNvSpPr/>
      </dsp:nvSpPr>
      <dsp:spPr>
        <a:xfrm>
          <a:off x="0" y="2375092"/>
          <a:ext cx="2128837" cy="226193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i-FI" sz="3500" kern="1200"/>
            <a:t>Tekninen työ</a:t>
          </a:r>
          <a:endParaRPr lang="en-US" sz="3500" kern="1200"/>
        </a:p>
      </dsp:txBody>
      <dsp:txXfrm>
        <a:off x="103921" y="2479013"/>
        <a:ext cx="1920995" cy="205409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1BEFE2-F869-4B21-AE2B-CDD5FB5565CD}">
      <dsp:nvSpPr>
        <dsp:cNvPr id="0" name=""/>
        <dsp:cNvSpPr/>
      </dsp:nvSpPr>
      <dsp:spPr>
        <a:xfrm rot="5400000">
          <a:off x="3116361" y="-761273"/>
          <a:ext cx="1809551" cy="378459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000" kern="1200" baseline="0" dirty="0"/>
            <a:t>Seinätaulut (Kivimuseo-, </a:t>
          </a:r>
          <a:r>
            <a:rPr lang="fi-FI" sz="1000" kern="1200" baseline="0" dirty="0" err="1"/>
            <a:t>Nikkilänjärvi</a:t>
          </a:r>
          <a:r>
            <a:rPr lang="fi-FI" sz="1000" kern="1200" baseline="0" dirty="0"/>
            <a:t>-, Eräjärven historia- ryhmät)</a:t>
          </a: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000" kern="1200" baseline="0"/>
            <a:t>Lumihiutaleiden askartelu kahdella tekniikalla (Lumi-ryhmä)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000" kern="1200" baseline="0" dirty="0"/>
            <a:t>Seinätaulun ja eläinten maalaus isolle seinäpaperille (Metsä-ryhmä)</a:t>
          </a: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000" kern="1200" dirty="0" err="1" smtClean="0"/>
            <a:t>Putkan</a:t>
          </a:r>
          <a:r>
            <a:rPr lang="en-US" sz="1000" kern="1200" dirty="0" smtClean="0"/>
            <a:t> </a:t>
          </a:r>
          <a:r>
            <a:rPr lang="en-US" sz="1000" kern="1200" dirty="0" err="1" smtClean="0"/>
            <a:t>rakentaminen</a:t>
          </a: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000" kern="1200" dirty="0" err="1" smtClean="0"/>
            <a:t>Kanojen</a:t>
          </a:r>
          <a:r>
            <a:rPr lang="en-US" sz="1000" kern="1200" dirty="0" smtClean="0"/>
            <a:t> </a:t>
          </a:r>
          <a:r>
            <a:rPr lang="en-US" sz="1000" kern="1200" dirty="0" err="1" smtClean="0"/>
            <a:t>askartelu</a:t>
          </a: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000" kern="1200" dirty="0" err="1" smtClean="0"/>
            <a:t>Metsäneläinten</a:t>
          </a:r>
          <a:r>
            <a:rPr lang="en-US" sz="1000" kern="1200" dirty="0" smtClean="0"/>
            <a:t> </a:t>
          </a:r>
          <a:r>
            <a:rPr lang="en-US" sz="1000" kern="1200" dirty="0" err="1" smtClean="0"/>
            <a:t>jätökset</a:t>
          </a: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000" kern="1200" dirty="0" err="1" smtClean="0"/>
            <a:t>Kyläkoulupiirrustukset</a:t>
          </a: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000" kern="1200" dirty="0" err="1" smtClean="0"/>
            <a:t>Erälinnan</a:t>
          </a:r>
          <a:r>
            <a:rPr lang="en-US" sz="1000" kern="1200" dirty="0" smtClean="0"/>
            <a:t> </a:t>
          </a:r>
          <a:r>
            <a:rPr lang="en-US" sz="1000" kern="1200" dirty="0" err="1" smtClean="0"/>
            <a:t>pienosmallin</a:t>
          </a:r>
          <a:r>
            <a:rPr lang="en-US" sz="1000" kern="1200" dirty="0" smtClean="0"/>
            <a:t> </a:t>
          </a:r>
          <a:r>
            <a:rPr lang="en-US" sz="1000" kern="1200" dirty="0" err="1" smtClean="0"/>
            <a:t>askartelu</a:t>
          </a:r>
          <a:endParaRPr lang="en-US" sz="1000" kern="1200" dirty="0"/>
        </a:p>
      </dsp:txBody>
      <dsp:txXfrm rot="-5400000">
        <a:off x="2128838" y="314585"/>
        <a:ext cx="3696264" cy="1632881"/>
      </dsp:txXfrm>
    </dsp:sp>
    <dsp:sp modelId="{4DF3F828-86AA-4F0A-BFFE-C828CFECB92C}">
      <dsp:nvSpPr>
        <dsp:cNvPr id="0" name=""/>
        <dsp:cNvSpPr/>
      </dsp:nvSpPr>
      <dsp:spPr>
        <a:xfrm>
          <a:off x="0" y="56"/>
          <a:ext cx="2128837" cy="226193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i-FI" sz="2400" kern="1200" dirty="0"/>
            <a:t>Kuvaamataito</a:t>
          </a:r>
          <a:endParaRPr lang="en-US" sz="2400" kern="1200" dirty="0"/>
        </a:p>
      </dsp:txBody>
      <dsp:txXfrm>
        <a:off x="103921" y="103977"/>
        <a:ext cx="1920995" cy="2054096"/>
      </dsp:txXfrm>
    </dsp:sp>
    <dsp:sp modelId="{4D7D177F-CEBE-4F0E-BD47-665F5A3BDA04}">
      <dsp:nvSpPr>
        <dsp:cNvPr id="0" name=""/>
        <dsp:cNvSpPr/>
      </dsp:nvSpPr>
      <dsp:spPr>
        <a:xfrm rot="5400000">
          <a:off x="3116361" y="1613762"/>
          <a:ext cx="1809551" cy="378459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000" kern="1200" baseline="0"/>
            <a:t>Laulut esityksiin (Putka-ryhmä) j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000" kern="1200" baseline="0"/>
            <a:t>Laulut työskentelyn aikana (kaikki 1-3 luokan ryhmät)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1000" kern="1200" baseline="0"/>
            <a:t>Sateen ja ukkosen äänet videoesityksen taustalle musiikkosoittimista (Nikkilänjärvi-ryhmä)</a:t>
          </a:r>
          <a:endParaRPr lang="en-US" sz="1000" kern="1200"/>
        </a:p>
      </dsp:txBody>
      <dsp:txXfrm rot="-5400000">
        <a:off x="2128838" y="2689621"/>
        <a:ext cx="3696264" cy="1632881"/>
      </dsp:txXfrm>
    </dsp:sp>
    <dsp:sp modelId="{9FC873CB-7612-4142-9BD7-FAE5F234D82A}">
      <dsp:nvSpPr>
        <dsp:cNvPr id="0" name=""/>
        <dsp:cNvSpPr/>
      </dsp:nvSpPr>
      <dsp:spPr>
        <a:xfrm>
          <a:off x="0" y="2375092"/>
          <a:ext cx="2128837" cy="226193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i-FI" sz="2400" kern="1200"/>
            <a:t>Musiikki</a:t>
          </a:r>
          <a:endParaRPr lang="en-US" sz="2400" kern="1200"/>
        </a:p>
      </dsp:txBody>
      <dsp:txXfrm>
        <a:off x="103921" y="2479013"/>
        <a:ext cx="1920995" cy="20540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Otsikko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i-FI"/>
              <a:t>Muokkaa alaotsikon perustyyliä napsautt.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tsikko ja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Osan ylätunnis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Kaksi sisältökohd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tai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tsikollinen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tsikollinen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i-FI"/>
              <a:t>Lisää kuva napsauttamalla kuvaketta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11/3/2017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Otsikko ja pystysuor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Pystysuora otsikko j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g"/><Relationship Id="rId4" Type="http://schemas.openxmlformats.org/officeDocument/2006/relationships/image" Target="../media/image22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g"/><Relationship Id="rId5" Type="http://schemas.openxmlformats.org/officeDocument/2006/relationships/image" Target="../media/image27.jpg"/><Relationship Id="rId4" Type="http://schemas.openxmlformats.org/officeDocument/2006/relationships/image" Target="../media/image26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jpg"/><Relationship Id="rId4" Type="http://schemas.openxmlformats.org/officeDocument/2006/relationships/image" Target="../media/image31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jpg"/><Relationship Id="rId4" Type="http://schemas.openxmlformats.org/officeDocument/2006/relationships/image" Target="../media/image34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g"/><Relationship Id="rId5" Type="http://schemas.openxmlformats.org/officeDocument/2006/relationships/image" Target="../media/image38.jpg"/><Relationship Id="rId4" Type="http://schemas.openxmlformats.org/officeDocument/2006/relationships/image" Target="../media/image37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jpg"/><Relationship Id="rId4" Type="http://schemas.openxmlformats.org/officeDocument/2006/relationships/image" Target="../media/image43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jpg"/><Relationship Id="rId5" Type="http://schemas.openxmlformats.org/officeDocument/2006/relationships/image" Target="../media/image47.jpg"/><Relationship Id="rId4" Type="http://schemas.openxmlformats.org/officeDocument/2006/relationships/image" Target="../media/image46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jpg"/><Relationship Id="rId5" Type="http://schemas.openxmlformats.org/officeDocument/2006/relationships/image" Target="../media/image51.jpg"/><Relationship Id="rId4" Type="http://schemas.openxmlformats.org/officeDocument/2006/relationships/image" Target="../media/image50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jp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4F911DF8-EA31-49DF-9AF9-F77BF1D7D0E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i-FI" dirty="0"/>
              <a:t>Lähiympäristö</a:t>
            </a:r>
            <a:br>
              <a:rPr lang="fi-FI" dirty="0"/>
            </a:br>
            <a:endParaRPr lang="fi-FI" dirty="0"/>
          </a:p>
        </p:txBody>
      </p:sp>
      <p:sp>
        <p:nvSpPr>
          <p:cNvPr id="3" name="Alaotsikko 2">
            <a:extLst>
              <a:ext uri="{FF2B5EF4-FFF2-40B4-BE49-F238E27FC236}">
                <a16:creationId xmlns="" xmlns:a16="http://schemas.microsoft.com/office/drawing/2014/main" id="{0021B3A5-271C-472B-8718-C9AC337FCAB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fi-FI" dirty="0"/>
              <a:t>monialainen oppimiskokonaisuus eräjärven koululla, </a:t>
            </a:r>
            <a:r>
              <a:rPr lang="fi-FI" dirty="0" err="1"/>
              <a:t>orivedellä</a:t>
            </a:r>
            <a:r>
              <a:rPr lang="fi-FI" dirty="0"/>
              <a:t> </a:t>
            </a:r>
            <a:br>
              <a:rPr lang="fi-FI" dirty="0"/>
            </a:br>
            <a:r>
              <a:rPr lang="fi-FI" dirty="0"/>
              <a:t>9-10/2017</a:t>
            </a:r>
          </a:p>
        </p:txBody>
      </p:sp>
    </p:spTree>
    <p:extLst>
      <p:ext uri="{BB962C8B-B14F-4D97-AF65-F5344CB8AC3E}">
        <p14:creationId xmlns:p14="http://schemas.microsoft.com/office/powerpoint/2010/main" val="310322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26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gradFill rotWithShape="1">
            <a:gsLst>
              <a:gs pos="0">
                <a:schemeClr val="bg2">
                  <a:tint val="94000"/>
                  <a:satMod val="80000"/>
                  <a:lumMod val="106000"/>
                </a:schemeClr>
              </a:gs>
              <a:gs pos="100000">
                <a:schemeClr val="bg2">
                  <a:shade val="80000"/>
                </a:schemeClr>
              </a:gs>
            </a:gsLst>
            <a:path path="circle">
              <a:fillToRect l="43000" r="43000" b="100000"/>
            </a:path>
          </a:gradFill>
          <a:ln>
            <a:noFill/>
          </a:ln>
          <a:effectLst/>
        </p:spPr>
      </p:sp>
      <p:sp>
        <p:nvSpPr>
          <p:cNvPr id="42" name="Rectangle 28">
            <a:extLst>
              <a:ext uri="{FF2B5EF4-FFF2-40B4-BE49-F238E27FC236}">
                <a16:creationId xmlns="" xmlns:a16="http://schemas.microsoft.com/office/drawing/2014/main" id="{C63C853E-3842-4594-86A9-051FFAF4D34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3" name="Picture 30" descr="Kuva, joka sisältää kohteen sisä, huonekalu&#10;&#10;Kuvaus luotu, korkea luotettavuus">
            <a:extLst>
              <a:ext uri="{FF2B5EF4-FFF2-40B4-BE49-F238E27FC236}">
                <a16:creationId xmlns="" xmlns:a16="http://schemas.microsoft.com/office/drawing/2014/main" id="{B591CDC5-6B61-4116-B3B5-0FF42B6E606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4" name="Straight Connector 32">
            <a:extLst>
              <a:ext uri="{FF2B5EF4-FFF2-40B4-BE49-F238E27FC236}">
                <a16:creationId xmlns="" xmlns:a16="http://schemas.microsoft.com/office/drawing/2014/main" id="{25B08984-5BEB-422F-A364-2B41E6A516E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34">
            <a:extLst>
              <a:ext uri="{FF2B5EF4-FFF2-40B4-BE49-F238E27FC236}">
                <a16:creationId xmlns="" xmlns:a16="http://schemas.microsoft.com/office/drawing/2014/main" id="{A8F413B1-54E0-4B16-92AB-1CC5C7D645B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" name="Sisällön paikkamerkki 4" descr="Kuva, joka sisältää kohteen teksti, kartta&#10;&#10;Kuvaus luotu, korkea luotettavuus">
            <a:extLst>
              <a:ext uri="{FF2B5EF4-FFF2-40B4-BE49-F238E27FC236}">
                <a16:creationId xmlns="" xmlns:a16="http://schemas.microsoft.com/office/drawing/2014/main" id="{E690A723-13CA-4513-8D30-BE212E9B65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8340" r="12153" b="-1"/>
          <a:stretch/>
        </p:blipFill>
        <p:spPr>
          <a:xfrm rot="5400000">
            <a:off x="2666847" y="-2666847"/>
            <a:ext cx="6858000" cy="12191695"/>
          </a:xfrm>
          <a:prstGeom prst="rect">
            <a:avLst/>
          </a:prstGeom>
        </p:spPr>
      </p:pic>
      <p:sp>
        <p:nvSpPr>
          <p:cNvPr id="46" name="Rectangle 36">
            <a:extLst>
              <a:ext uri="{FF2B5EF4-FFF2-40B4-BE49-F238E27FC236}">
                <a16:creationId xmlns="" xmlns:a16="http://schemas.microsoft.com/office/drawing/2014/main" id="{2E67E8BF-E4B2-4098-9FB3-9E400BD8693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5930686" y="4905349"/>
            <a:ext cx="5610646" cy="1450464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7" name="Straight Connector 38">
            <a:extLst>
              <a:ext uri="{FF2B5EF4-FFF2-40B4-BE49-F238E27FC236}">
                <a16:creationId xmlns="" xmlns:a16="http://schemas.microsoft.com/office/drawing/2014/main" id="{3781A10F-5DF6-4C9B-AE0B-5249E4399D26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6094411" y="5073596"/>
            <a:ext cx="5283196" cy="0"/>
          </a:xfrm>
          <a:prstGeom prst="line">
            <a:avLst/>
          </a:prstGeom>
          <a:ln>
            <a:solidFill>
              <a:srgbClr val="99FEB5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872BAFBE-9F23-4CD8-88AD-3A1A8AA2A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1" y="5119463"/>
            <a:ext cx="5279490" cy="9600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500">
                <a:solidFill>
                  <a:srgbClr val="FFFFFE"/>
                </a:solidFill>
              </a:rPr>
              <a:t>Eräjärvi sijaitsee pirkanmaalla ja on osa oriveden kaupunkia</a:t>
            </a:r>
          </a:p>
        </p:txBody>
      </p:sp>
    </p:spTree>
    <p:extLst>
      <p:ext uri="{BB962C8B-B14F-4D97-AF65-F5344CB8AC3E}">
        <p14:creationId xmlns:p14="http://schemas.microsoft.com/office/powerpoint/2010/main" val="3341720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gradFill rotWithShape="1">
            <a:gsLst>
              <a:gs pos="0">
                <a:schemeClr val="bg2">
                  <a:tint val="94000"/>
                  <a:satMod val="80000"/>
                  <a:lumMod val="106000"/>
                </a:schemeClr>
              </a:gs>
              <a:gs pos="100000">
                <a:schemeClr val="bg2">
                  <a:shade val="80000"/>
                </a:schemeClr>
              </a:gs>
            </a:gsLst>
            <a:path path="circle">
              <a:fillToRect l="43000" r="43000" b="100000"/>
            </a:path>
          </a:gradFill>
          <a:ln>
            <a:noFill/>
          </a:ln>
          <a:effectLst/>
        </p:spPr>
      </p:sp>
      <p:sp>
        <p:nvSpPr>
          <p:cNvPr id="16" name="Rectangle 15">
            <a:extLst>
              <a:ext uri="{FF2B5EF4-FFF2-40B4-BE49-F238E27FC236}">
                <a16:creationId xmlns="" xmlns:a16="http://schemas.microsoft.com/office/drawing/2014/main" id="{C63C853E-3842-4594-86A9-051FFAF4D34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8" name="Picture 17">
            <a:extLst>
              <a:ext uri="{FF2B5EF4-FFF2-40B4-BE49-F238E27FC236}">
                <a16:creationId xmlns="" xmlns:a16="http://schemas.microsoft.com/office/drawing/2014/main" id="{B591CDC5-6B61-4116-B3B5-0FF42B6E606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="" xmlns:a16="http://schemas.microsoft.com/office/drawing/2014/main" id="{25B08984-5BEB-422F-A364-2B41E6A516E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="" xmlns:a16="http://schemas.microsoft.com/office/drawing/2014/main" id="{A8F413B1-54E0-4B16-92AB-1CC5C7D645B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9" name="Sisällön paikkamerkki 8" descr="Kuva, joka sisältää kohteen teksti, kartta&#10;&#10;Kuvaus luotu, erittäin korkea luotettavuus">
            <a:extLst>
              <a:ext uri="{FF2B5EF4-FFF2-40B4-BE49-F238E27FC236}">
                <a16:creationId xmlns="" xmlns:a16="http://schemas.microsoft.com/office/drawing/2014/main" id="{899D1BC0-BF5B-40B9-A43D-3D70CC0A12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047" r="19445" b="-1"/>
          <a:stretch/>
        </p:blipFill>
        <p:spPr>
          <a:xfrm rot="5400000">
            <a:off x="2666847" y="-2666847"/>
            <a:ext cx="6858000" cy="12191695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="" xmlns:a16="http://schemas.microsoft.com/office/drawing/2014/main" id="{2E67E8BF-E4B2-4098-9FB3-9E400BD8693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5930686" y="4905349"/>
            <a:ext cx="5610646" cy="1450464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="" xmlns:a16="http://schemas.microsoft.com/office/drawing/2014/main" id="{3781A10F-5DF6-4C9B-AE0B-5249E4399D26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6094411" y="5073596"/>
            <a:ext cx="5283196" cy="0"/>
          </a:xfrm>
          <a:prstGeom prst="line">
            <a:avLst/>
          </a:prstGeom>
          <a:ln>
            <a:solidFill>
              <a:srgbClr val="7EEEFD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E942BBAC-15C1-4825-8125-4D21CF036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1" y="5162551"/>
            <a:ext cx="5279491" cy="1036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 err="1">
                <a:solidFill>
                  <a:srgbClr val="FFFFFE"/>
                </a:solidFill>
              </a:rPr>
              <a:t>Eräjärven</a:t>
            </a:r>
            <a:r>
              <a:rPr lang="en-US" dirty="0">
                <a:solidFill>
                  <a:srgbClr val="FFFFFE"/>
                </a:solidFill>
              </a:rPr>
              <a:t> </a:t>
            </a:r>
            <a:r>
              <a:rPr lang="en-US" dirty="0" err="1">
                <a:solidFill>
                  <a:srgbClr val="FFFFFE"/>
                </a:solidFill>
              </a:rPr>
              <a:t>koulun</a:t>
            </a:r>
            <a:r>
              <a:rPr lang="en-US" dirty="0">
                <a:solidFill>
                  <a:srgbClr val="FFFFFE"/>
                </a:solidFill>
              </a:rPr>
              <a:t> </a:t>
            </a:r>
            <a:r>
              <a:rPr lang="en-US" dirty="0" err="1">
                <a:solidFill>
                  <a:srgbClr val="FFFFFE"/>
                </a:solidFill>
              </a:rPr>
              <a:t>lähiympäristö</a:t>
            </a:r>
            <a:endParaRPr lang="en-US" dirty="0">
              <a:solidFill>
                <a:srgbClr val="FFFFF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9804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 descr="Kuva, joka sisältää kohteen ulko, taivas, puu, rakennus&#10;&#10;Kuvaus luotu, erittäin korkea luotettavuus">
            <a:extLst>
              <a:ext uri="{FF2B5EF4-FFF2-40B4-BE49-F238E27FC236}">
                <a16:creationId xmlns="" xmlns:a16="http://schemas.microsoft.com/office/drawing/2014/main" id="{71AE0892-C782-44C4-BC01-8F97723AC0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948" t="9091" r="37699"/>
          <a:stretch/>
        </p:blipFill>
        <p:spPr>
          <a:xfrm rot="5400000">
            <a:off x="2666849" y="-2666847"/>
            <a:ext cx="6858000" cy="12191695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F2AF0D79-4A1A-4F27-B9F0-CF252C4AC91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-3178" y="636753"/>
            <a:ext cx="8299435" cy="5572810"/>
          </a:xfrm>
          <a:prstGeom prst="rect">
            <a:avLst/>
          </a:prstGeom>
          <a:solidFill>
            <a:srgbClr val="000001">
              <a:alpha val="74902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="" xmlns:a16="http://schemas.microsoft.com/office/drawing/2014/main" id="{8E83266B-97F8-4AB9-818F-3A70E8D8580D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1306385" y="1847088"/>
            <a:ext cx="6813363" cy="0"/>
          </a:xfrm>
          <a:prstGeom prst="line">
            <a:avLst/>
          </a:prstGeom>
          <a:ln>
            <a:solidFill>
              <a:srgbClr val="C65079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AE0E8900-B1AE-4E24-BED1-BF9B86215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017" y="804520"/>
            <a:ext cx="6815731" cy="1049235"/>
          </a:xfrm>
        </p:spPr>
        <p:txBody>
          <a:bodyPr>
            <a:normAutofit/>
          </a:bodyPr>
          <a:lstStyle/>
          <a:p>
            <a:r>
              <a:rPr lang="fi-FI">
                <a:solidFill>
                  <a:srgbClr val="FFFFFE"/>
                </a:solidFill>
              </a:rPr>
              <a:t>Eräjärven koulu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="" xmlns:a16="http://schemas.microsoft.com/office/drawing/2014/main" id="{A38D9AD3-DBAB-43C6-A5B9-6D3CFA96B3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4017" y="2015733"/>
            <a:ext cx="6815731" cy="4021267"/>
          </a:xfrm>
        </p:spPr>
        <p:txBody>
          <a:bodyPr>
            <a:normAutofit/>
          </a:bodyPr>
          <a:lstStyle/>
          <a:p>
            <a:pPr>
              <a:buClr>
                <a:srgbClr val="C65079"/>
              </a:buClr>
            </a:pPr>
            <a:r>
              <a:rPr lang="fi-FI">
                <a:solidFill>
                  <a:srgbClr val="FFFFFE"/>
                </a:solidFill>
              </a:rPr>
              <a:t>Eräjärven koulussa on 49 oppilasta ja kolme opettajaa sekä kaksi koulunkäynninohjaajaa. </a:t>
            </a:r>
          </a:p>
          <a:p>
            <a:pPr>
              <a:buClr>
                <a:srgbClr val="C65079"/>
              </a:buClr>
            </a:pPr>
            <a:r>
              <a:rPr lang="fi-FI">
                <a:solidFill>
                  <a:srgbClr val="FFFFFE"/>
                </a:solidFill>
              </a:rPr>
              <a:t>Koulussa on yhdysluokat 1-2, 3-4 </a:t>
            </a:r>
          </a:p>
          <a:p>
            <a:pPr marL="0" indent="0">
              <a:buClr>
                <a:srgbClr val="C65079"/>
              </a:buClr>
              <a:buNone/>
            </a:pPr>
            <a:r>
              <a:rPr lang="fi-FI">
                <a:solidFill>
                  <a:srgbClr val="FFFFFE"/>
                </a:solidFill>
              </a:rPr>
              <a:t>    ja 5-6.</a:t>
            </a:r>
          </a:p>
          <a:p>
            <a:pPr>
              <a:buClr>
                <a:srgbClr val="C65079"/>
              </a:buClr>
            </a:pPr>
            <a:r>
              <a:rPr lang="fi-FI">
                <a:solidFill>
                  <a:srgbClr val="FFFFFE"/>
                </a:solidFill>
              </a:rPr>
              <a:t> Englannin opettaja vieraile koululla ti ja to, erityisopettaja ti ja resurssiopettaja pe. </a:t>
            </a:r>
          </a:p>
          <a:p>
            <a:pPr>
              <a:buClr>
                <a:srgbClr val="C65079"/>
              </a:buClr>
            </a:pPr>
            <a:r>
              <a:rPr lang="fi-FI">
                <a:solidFill>
                  <a:srgbClr val="FFFFFE"/>
                </a:solidFill>
              </a:rPr>
              <a:t>Kyläkoulu on rakennettu vuonna 2005. Kyläläiset osallistuvat aktiivisesti koulun toimintaan.</a:t>
            </a:r>
          </a:p>
        </p:txBody>
      </p:sp>
    </p:spTree>
    <p:extLst>
      <p:ext uri="{BB962C8B-B14F-4D97-AF65-F5344CB8AC3E}">
        <p14:creationId xmlns:p14="http://schemas.microsoft.com/office/powerpoint/2010/main" val="2473570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="" xmlns:a16="http://schemas.microsoft.com/office/drawing/2014/main" id="{021A4066-B261-49FE-952E-A0FE3EE75CD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81958111-BC13-4D45-AB27-0C2C83F9BA6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14" name="Picture 13" descr="Kuva, joka sisältää kohteen sisä, huonekalu&#10;&#10;Kuvaus luotu, korkea luotettavuus">
            <a:extLst>
              <a:ext uri="{FF2B5EF4-FFF2-40B4-BE49-F238E27FC236}">
                <a16:creationId xmlns="" xmlns:a16="http://schemas.microsoft.com/office/drawing/2014/main" id="{D42F4933-2ECF-4EE5-BCE4-F19E3CA609F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="" xmlns:a16="http://schemas.microsoft.com/office/drawing/2014/main" id="{C6FAC23C-014D-4AC5-AD1B-36F7D0E7EF32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="" xmlns:a16="http://schemas.microsoft.com/office/drawing/2014/main" id="{381B4579-E2EA-4BD7-94FF-0A0BEE135C6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="" xmlns:a16="http://schemas.microsoft.com/office/drawing/2014/main" id="{82188758-E18A-4CE5-9D03-F4BF5D887C3F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46003" y="583365"/>
            <a:chExt cx="6091790" cy="5181928"/>
          </a:xfrm>
        </p:grpSpPr>
        <p:sp>
          <p:nvSpPr>
            <p:cNvPr id="21" name="Rectangle 20">
              <a:extLst>
                <a:ext uri="{FF2B5EF4-FFF2-40B4-BE49-F238E27FC236}">
                  <a16:creationId xmlns="" xmlns:a16="http://schemas.microsoft.com/office/drawing/2014/main" id="{821513DD-C15F-4381-AEA6-ED9E5E218CA6}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="" xmlns:a16="http://schemas.microsoft.com/office/drawing/2014/main" id="{CED2DE01-7F43-4858-85FC-27022DA78120}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Kuva 4" descr="Kuva, joka sisältää kohteen merkki&#10;&#10;Kuvaus luotu, erittäin korkea luotettavuus">
            <a:extLst>
              <a:ext uri="{FF2B5EF4-FFF2-40B4-BE49-F238E27FC236}">
                <a16:creationId xmlns="" xmlns:a16="http://schemas.microsoft.com/office/drawing/2014/main" id="{B0FF65CC-5668-496E-B3BD-E30EA92CA61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467" r="-2" b="-2"/>
          <a:stretch/>
        </p:blipFill>
        <p:spPr>
          <a:xfrm>
            <a:off x="6093926" y="1116345"/>
            <a:ext cx="4821551" cy="3866172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1E808936-281E-43F8-9A3B-E70DC997D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>
            <a:normAutofit/>
          </a:bodyPr>
          <a:lstStyle/>
          <a:p>
            <a:r>
              <a:rPr lang="fi-FI" dirty="0"/>
              <a:t>Projektin aloitus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="" xmlns:a16="http://schemas.microsoft.com/office/drawing/2014/main" id="{6E973E2E-B866-4B0A-8EC4-6D49D7075A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3526523" cy="3450613"/>
          </a:xfrm>
        </p:spPr>
        <p:txBody>
          <a:bodyPr>
            <a:normAutofit/>
          </a:bodyPr>
          <a:lstStyle/>
          <a:p>
            <a:r>
              <a:rPr lang="fi-FI" dirty="0"/>
              <a:t>Aiheen pohjustus aloitettiin kolme viikkoa ennen teemaviikkoa, jolloin puhuttiin lähiympäristö-sanan merkityksestä. Samalla koostettiin seinätaulu koulun ympäristötiimin seinälle lähiympäristö-sanasta. </a:t>
            </a:r>
          </a:p>
        </p:txBody>
      </p:sp>
    </p:spTree>
    <p:extLst>
      <p:ext uri="{BB962C8B-B14F-4D97-AF65-F5344CB8AC3E}">
        <p14:creationId xmlns:p14="http://schemas.microsoft.com/office/powerpoint/2010/main" val="15945264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="" xmlns:a16="http://schemas.microsoft.com/office/drawing/2014/main" id="{32D32A60-013B-47A8-8833-D2424080917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AE27932B-B694-4C4C-90D7-A0333A7C587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="" xmlns:a16="http://schemas.microsoft.com/office/drawing/2014/main" id="{DF63C9AD-AE6E-4512-8171-91612E84CCF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="" xmlns:a16="http://schemas.microsoft.com/office/drawing/2014/main" id="{FE1A49CE-B63D-457A-A180-1C883E1A63D2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="" xmlns:a16="http://schemas.microsoft.com/office/drawing/2014/main" id="{9EBB0476-5CF0-4F44-8D68-5D42D7AEE43A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0" name="Title 1">
            <a:extLst>
              <a:ext uri="{FF2B5EF4-FFF2-40B4-BE49-F238E27FC236}">
                <a16:creationId xmlns="" xmlns:a16="http://schemas.microsoft.com/office/drawing/2014/main" id="{A9DA474E-6B91-4200-840F-0257B2358A75}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2B0C2E04-D6E1-4026-83D2-DD1D66D1C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1" y="2303047"/>
            <a:ext cx="3504472" cy="2674198"/>
          </a:xfrm>
        </p:spPr>
        <p:txBody>
          <a:bodyPr anchor="t">
            <a:normAutofit/>
          </a:bodyPr>
          <a:lstStyle/>
          <a:p>
            <a:r>
              <a:rPr lang="fi-FI" dirty="0"/>
              <a:t>Opettajien suunnittelupalaveri</a:t>
            </a:r>
          </a:p>
        </p:txBody>
      </p:sp>
      <p:graphicFrame>
        <p:nvGraphicFramePr>
          <p:cNvPr id="5" name="Sisällön paikkamerkki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3907237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112381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="" xmlns:a16="http://schemas.microsoft.com/office/drawing/2014/main" id="{021A4066-B261-49FE-952E-A0FE3EE75CD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81958111-BC13-4D45-AB27-0C2C83F9BA6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14" name="Picture 13" descr="Kuva, joka sisältää kohteen sisä, huonekalu&#10;&#10;Kuvaus luotu, korkea luotettavuus">
            <a:extLst>
              <a:ext uri="{FF2B5EF4-FFF2-40B4-BE49-F238E27FC236}">
                <a16:creationId xmlns="" xmlns:a16="http://schemas.microsoft.com/office/drawing/2014/main" id="{D42F4933-2ECF-4EE5-BCE4-F19E3CA609F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="" xmlns:a16="http://schemas.microsoft.com/office/drawing/2014/main" id="{C6FAC23C-014D-4AC5-AD1B-36F7D0E7EF32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="" xmlns:a16="http://schemas.microsoft.com/office/drawing/2014/main" id="{381B4579-E2EA-4BD7-94FF-0A0BEE135C6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="" xmlns:a16="http://schemas.microsoft.com/office/drawing/2014/main" id="{82188758-E18A-4CE5-9D03-F4BF5D887C3F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46003" y="583365"/>
            <a:chExt cx="6091790" cy="5181928"/>
          </a:xfrm>
        </p:grpSpPr>
        <p:sp>
          <p:nvSpPr>
            <p:cNvPr id="21" name="Rectangle 20">
              <a:extLst>
                <a:ext uri="{FF2B5EF4-FFF2-40B4-BE49-F238E27FC236}">
                  <a16:creationId xmlns="" xmlns:a16="http://schemas.microsoft.com/office/drawing/2014/main" id="{821513DD-C15F-4381-AEA6-ED9E5E218CA6}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="" xmlns:a16="http://schemas.microsoft.com/office/drawing/2014/main" id="{CED2DE01-7F43-4858-85FC-27022DA78120}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Kuva 4" descr="Kuva, joka sisältää kohteen taivas, ulko, henkilö, puu&#10;&#10;Kuvaus luotu, erittäin korkea luotettavuus">
            <a:extLst>
              <a:ext uri="{FF2B5EF4-FFF2-40B4-BE49-F238E27FC236}">
                <a16:creationId xmlns="" xmlns:a16="http://schemas.microsoft.com/office/drawing/2014/main" id="{E8406CC3-6862-402A-B8B0-7B98B9332B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465" b="-2"/>
          <a:stretch/>
        </p:blipFill>
        <p:spPr>
          <a:xfrm>
            <a:off x="6093926" y="1116345"/>
            <a:ext cx="4821551" cy="3866172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78D2FE69-1312-4F27-91E7-94ECB8A2E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>
            <a:normAutofit/>
          </a:bodyPr>
          <a:lstStyle/>
          <a:p>
            <a:r>
              <a:rPr lang="fi-FI" sz="2200"/>
              <a:t>AIHEEN POHJUSTUS JA </a:t>
            </a:r>
            <a:r>
              <a:rPr lang="fi-FI" sz="2200" err="1"/>
              <a:t>TutkimuskysymySTEN</a:t>
            </a:r>
            <a:r>
              <a:rPr lang="fi-FI" sz="2200"/>
              <a:t> TEKO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="" xmlns:a16="http://schemas.microsoft.com/office/drawing/2014/main" id="{CCF8C79E-6F0E-4475-96CD-AC3C4DE7B1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3526523" cy="3450613"/>
          </a:xfrm>
        </p:spPr>
        <p:txBody>
          <a:bodyPr>
            <a:normAutofit/>
          </a:bodyPr>
          <a:lstStyle/>
          <a:p>
            <a:r>
              <a:rPr lang="fi-FI" dirty="0"/>
              <a:t>Viikkoa ennen varsinaista monialaista viikkoa, tehtiin tutustumisretki lähiympäristöön Eräjärven historiaa tuntevan kyläläisen Sirkka Grönqvistin johdolla.</a:t>
            </a:r>
          </a:p>
        </p:txBody>
      </p:sp>
    </p:spTree>
    <p:extLst>
      <p:ext uri="{BB962C8B-B14F-4D97-AF65-F5344CB8AC3E}">
        <p14:creationId xmlns:p14="http://schemas.microsoft.com/office/powerpoint/2010/main" val="11477851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="" xmlns:a16="http://schemas.microsoft.com/office/drawing/2014/main" id="{5BB14454-D00C-4958-BB39-F5F9F3ACD49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A1084370-0E70-4003-9787-3490FCC20E1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14" name="Picture 13" descr="Kuva, joka sisältää kohteen sisä, huonekalu&#10;&#10;Kuvaus luotu, korkea luotettavuus">
            <a:extLst>
              <a:ext uri="{FF2B5EF4-FFF2-40B4-BE49-F238E27FC236}">
                <a16:creationId xmlns="" xmlns:a16="http://schemas.microsoft.com/office/drawing/2014/main" id="{3635D2BC-4EDA-4A3E-83BF-035608099BD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="" xmlns:a16="http://schemas.microsoft.com/office/drawing/2014/main" id="{A3C86EB9-7FA9-42F7-B348-A7FD17436A94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="" xmlns:a16="http://schemas.microsoft.com/office/drawing/2014/main" id="{28A657A7-C4E5-425B-98FA-BB817FF7BFB0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7218029" y="1847088"/>
            <a:ext cx="352036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="" xmlns:a16="http://schemas.microsoft.com/office/drawing/2014/main" id="{2B7C66D2-22E8-4E8F-829B-050BFA7C86C5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632237" y="482171"/>
            <a:ext cx="6104331" cy="5149101"/>
            <a:chOff x="7463259" y="583365"/>
            <a:chExt cx="6104330" cy="5181928"/>
          </a:xfrm>
        </p:grpSpPr>
        <p:sp>
          <p:nvSpPr>
            <p:cNvPr id="21" name="Rectangle 20">
              <a:extLst>
                <a:ext uri="{FF2B5EF4-FFF2-40B4-BE49-F238E27FC236}">
                  <a16:creationId xmlns="" xmlns:a16="http://schemas.microsoft.com/office/drawing/2014/main" id="{F0B78D6F-1F61-4DBB-8F5A-934BB850DD1F}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610433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="" xmlns:a16="http://schemas.microsoft.com/office/drawing/2014/main" id="{23EA261D-1F8C-4BE5-8586-3C1CC5CE80FE}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5471354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Kuva 4" descr="Kuva, joka sisältää kohteen sisä, lattia, seinä, henkilö&#10;&#10;Kuvaus luotu, erittäin korkea luotettavuus">
            <a:extLst>
              <a:ext uri="{FF2B5EF4-FFF2-40B4-BE49-F238E27FC236}">
                <a16:creationId xmlns="" xmlns:a16="http://schemas.microsoft.com/office/drawing/2014/main" id="{51EAE255-1EFA-4ED2-BEB9-A350B73E4DC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395" b="-2"/>
          <a:stretch/>
        </p:blipFill>
        <p:spPr>
          <a:xfrm>
            <a:off x="1271223" y="1116345"/>
            <a:ext cx="4825148" cy="3866172"/>
          </a:xfrm>
          <a:prstGeom prst="rect">
            <a:avLst/>
          </a:prstGeom>
        </p:spPr>
      </p:pic>
      <p:sp>
        <p:nvSpPr>
          <p:cNvPr id="3" name="Sisällön paikkamerkki 2">
            <a:extLst>
              <a:ext uri="{FF2B5EF4-FFF2-40B4-BE49-F238E27FC236}">
                <a16:creationId xmlns="" xmlns:a16="http://schemas.microsoft.com/office/drawing/2014/main" id="{EF47DA77-CD8A-477C-9AD6-82E3047D7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8029" y="2015732"/>
            <a:ext cx="3520368" cy="3450613"/>
          </a:xfrm>
        </p:spPr>
        <p:txBody>
          <a:bodyPr>
            <a:normAutofit/>
          </a:bodyPr>
          <a:lstStyle/>
          <a:p>
            <a:r>
              <a:rPr lang="fi-FI" dirty="0"/>
              <a:t>Samana aamupäivänä tutustuttiin Eräjärven lähiympäristöön diaesityksen avulla. </a:t>
            </a:r>
          </a:p>
          <a:p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3536159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76CD9314-C0E2-4FD4-A998-AE7C3D732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TUTKIMUSRYHMIEN JAKO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="" xmlns:a16="http://schemas.microsoft.com/office/drawing/2014/main" id="{B6D8C46F-DE6F-4B2F-8774-57258B6B1A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5011365" cy="3450613"/>
          </a:xfrm>
        </p:spPr>
        <p:txBody>
          <a:bodyPr/>
          <a:lstStyle/>
          <a:p>
            <a:r>
              <a:rPr lang="fi-FI" dirty="0"/>
              <a:t>Oppilaat tekivät kysymyksiä retken sekä diaesityksen aikana. Lopuksi he valitsivat kysymyksistä 3 kiinnostavinta kysymystä. He kirjoittivat näistä valitsemansa top1 kysymyksen taululle. Nämä kysymykset koottiin aiheittain ja täten muodostettiin tutkimusryhmät. </a:t>
            </a:r>
          </a:p>
          <a:p>
            <a:endParaRPr lang="fi-FI" dirty="0"/>
          </a:p>
        </p:txBody>
      </p:sp>
      <p:pic>
        <p:nvPicPr>
          <p:cNvPr id="5" name="Kuva 4">
            <a:extLst>
              <a:ext uri="{FF2B5EF4-FFF2-40B4-BE49-F238E27FC236}">
                <a16:creationId xmlns="" xmlns:a16="http://schemas.microsoft.com/office/drawing/2014/main" id="{26C98886-EB23-41EE-B7BB-F3A55097E7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9480" y="2015732"/>
            <a:ext cx="4530571" cy="339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5883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A5212369-37CD-4330-8EE1-F9CA820BA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tutkimusaiheet</a:t>
            </a:r>
          </a:p>
        </p:txBody>
      </p:sp>
      <p:pic>
        <p:nvPicPr>
          <p:cNvPr id="5" name="Sisällön paikkamerkki 4">
            <a:extLst>
              <a:ext uri="{FF2B5EF4-FFF2-40B4-BE49-F238E27FC236}">
                <a16:creationId xmlns="" xmlns:a16="http://schemas.microsoft.com/office/drawing/2014/main" id="{29E2D6DD-7C57-460F-90BC-243593C656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5400000">
            <a:off x="4527550" y="2448123"/>
            <a:ext cx="3449638" cy="2587228"/>
          </a:xfrm>
        </p:spPr>
      </p:pic>
      <p:sp>
        <p:nvSpPr>
          <p:cNvPr id="6" name="Tekstiruutu 5">
            <a:extLst>
              <a:ext uri="{FF2B5EF4-FFF2-40B4-BE49-F238E27FC236}">
                <a16:creationId xmlns="" xmlns:a16="http://schemas.microsoft.com/office/drawing/2014/main" id="{6D4AB09E-2312-437C-83FE-8E59BEA40FB3}"/>
              </a:ext>
            </a:extLst>
          </p:cNvPr>
          <p:cNvSpPr txBox="1"/>
          <p:nvPr/>
        </p:nvSpPr>
        <p:spPr>
          <a:xfrm>
            <a:off x="8456060" y="2325950"/>
            <a:ext cx="307603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b="1" dirty="0"/>
              <a:t>4-6 -luokkien tutkimusaiheet</a:t>
            </a:r>
            <a:r>
              <a:rPr lang="fi-FI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dirty="0"/>
              <a:t>Louhokset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dirty="0"/>
              <a:t>Eräjärven kirkko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dirty="0"/>
              <a:t>Eräpyhä/</a:t>
            </a:r>
            <a:r>
              <a:rPr lang="fi-FI" dirty="0" err="1"/>
              <a:t>Nikkilänjärvi</a:t>
            </a:r>
            <a:endParaRPr lang="fi-FI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dirty="0"/>
              <a:t>Eräjärven historia (sis. vaakuna ja rikollisuus)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dirty="0"/>
              <a:t>Eräjärven kivimuseo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dirty="0"/>
              <a:t>Liikenne</a:t>
            </a:r>
          </a:p>
        </p:txBody>
      </p:sp>
      <p:sp>
        <p:nvSpPr>
          <p:cNvPr id="7" name="Tekstiruutu 6">
            <a:extLst>
              <a:ext uri="{FF2B5EF4-FFF2-40B4-BE49-F238E27FC236}">
                <a16:creationId xmlns="" xmlns:a16="http://schemas.microsoft.com/office/drawing/2014/main" id="{C23F31CC-EB8E-484D-BD42-F79F0AF45732}"/>
              </a:ext>
            </a:extLst>
          </p:cNvPr>
          <p:cNvSpPr txBox="1"/>
          <p:nvPr/>
        </p:nvSpPr>
        <p:spPr>
          <a:xfrm>
            <a:off x="1589103" y="2503502"/>
            <a:ext cx="317820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b="1" dirty="0"/>
              <a:t>1-3 –luokkien tutkimusaiheet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dirty="0"/>
              <a:t>Metsät: Asuuko metsissä petoja?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dirty="0"/>
              <a:t>Lumi: Mistä lumi on tehty?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dirty="0"/>
              <a:t>Koulut: Missä niitä on ollut?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dirty="0"/>
              <a:t>Erälinna: Miksi siellä on asunut sotilaita?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dirty="0"/>
              <a:t>Pankit: Onko siellä rahaa?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dirty="0"/>
              <a:t>Putkat: Miksi niitä on ollut ja missä?</a:t>
            </a:r>
          </a:p>
        </p:txBody>
      </p:sp>
    </p:spTree>
    <p:extLst>
      <p:ext uri="{BB962C8B-B14F-4D97-AF65-F5344CB8AC3E}">
        <p14:creationId xmlns:p14="http://schemas.microsoft.com/office/powerpoint/2010/main" val="19030770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0DB32C37-94BC-4030-8C8C-43BF8C2DC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fi-FI" dirty="0"/>
              <a:t>työskentely oppiaineittain</a:t>
            </a:r>
          </a:p>
        </p:txBody>
      </p:sp>
      <p:graphicFrame>
        <p:nvGraphicFramePr>
          <p:cNvPr id="5" name="Sisällön paikkamerkki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365350"/>
              </p:ext>
            </p:extLst>
          </p:nvPr>
        </p:nvGraphicFramePr>
        <p:xfrm>
          <a:off x="994299" y="1853754"/>
          <a:ext cx="10061051" cy="38111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941277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0DB32C37-94BC-4030-8C8C-43BF8C2DC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fi-FI" dirty="0"/>
              <a:t>työskentely oppiaineittain</a:t>
            </a:r>
          </a:p>
        </p:txBody>
      </p:sp>
      <p:graphicFrame>
        <p:nvGraphicFramePr>
          <p:cNvPr id="5" name="Sisällön paikkamerkki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6303828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41782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="" xmlns:a16="http://schemas.microsoft.com/office/drawing/2014/main" id="{32D32A60-013B-47A8-8833-D2424080917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AE27932B-B694-4C4C-90D7-A0333A7C587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14" name="Picture 13" descr="Kuva, joka sisältää kohteen sisä, huonekalu&#10;&#10;Kuvaus luotu, korkea luotettavuus">
            <a:extLst>
              <a:ext uri="{FF2B5EF4-FFF2-40B4-BE49-F238E27FC236}">
                <a16:creationId xmlns="" xmlns:a16="http://schemas.microsoft.com/office/drawing/2014/main" id="{DF63C9AD-AE6E-4512-8171-91612E84CCF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="" xmlns:a16="http://schemas.microsoft.com/office/drawing/2014/main" id="{FE1A49CE-B63D-457A-A180-1C883E1A63D2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="" xmlns:a16="http://schemas.microsoft.com/office/drawing/2014/main" id="{9EBB0476-5CF0-4F44-8D68-5D42D7AEE43A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0" name="Title 1">
            <a:extLst>
              <a:ext uri="{FF2B5EF4-FFF2-40B4-BE49-F238E27FC236}">
                <a16:creationId xmlns="" xmlns:a16="http://schemas.microsoft.com/office/drawing/2014/main" id="{A9DA474E-6B91-4200-840F-0257B2358A75}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0FA5CBD2-E213-49E5-BB6E-948821760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fi-FI" dirty="0"/>
              <a:t>TYÖSKENTELY OPPIAINEITTAIN</a:t>
            </a:r>
          </a:p>
        </p:txBody>
      </p:sp>
      <p:graphicFrame>
        <p:nvGraphicFramePr>
          <p:cNvPr id="5" name="Sisällön paikkamerkki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1273714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306569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="" xmlns:a16="http://schemas.microsoft.com/office/drawing/2014/main" id="{32D32A60-013B-47A8-8833-D2424080917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AE27932B-B694-4C4C-90D7-A0333A7C587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14" name="Picture 13" descr="Kuva, joka sisältää kohteen sisä, huonekalu&#10;&#10;Kuvaus luotu, korkea luotettavuus">
            <a:extLst>
              <a:ext uri="{FF2B5EF4-FFF2-40B4-BE49-F238E27FC236}">
                <a16:creationId xmlns="" xmlns:a16="http://schemas.microsoft.com/office/drawing/2014/main" id="{DF63C9AD-AE6E-4512-8171-91612E84CCF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="" xmlns:a16="http://schemas.microsoft.com/office/drawing/2014/main" id="{FE1A49CE-B63D-457A-A180-1C883E1A63D2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="" xmlns:a16="http://schemas.microsoft.com/office/drawing/2014/main" id="{9EBB0476-5CF0-4F44-8D68-5D42D7AEE43A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0" name="Title 1">
            <a:extLst>
              <a:ext uri="{FF2B5EF4-FFF2-40B4-BE49-F238E27FC236}">
                <a16:creationId xmlns="" xmlns:a16="http://schemas.microsoft.com/office/drawing/2014/main" id="{A9DA474E-6B91-4200-840F-0257B2358A75}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0FA5CBD2-E213-49E5-BB6E-948821760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fi-FI" dirty="0"/>
              <a:t>TYÖSKENTELY OPPIAINEITTAIN</a:t>
            </a:r>
          </a:p>
        </p:txBody>
      </p:sp>
      <p:graphicFrame>
        <p:nvGraphicFramePr>
          <p:cNvPr id="5" name="Sisällön paikkamerkki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8793505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0184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gradFill rotWithShape="1">
            <a:gsLst>
              <a:gs pos="0">
                <a:schemeClr val="bg2">
                  <a:tint val="94000"/>
                  <a:satMod val="80000"/>
                  <a:lumMod val="106000"/>
                </a:schemeClr>
              </a:gs>
              <a:gs pos="100000">
                <a:schemeClr val="bg2">
                  <a:shade val="80000"/>
                </a:schemeClr>
              </a:gs>
            </a:gsLst>
            <a:path path="circle">
              <a:fillToRect l="43000" r="43000" b="100000"/>
            </a:path>
          </a:gradFill>
          <a:ln>
            <a:noFill/>
          </a:ln>
          <a:effectLst/>
        </p:spPr>
      </p:sp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E02DA677-C58A-4FCE-A9A0-E66A42EBD9A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6" name="Picture 15" descr="Kuva, joka sisältää kohteen sisä, huonekalu&#10;&#10;Kuvaus luotu, korkea luotettavuus">
            <a:extLst>
              <a:ext uri="{FF2B5EF4-FFF2-40B4-BE49-F238E27FC236}">
                <a16:creationId xmlns="" xmlns:a16="http://schemas.microsoft.com/office/drawing/2014/main" id="{9D85B319-9C30-4D92-B664-CA444ECD79B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="" xmlns:a16="http://schemas.microsoft.com/office/drawing/2014/main" id="{D7573C1E-3785-43C9-A262-1DA9DF97F85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="" xmlns:a16="http://schemas.microsoft.com/office/drawing/2014/main" id="{548C4394-BE4E-4302-AF74-4781C6C66E4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7" name="Kuva 6" descr="Kuva, joka sisältää kohteen sisä, seinä, kissa, pöytä&#10;&#10;Kuvaus luotu, erittäin korkea luotettavuus">
            <a:extLst>
              <a:ext uri="{FF2B5EF4-FFF2-40B4-BE49-F238E27FC236}">
                <a16:creationId xmlns="" xmlns:a16="http://schemas.microsoft.com/office/drawing/2014/main" id="{688A8832-0CCB-4687-8EEF-54ED5C3CFE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767" r="22584"/>
          <a:stretch/>
        </p:blipFill>
        <p:spPr>
          <a:xfrm>
            <a:off x="6096051" y="10"/>
            <a:ext cx="6094409" cy="6857990"/>
          </a:xfrm>
          <a:prstGeom prst="rect">
            <a:avLst/>
          </a:prstGeom>
        </p:spPr>
      </p:pic>
      <p:pic>
        <p:nvPicPr>
          <p:cNvPr id="5" name="Sisällön paikkamerkki 4" descr="Kuva, joka sisältää kohteen puu, rakennus, sisä&#10;&#10;Kuvaus luotu, korkea luotettavuus">
            <a:extLst>
              <a:ext uri="{FF2B5EF4-FFF2-40B4-BE49-F238E27FC236}">
                <a16:creationId xmlns="" xmlns:a16="http://schemas.microsoft.com/office/drawing/2014/main" id="{9C3BC678-588E-4F6B-81EF-59824F2E94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25882" r="7469"/>
          <a:stretch/>
        </p:blipFill>
        <p:spPr>
          <a:xfrm rot="10800000">
            <a:off x="2" y="10"/>
            <a:ext cx="6094409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="" xmlns:a16="http://schemas.microsoft.com/office/drawing/2014/main" id="{DDCFE43D-D67B-409E-8B4A-797EB60E6B7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287759" y="4411985"/>
            <a:ext cx="9616484" cy="1728068"/>
          </a:xfrm>
          <a:prstGeom prst="rect">
            <a:avLst/>
          </a:prstGeom>
          <a:solidFill>
            <a:srgbClr val="000001">
              <a:alpha val="8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="" xmlns:a16="http://schemas.microsoft.com/office/drawing/2014/main" id="{245DA1AA-7B0E-4497-9FC1-9357D36B3C65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1448865" y="5507200"/>
            <a:ext cx="9288885" cy="0"/>
          </a:xfrm>
          <a:prstGeom prst="line">
            <a:avLst/>
          </a:prstGeom>
          <a:ln>
            <a:solidFill>
              <a:srgbClr val="D4AD6E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7FAD6C60-9484-4BE3-843C-86E6013DA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8982" y="4573888"/>
            <a:ext cx="9288768" cy="744349"/>
          </a:xfrm>
        </p:spPr>
        <p:txBody>
          <a:bodyPr vert="horz" lIns="91440" tIns="45720" rIns="91440" bIns="0" rtlCol="0" anchor="b">
            <a:normAutofit/>
          </a:bodyPr>
          <a:lstStyle/>
          <a:p>
            <a:pPr algn="ctr"/>
            <a:r>
              <a:rPr lang="en-US" sz="4400">
                <a:solidFill>
                  <a:srgbClr val="FFFFFE"/>
                </a:solidFill>
              </a:rPr>
              <a:t>Onko metsissä petoja?</a:t>
            </a:r>
          </a:p>
        </p:txBody>
      </p:sp>
    </p:spTree>
    <p:extLst>
      <p:ext uri="{BB962C8B-B14F-4D97-AF65-F5344CB8AC3E}">
        <p14:creationId xmlns:p14="http://schemas.microsoft.com/office/powerpoint/2010/main" val="6884039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B1581081-AF3D-4CA2-A9AC-6C01A687F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i-FI"/>
          </a:p>
        </p:txBody>
      </p:sp>
      <p:pic>
        <p:nvPicPr>
          <p:cNvPr id="5" name="Sisällön paikkamerkki 4" descr="Kuva, joka sisältää kohteen henkilö&#10;&#10;Kuvaus luotu, erittäin korkea luotettavuus">
            <a:extLst>
              <a:ext uri="{FF2B5EF4-FFF2-40B4-BE49-F238E27FC236}">
                <a16:creationId xmlns="" xmlns:a16="http://schemas.microsoft.com/office/drawing/2014/main" id="{20234043-4B7A-4E4F-8E31-E0EC8B2537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10800000">
            <a:off x="-12194" y="2706117"/>
            <a:ext cx="4599517" cy="3449638"/>
          </a:xfrm>
        </p:spPr>
      </p:pic>
      <p:pic>
        <p:nvPicPr>
          <p:cNvPr id="7" name="Kuva 6" descr="Kuva, joka sisältää kohteen teksti, sisä&#10;&#10;Kuvaus luotu, erittäin korkea luotettavuus">
            <a:extLst>
              <a:ext uri="{FF2B5EF4-FFF2-40B4-BE49-F238E27FC236}">
                <a16:creationId xmlns="" xmlns:a16="http://schemas.microsoft.com/office/drawing/2014/main" id="{91516604-C7D2-4792-A80F-2FB683B061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2697474" y="0"/>
            <a:ext cx="5569725" cy="4177294"/>
          </a:xfrm>
          <a:prstGeom prst="rect">
            <a:avLst/>
          </a:prstGeom>
        </p:spPr>
      </p:pic>
      <p:pic>
        <p:nvPicPr>
          <p:cNvPr id="9" name="Kuva 8">
            <a:extLst>
              <a:ext uri="{FF2B5EF4-FFF2-40B4-BE49-F238E27FC236}">
                <a16:creationId xmlns="" xmlns:a16="http://schemas.microsoft.com/office/drawing/2014/main" id="{AFFA10EA-86DA-48AF-8B52-2E01EC7AF0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7741543" y="2379410"/>
            <a:ext cx="4205250" cy="3153938"/>
          </a:xfrm>
          <a:prstGeom prst="rect">
            <a:avLst/>
          </a:prstGeom>
        </p:spPr>
      </p:pic>
      <p:pic>
        <p:nvPicPr>
          <p:cNvPr id="11" name="Kuva 10">
            <a:extLst>
              <a:ext uri="{FF2B5EF4-FFF2-40B4-BE49-F238E27FC236}">
                <a16:creationId xmlns="" xmlns:a16="http://schemas.microsoft.com/office/drawing/2014/main" id="{F16D85CE-B57A-4A51-A277-990718DDAF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8452284" y="-190545"/>
            <a:ext cx="3149124" cy="3530212"/>
          </a:xfrm>
          <a:prstGeom prst="rect">
            <a:avLst/>
          </a:prstGeom>
        </p:spPr>
      </p:pic>
      <p:pic>
        <p:nvPicPr>
          <p:cNvPr id="13" name="Kuva 12" descr="Kuva, joka sisältää kohteen pöytä, sisä, istuminen, puinen&#10;&#10;Kuvaus luotu, erittäin korkea luotettavuus">
            <a:extLst>
              <a:ext uri="{FF2B5EF4-FFF2-40B4-BE49-F238E27FC236}">
                <a16:creationId xmlns="" xmlns:a16="http://schemas.microsoft.com/office/drawing/2014/main" id="{C04EDC23-CE05-48CD-8418-56F889C4558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-427917" y="446484"/>
            <a:ext cx="3571875" cy="2678907"/>
          </a:xfrm>
          <a:prstGeom prst="rect">
            <a:avLst/>
          </a:prstGeom>
        </p:spPr>
      </p:pic>
      <p:sp>
        <p:nvSpPr>
          <p:cNvPr id="14" name="Tekstiruutu 13">
            <a:extLst>
              <a:ext uri="{FF2B5EF4-FFF2-40B4-BE49-F238E27FC236}">
                <a16:creationId xmlns="" xmlns:a16="http://schemas.microsoft.com/office/drawing/2014/main" id="{B0AC4A23-130C-487D-8E3E-BF30E5CE51BA}"/>
              </a:ext>
            </a:extLst>
          </p:cNvPr>
          <p:cNvSpPr txBox="1"/>
          <p:nvPr/>
        </p:nvSpPr>
        <p:spPr>
          <a:xfrm>
            <a:off x="4667250" y="4177294"/>
            <a:ext cx="359449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MISTÄ LUMI ON TEHTY?</a:t>
            </a:r>
          </a:p>
          <a:p>
            <a:endParaRPr lang="fi-FI" dirty="0"/>
          </a:p>
          <a:p>
            <a:r>
              <a:rPr lang="fi-FI" dirty="0"/>
              <a:t>Lumi-tutkimuksia jäähallin takaa löytyneellä lumella, taiteilua, runoilua, sarjakuvan tekoa. </a:t>
            </a:r>
          </a:p>
        </p:txBody>
      </p:sp>
    </p:spTree>
    <p:extLst>
      <p:ext uri="{BB962C8B-B14F-4D97-AF65-F5344CB8AC3E}">
        <p14:creationId xmlns:p14="http://schemas.microsoft.com/office/powerpoint/2010/main" val="29623831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gradFill rotWithShape="1">
            <a:gsLst>
              <a:gs pos="0">
                <a:schemeClr val="bg2">
                  <a:tint val="94000"/>
                  <a:satMod val="80000"/>
                  <a:lumMod val="106000"/>
                </a:schemeClr>
              </a:gs>
              <a:gs pos="100000">
                <a:schemeClr val="bg2">
                  <a:shade val="80000"/>
                </a:schemeClr>
              </a:gs>
            </a:gsLst>
            <a:path path="circle">
              <a:fillToRect l="43000" r="43000" b="100000"/>
            </a:path>
          </a:gradFill>
          <a:ln>
            <a:noFill/>
          </a:ln>
          <a:effectLst/>
        </p:spPr>
      </p:sp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E02DA677-C58A-4FCE-A9A0-E66A42EBD9A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9D85B319-9C30-4D92-B664-CA444ECD79B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="" xmlns:a16="http://schemas.microsoft.com/office/drawing/2014/main" id="{D7573C1E-3785-43C9-A262-1DA9DF97F85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="" xmlns:a16="http://schemas.microsoft.com/office/drawing/2014/main" id="{548C4394-BE4E-4302-AF74-4781C6C66E4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" name="Sisällön paikkamerkki 4" descr="Kuva, joka sisältää kohteen sisä, pöytä, henkilö, kakku&#10;&#10;Kuvaus luotu, erittäin korkea luotettavuus">
            <a:extLst>
              <a:ext uri="{FF2B5EF4-FFF2-40B4-BE49-F238E27FC236}">
                <a16:creationId xmlns="" xmlns:a16="http://schemas.microsoft.com/office/drawing/2014/main" id="{AAAF23B7-6ECF-4517-ACAA-A1BBE1F6EC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4022" r="9329"/>
          <a:stretch/>
        </p:blipFill>
        <p:spPr>
          <a:xfrm>
            <a:off x="6096051" y="10"/>
            <a:ext cx="6094409" cy="6857990"/>
          </a:xfrm>
          <a:prstGeom prst="rect">
            <a:avLst/>
          </a:prstGeom>
        </p:spPr>
      </p:pic>
      <p:pic>
        <p:nvPicPr>
          <p:cNvPr id="7" name="Kuva 6" descr="Kuva, joka sisältää kohteen sisä, henkilö, näkymä, pöytä&#10;&#10;Kuvaus luotu, erittäin korkea luotettavuus">
            <a:extLst>
              <a:ext uri="{FF2B5EF4-FFF2-40B4-BE49-F238E27FC236}">
                <a16:creationId xmlns="" xmlns:a16="http://schemas.microsoft.com/office/drawing/2014/main" id="{B9E1EA07-BD55-42C6-9297-C5D3E64319F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575" r="18776"/>
          <a:stretch/>
        </p:blipFill>
        <p:spPr>
          <a:xfrm>
            <a:off x="0" y="-11430"/>
            <a:ext cx="6094409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="" xmlns:a16="http://schemas.microsoft.com/office/drawing/2014/main" id="{DDCFE43D-D67B-409E-8B4A-797EB60E6B7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287759" y="4411985"/>
            <a:ext cx="9616484" cy="1728068"/>
          </a:xfrm>
          <a:prstGeom prst="rect">
            <a:avLst/>
          </a:prstGeom>
          <a:solidFill>
            <a:srgbClr val="000001">
              <a:alpha val="8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="" xmlns:a16="http://schemas.microsoft.com/office/drawing/2014/main" id="{245DA1AA-7B0E-4497-9FC1-9357D36B3C65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1448865" y="5507200"/>
            <a:ext cx="9288885" cy="0"/>
          </a:xfrm>
          <a:prstGeom prst="line">
            <a:avLst/>
          </a:prstGeom>
          <a:ln>
            <a:solidFill>
              <a:srgbClr val="88BEFF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F00BAE11-FB27-42B8-9CF8-B0A6B2915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325" y="4903844"/>
            <a:ext cx="9288768" cy="744349"/>
          </a:xfrm>
        </p:spPr>
        <p:txBody>
          <a:bodyPr vert="horz" lIns="91440" tIns="45720" rIns="91440" bIns="0" rtlCol="0" anchor="b">
            <a:normAutofit fontScale="90000"/>
          </a:bodyPr>
          <a:lstStyle/>
          <a:p>
            <a:pPr algn="ctr"/>
            <a:r>
              <a:rPr lang="en-US" sz="4400" dirty="0">
                <a:solidFill>
                  <a:srgbClr val="FFFFFE"/>
                </a:solidFill>
              </a:rPr>
              <a:t>PUTKA-RYHMÄN NÄYTELMÄ JA NÄYTELMÄN LAVASTEIDEN VALMISTUS</a:t>
            </a:r>
          </a:p>
        </p:txBody>
      </p:sp>
    </p:spTree>
    <p:extLst>
      <p:ext uri="{BB962C8B-B14F-4D97-AF65-F5344CB8AC3E}">
        <p14:creationId xmlns:p14="http://schemas.microsoft.com/office/powerpoint/2010/main" val="32017151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gradFill rotWithShape="1">
            <a:gsLst>
              <a:gs pos="0">
                <a:schemeClr val="bg2">
                  <a:tint val="94000"/>
                  <a:satMod val="80000"/>
                  <a:lumMod val="106000"/>
                </a:schemeClr>
              </a:gs>
              <a:gs pos="100000">
                <a:schemeClr val="bg2">
                  <a:shade val="80000"/>
                </a:schemeClr>
              </a:gs>
            </a:gsLst>
            <a:path path="circle">
              <a:fillToRect l="43000" r="43000" b="100000"/>
            </a:path>
          </a:gradFill>
          <a:ln>
            <a:noFill/>
          </a:ln>
          <a:effectLst/>
        </p:spPr>
      </p:sp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E02DA677-C58A-4FCE-A9A0-E66A42EBD9A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9D85B319-9C30-4D92-B664-CA444ECD79B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="" xmlns:a16="http://schemas.microsoft.com/office/drawing/2014/main" id="{D7573C1E-3785-43C9-A262-1DA9DF97F85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="" xmlns:a16="http://schemas.microsoft.com/office/drawing/2014/main" id="{548C4394-BE4E-4302-AF74-4781C6C66E4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7" name="Kuva 6" descr="Kuva, joka sisältää kohteen henkilö, sisä, henkilöt, ryhmä&#10;&#10;Kuvaus luotu, erittäin korkea luotettavuus">
            <a:extLst>
              <a:ext uri="{FF2B5EF4-FFF2-40B4-BE49-F238E27FC236}">
                <a16:creationId xmlns="" xmlns:a16="http://schemas.microsoft.com/office/drawing/2014/main" id="{35E1970F-CB28-4F76-A10D-E54DC18069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005" r="21346"/>
          <a:stretch/>
        </p:blipFill>
        <p:spPr>
          <a:xfrm>
            <a:off x="6093307" y="-32841"/>
            <a:ext cx="6094409" cy="6857990"/>
          </a:xfrm>
          <a:prstGeom prst="rect">
            <a:avLst/>
          </a:prstGeom>
        </p:spPr>
      </p:pic>
      <p:pic>
        <p:nvPicPr>
          <p:cNvPr id="5" name="Sisällön paikkamerkki 4" descr="Kuva, joka sisältää kohteen lattia, sisä, seinä, pöytä&#10;&#10;Kuvaus luotu, erittäin korkea luotettavuus">
            <a:extLst>
              <a:ext uri="{FF2B5EF4-FFF2-40B4-BE49-F238E27FC236}">
                <a16:creationId xmlns="" xmlns:a16="http://schemas.microsoft.com/office/drawing/2014/main" id="{7F269A14-813A-4DA7-986D-F80DB56C1A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12324" r="21027"/>
          <a:stretch/>
        </p:blipFill>
        <p:spPr>
          <a:xfrm>
            <a:off x="2" y="10"/>
            <a:ext cx="6094409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="" xmlns:a16="http://schemas.microsoft.com/office/drawing/2014/main" id="{DDCFE43D-D67B-409E-8B4A-797EB60E6B7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287759" y="4411985"/>
            <a:ext cx="9616484" cy="1728068"/>
          </a:xfrm>
          <a:prstGeom prst="rect">
            <a:avLst/>
          </a:prstGeom>
          <a:solidFill>
            <a:srgbClr val="000001">
              <a:alpha val="8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="" xmlns:a16="http://schemas.microsoft.com/office/drawing/2014/main" id="{245DA1AA-7B0E-4497-9FC1-9357D36B3C65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1448865" y="5507200"/>
            <a:ext cx="9288885" cy="0"/>
          </a:xfrm>
          <a:prstGeom prst="line">
            <a:avLst/>
          </a:prstGeom>
          <a:ln>
            <a:solidFill>
              <a:srgbClr val="21CFE6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2211618D-53ED-49AA-A658-BA66C74C3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0088" y="5276019"/>
            <a:ext cx="9288768" cy="744349"/>
          </a:xfrm>
        </p:spPr>
        <p:txBody>
          <a:bodyPr vert="horz" lIns="91440" tIns="45720" rIns="91440" bIns="0" rtlCol="0" anchor="b">
            <a:normAutofit fontScale="90000"/>
          </a:bodyPr>
          <a:lstStyle/>
          <a:p>
            <a:pPr algn="ctr"/>
            <a:r>
              <a:rPr lang="en-US" sz="4400" dirty="0">
                <a:solidFill>
                  <a:srgbClr val="FFFFFE"/>
                </a:solidFill>
              </a:rPr>
              <a:t>ERÄJÄRVEN VANHAT KOULUT</a:t>
            </a:r>
            <a:br>
              <a:rPr lang="en-US" sz="4400" dirty="0">
                <a:solidFill>
                  <a:srgbClr val="FFFFFE"/>
                </a:solidFill>
              </a:rPr>
            </a:br>
            <a:r>
              <a:rPr lang="en-US" sz="4400" dirty="0">
                <a:solidFill>
                  <a:srgbClr val="FFFFFE"/>
                </a:solidFill>
              </a:rPr>
              <a:t>POWER POINTIN TEKO JA ESITYS, JOHON TEKSTIT LUETTU ETUKÄTEEN</a:t>
            </a:r>
          </a:p>
        </p:txBody>
      </p:sp>
    </p:spTree>
    <p:extLst>
      <p:ext uri="{BB962C8B-B14F-4D97-AF65-F5344CB8AC3E}">
        <p14:creationId xmlns:p14="http://schemas.microsoft.com/office/powerpoint/2010/main" val="24540697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gradFill rotWithShape="1">
            <a:gsLst>
              <a:gs pos="0">
                <a:schemeClr val="bg2">
                  <a:tint val="94000"/>
                  <a:satMod val="80000"/>
                  <a:lumMod val="106000"/>
                </a:schemeClr>
              </a:gs>
              <a:gs pos="100000">
                <a:schemeClr val="bg2">
                  <a:shade val="80000"/>
                </a:schemeClr>
              </a:gs>
            </a:gsLst>
            <a:path path="circle">
              <a:fillToRect l="43000" r="43000" b="100000"/>
            </a:path>
          </a:gradFill>
          <a:ln>
            <a:noFill/>
          </a:ln>
          <a:effectLst/>
        </p:spPr>
      </p:sp>
      <p:sp>
        <p:nvSpPr>
          <p:cNvPr id="16" name="Rectangle 15">
            <a:extLst>
              <a:ext uri="{FF2B5EF4-FFF2-40B4-BE49-F238E27FC236}">
                <a16:creationId xmlns="" xmlns:a16="http://schemas.microsoft.com/office/drawing/2014/main" id="{E724B9E8-02C8-4B2E-8770-A00A67760DF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8" name="Picture 17">
            <a:extLst>
              <a:ext uri="{FF2B5EF4-FFF2-40B4-BE49-F238E27FC236}">
                <a16:creationId xmlns="" xmlns:a16="http://schemas.microsoft.com/office/drawing/2014/main" id="{7B8AE548-0BFA-4792-9962-3375923C763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="" xmlns:a16="http://schemas.microsoft.com/office/drawing/2014/main" id="{67639EF4-FA83-4D85-90FE-B831AF283896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="" xmlns:a16="http://schemas.microsoft.com/office/drawing/2014/main" id="{CC87E76A-8F50-413D-9BFC-C5A1525BD9B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="" xmlns:a16="http://schemas.microsoft.com/office/drawing/2014/main" id="{0F28EA84-13B4-4494-A4D3-8DE462FF0E6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="" xmlns:a16="http://schemas.microsoft.com/office/drawing/2014/main" id="{6BEB1B24-66CE-4D63-A39D-2D1B481DF95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="" xmlns:a16="http://schemas.microsoft.com/office/drawing/2014/main" id="{E7233926-059A-41AD-A9F2-56552CF4FF6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="" xmlns:a16="http://schemas.microsoft.com/office/drawing/2014/main" id="{C13C145E-93D4-481E-92DC-736D9EBA37F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="" xmlns:a16="http://schemas.microsoft.com/office/drawing/2014/main" id="{78DE337D-1DBA-4536-8145-B43EE65C747D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9" name="Kuva 8" descr="Kuva, joka sisältää kohteen rakennus, merkki&#10;&#10;Kuvaus luotu, erittäin korkea luotettavuus">
            <a:extLst>
              <a:ext uri="{FF2B5EF4-FFF2-40B4-BE49-F238E27FC236}">
                <a16:creationId xmlns="" xmlns:a16="http://schemas.microsoft.com/office/drawing/2014/main" id="{6A43B7A9-0132-4387-9B78-D1E432EC56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3373953" y="1209175"/>
            <a:ext cx="4924200" cy="3693150"/>
          </a:xfrm>
          <a:prstGeom prst="rect">
            <a:avLst/>
          </a:prstGeom>
        </p:spPr>
      </p:pic>
      <p:pic>
        <p:nvPicPr>
          <p:cNvPr id="7" name="Kuva 6" descr="Kuva, joka sisältää kohteen henkilö, sisä, ryhmä, lapsi&#10;&#10;Kuvaus luotu, erittäin korkea luotettavuus">
            <a:extLst>
              <a:ext uri="{FF2B5EF4-FFF2-40B4-BE49-F238E27FC236}">
                <a16:creationId xmlns="" xmlns:a16="http://schemas.microsoft.com/office/drawing/2014/main" id="{912255C4-E42E-4E21-867B-5914F5F405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5891" y="3158672"/>
            <a:ext cx="3322542" cy="2491907"/>
          </a:xfrm>
          <a:prstGeom prst="rect">
            <a:avLst/>
          </a:prstGeom>
        </p:spPr>
      </p:pic>
      <p:pic>
        <p:nvPicPr>
          <p:cNvPr id="5" name="Sisällön paikkamerkki 4" descr="Kuva, joka sisältää kohteen sisä&#10;&#10;Kuvaus luotu, erittäin korkea luotettavuus">
            <a:extLst>
              <a:ext uri="{FF2B5EF4-FFF2-40B4-BE49-F238E27FC236}">
                <a16:creationId xmlns="" xmlns:a16="http://schemas.microsoft.com/office/drawing/2014/main" id="{33299A84-7636-4577-BC46-A9D3D309EA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 rot="10800000">
            <a:off x="8275891" y="282102"/>
            <a:ext cx="3322542" cy="2491907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CE2F8064-D31A-45AE-BAA0-8E5419F60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01" y="1474969"/>
            <a:ext cx="2823919" cy="1868760"/>
          </a:xfrm>
        </p:spPr>
        <p:txBody>
          <a:bodyPr vert="horz" lIns="91440" tIns="45720" rIns="91440" bIns="0" rtlCol="0" anchor="b">
            <a:normAutofit fontScale="90000"/>
          </a:bodyPr>
          <a:lstStyle/>
          <a:p>
            <a:r>
              <a:rPr lang="en-US" sz="3600" dirty="0"/>
              <a:t>ERÄLINNA-</a:t>
            </a:r>
            <a:r>
              <a:rPr lang="en-US" sz="3600" dirty="0" err="1"/>
              <a:t>Miksi</a:t>
            </a:r>
            <a:r>
              <a:rPr lang="en-US" sz="3600" dirty="0"/>
              <a:t> </a:t>
            </a:r>
            <a:r>
              <a:rPr lang="en-US" sz="3600" dirty="0" err="1"/>
              <a:t>siellä</a:t>
            </a:r>
            <a:r>
              <a:rPr lang="en-US" sz="3600" dirty="0"/>
              <a:t> on </a:t>
            </a:r>
            <a:r>
              <a:rPr lang="en-US" sz="3600" dirty="0" err="1"/>
              <a:t>asunut</a:t>
            </a:r>
            <a:r>
              <a:rPr lang="en-US" sz="3600" dirty="0"/>
              <a:t> </a:t>
            </a:r>
            <a:r>
              <a:rPr lang="en-US" sz="3600" dirty="0" err="1"/>
              <a:t>sotilaita</a:t>
            </a:r>
            <a:r>
              <a:rPr lang="en-US" sz="3600" dirty="0"/>
              <a:t>?</a:t>
            </a:r>
          </a:p>
        </p:txBody>
      </p:sp>
      <p:sp>
        <p:nvSpPr>
          <p:cNvPr id="10" name="Tekstiruutu 9">
            <a:extLst>
              <a:ext uri="{FF2B5EF4-FFF2-40B4-BE49-F238E27FC236}">
                <a16:creationId xmlns="" xmlns:a16="http://schemas.microsoft.com/office/drawing/2014/main" id="{0B02D8D4-2A3E-4E02-8ED4-767CCFAA12E9}"/>
              </a:ext>
            </a:extLst>
          </p:cNvPr>
          <p:cNvSpPr txBox="1"/>
          <p:nvPr/>
        </p:nvSpPr>
        <p:spPr>
          <a:xfrm>
            <a:off x="659301" y="3888419"/>
            <a:ext cx="30693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dirty="0"/>
              <a:t>77-vuotiaan kyläläisen haastattelu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dirty="0"/>
              <a:t>Erälinna-lehden teko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dirty="0"/>
              <a:t>Esitys koululaisille</a:t>
            </a:r>
          </a:p>
          <a:p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5389698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="" xmlns:a16="http://schemas.microsoft.com/office/drawing/2014/main" id="{3193BA5C-B8F3-4972-BA54-014C48FAFA4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="" xmlns:a16="http://schemas.microsoft.com/office/drawing/2014/main" id="{05B93327-222A-4DAC-9163-371BF44CDB0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17" name="Picture 16" descr="Kuva, joka sisältää kohteen sisä, huonekalu&#10;&#10;Kuvaus luotu, korkea luotettavuus">
            <a:extLst>
              <a:ext uri="{FF2B5EF4-FFF2-40B4-BE49-F238E27FC236}">
                <a16:creationId xmlns="" xmlns:a16="http://schemas.microsoft.com/office/drawing/2014/main" id="{C04ED70F-D6FD-4EB1-A171-D30F885FE73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="" xmlns:a16="http://schemas.microsoft.com/office/drawing/2014/main" id="{DA26CAE9-74C4-4EDD-8A80-77F79EAA86F4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" name="Group 20">
            <a:extLst>
              <a:ext uri="{FF2B5EF4-FFF2-40B4-BE49-F238E27FC236}">
                <a16:creationId xmlns="" xmlns:a16="http://schemas.microsoft.com/office/drawing/2014/main" id="{14EE34E3-F117-4487-8ACF-33DA65FA11B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60131" y="482171"/>
            <a:chExt cx="6091791" cy="5149101"/>
          </a:xfrm>
        </p:grpSpPr>
        <p:sp>
          <p:nvSpPr>
            <p:cNvPr id="22" name="Rectangle 21">
              <a:extLst>
                <a:ext uri="{FF2B5EF4-FFF2-40B4-BE49-F238E27FC236}">
                  <a16:creationId xmlns="" xmlns:a16="http://schemas.microsoft.com/office/drawing/2014/main" id="{39ACC02C-6424-4165-93C4-E83C8E81D462}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5460131" y="482171"/>
              <a:ext cx="609179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="" xmlns:a16="http://schemas.microsoft.com/office/drawing/2014/main" id="{C182CB9C-C978-4C9B-9AAD-8B1341897550}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5778956" y="812507"/>
              <a:ext cx="5461780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="" xmlns:a16="http://schemas.microsoft.com/office/drawing/2014/main" id="{56388820-A63D-463C-9DBC-060A5ABE33B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5942379" y="977965"/>
            <a:ext cx="5134631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="" xmlns:a16="http://schemas.microsoft.com/office/drawing/2014/main" id="{D7162BAB-C25E-4CE9-B87C-F118DC7E7C22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8" name="Sisällön paikkamerkki 4" descr="Kuva, joka sisältää kohteen sisä, lattia, seinä, henkilö&#10;&#10;Kuvaus luotu, erittäin korkea luotettavuus">
            <a:extLst>
              <a:ext uri="{FF2B5EF4-FFF2-40B4-BE49-F238E27FC236}">
                <a16:creationId xmlns="" xmlns:a16="http://schemas.microsoft.com/office/drawing/2014/main" id="{CB7ED721-7AC5-4484-ABAB-F48A69D117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3926" y="1241349"/>
            <a:ext cx="4821551" cy="3616163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8A988D03-E07A-4533-8426-D09499D0B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>
            <a:normAutofit/>
          </a:bodyPr>
          <a:lstStyle/>
          <a:p>
            <a:r>
              <a:rPr lang="fi-FI" dirty="0"/>
              <a:t>Pankit –onko siellä rahaa?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1451581" y="2015732"/>
            <a:ext cx="3526523" cy="3450613"/>
          </a:xfrm>
        </p:spPr>
        <p:txBody>
          <a:bodyPr>
            <a:normAutofit/>
          </a:bodyPr>
          <a:lstStyle/>
          <a:p>
            <a:r>
              <a:rPr lang="en-US" dirty="0" err="1"/>
              <a:t>Vierailu</a:t>
            </a:r>
            <a:r>
              <a:rPr lang="en-US" dirty="0"/>
              <a:t> </a:t>
            </a:r>
            <a:r>
              <a:rPr lang="en-US" dirty="0" err="1"/>
              <a:t>Eräjärven</a:t>
            </a:r>
            <a:r>
              <a:rPr lang="en-US" dirty="0"/>
              <a:t> </a:t>
            </a:r>
            <a:r>
              <a:rPr lang="en-US" dirty="0" err="1"/>
              <a:t>Säästöpankissa</a:t>
            </a:r>
            <a:r>
              <a:rPr lang="en-US" dirty="0"/>
              <a:t> ja </a:t>
            </a:r>
            <a:r>
              <a:rPr lang="en-US" dirty="0" err="1"/>
              <a:t>henkilökunnan</a:t>
            </a:r>
            <a:r>
              <a:rPr lang="en-US" dirty="0"/>
              <a:t> </a:t>
            </a:r>
            <a:r>
              <a:rPr lang="en-US" dirty="0" err="1"/>
              <a:t>haastattelu</a:t>
            </a:r>
            <a:endParaRPr lang="en-US" dirty="0"/>
          </a:p>
          <a:p>
            <a:r>
              <a:rPr lang="en-US" dirty="0" err="1"/>
              <a:t>Rahaleikkejä</a:t>
            </a:r>
            <a:r>
              <a:rPr lang="en-US" dirty="0"/>
              <a:t> </a:t>
            </a:r>
            <a:r>
              <a:rPr lang="en-US" dirty="0" err="1"/>
              <a:t>kassakoneella</a:t>
            </a:r>
            <a:endParaRPr lang="en-US" dirty="0"/>
          </a:p>
          <a:p>
            <a:r>
              <a:rPr lang="en-US" dirty="0" err="1"/>
              <a:t>esitys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2403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gradFill rotWithShape="1">
            <a:gsLst>
              <a:gs pos="0">
                <a:schemeClr val="bg2">
                  <a:tint val="94000"/>
                  <a:satMod val="80000"/>
                  <a:lumMod val="106000"/>
                </a:schemeClr>
              </a:gs>
              <a:gs pos="100000">
                <a:schemeClr val="bg2">
                  <a:shade val="80000"/>
                </a:schemeClr>
              </a:gs>
            </a:gsLst>
            <a:path path="circle">
              <a:fillToRect l="43000" r="43000" b="100000"/>
            </a:path>
          </a:gradFill>
          <a:ln>
            <a:noFill/>
          </a:ln>
          <a:effectLst/>
        </p:spPr>
      </p:sp>
      <p:sp>
        <p:nvSpPr>
          <p:cNvPr id="30" name="Rectangle 29">
            <a:extLst>
              <a:ext uri="{FF2B5EF4-FFF2-40B4-BE49-F238E27FC236}">
                <a16:creationId xmlns="" xmlns:a16="http://schemas.microsoft.com/office/drawing/2014/main" id="{83FC2C54-7B45-404D-A519-1BF7DD18D35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2" name="Picture 31">
            <a:extLst>
              <a:ext uri="{FF2B5EF4-FFF2-40B4-BE49-F238E27FC236}">
                <a16:creationId xmlns="" xmlns:a16="http://schemas.microsoft.com/office/drawing/2014/main" id="{A75017EA-9B66-4D89-A855-823DFCDE937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4" name="Straight Connector 33">
            <a:extLst>
              <a:ext uri="{FF2B5EF4-FFF2-40B4-BE49-F238E27FC236}">
                <a16:creationId xmlns="" xmlns:a16="http://schemas.microsoft.com/office/drawing/2014/main" id="{2F41A41A-D714-4F7E-A8AF-D83C6CF07115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="" xmlns:a16="http://schemas.microsoft.com/office/drawing/2014/main" id="{310BEE2E-3B4C-4FB1-AAEE-BEA7CD2E7912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0" name="Sisällön paikkamerkki 9" descr="Kuva, joka sisältää kohteen ruoho, henkilö, ulko&#10;&#10;Kuvaus luotu, erittäin korkea luotettavuus">
            <a:extLst>
              <a:ext uri="{FF2B5EF4-FFF2-40B4-BE49-F238E27FC236}">
                <a16:creationId xmlns="" xmlns:a16="http://schemas.microsoft.com/office/drawing/2014/main" id="{48017F6E-69AA-4B79-AA9A-7C6AC241E9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31493" b="9254"/>
          <a:stretch/>
        </p:blipFill>
        <p:spPr>
          <a:xfrm rot="5400000">
            <a:off x="7239152" y="1905152"/>
            <a:ext cx="6858000" cy="3047695"/>
          </a:xfrm>
          <a:prstGeom prst="rect">
            <a:avLst/>
          </a:prstGeom>
        </p:spPr>
      </p:pic>
      <p:pic>
        <p:nvPicPr>
          <p:cNvPr id="9" name="Kuva 8">
            <a:extLst>
              <a:ext uri="{FF2B5EF4-FFF2-40B4-BE49-F238E27FC236}">
                <a16:creationId xmlns="" xmlns:a16="http://schemas.microsoft.com/office/drawing/2014/main" id="{F29710CA-E87C-4CEB-9A24-1822C7A595D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975" r="42695"/>
          <a:stretch/>
        </p:blipFill>
        <p:spPr>
          <a:xfrm rot="10800000">
            <a:off x="2" y="11440"/>
            <a:ext cx="3047695" cy="6857990"/>
          </a:xfrm>
          <a:prstGeom prst="rect">
            <a:avLst/>
          </a:prstGeom>
        </p:spPr>
      </p:pic>
      <p:pic>
        <p:nvPicPr>
          <p:cNvPr id="12" name="Sisällön paikkamerkki 4" descr="Kuva, joka sisältää kohteen ruoho, ulko, henkilö, vaatetus&#10;&#10;Kuvaus luotu, korkea luotettavuus">
            <a:extLst>
              <a:ext uri="{FF2B5EF4-FFF2-40B4-BE49-F238E27FC236}">
                <a16:creationId xmlns="" xmlns:a16="http://schemas.microsoft.com/office/drawing/2014/main" id="{DC2A2E06-9607-4743-9D92-53A0762031A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1289" r="35381"/>
          <a:stretch/>
        </p:blipFill>
        <p:spPr>
          <a:xfrm rot="10800000">
            <a:off x="3047697" y="10"/>
            <a:ext cx="3047695" cy="6857990"/>
          </a:xfrm>
          <a:prstGeom prst="rect">
            <a:avLst/>
          </a:prstGeom>
        </p:spPr>
      </p:pic>
      <p:pic>
        <p:nvPicPr>
          <p:cNvPr id="7" name="Kuva 6" descr="Kuva, joka sisältää kohteen eläin, niveljalkainen, selkärangaton, lumi&#10;&#10;Kuvaus luotu, erittäin korkea luotettavuus">
            <a:extLst>
              <a:ext uri="{FF2B5EF4-FFF2-40B4-BE49-F238E27FC236}">
                <a16:creationId xmlns="" xmlns:a16="http://schemas.microsoft.com/office/drawing/2014/main" id="{443A6C30-45AA-490F-B2B3-D589066D1A2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3356" b="7390"/>
          <a:stretch/>
        </p:blipFill>
        <p:spPr>
          <a:xfrm rot="5400000">
            <a:off x="4188153" y="1916593"/>
            <a:ext cx="6858000" cy="3047695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="" xmlns:a16="http://schemas.microsoft.com/office/drawing/2014/main" id="{0F1BBD59-C9E0-4E55-B0E6-F731E1A29B0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287759" y="4411985"/>
            <a:ext cx="9616484" cy="1728068"/>
          </a:xfrm>
          <a:prstGeom prst="rect">
            <a:avLst/>
          </a:prstGeom>
          <a:solidFill>
            <a:srgbClr val="000001">
              <a:alpha val="8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0" name="Straight Connector 39">
            <a:extLst>
              <a:ext uri="{FF2B5EF4-FFF2-40B4-BE49-F238E27FC236}">
                <a16:creationId xmlns="" xmlns:a16="http://schemas.microsoft.com/office/drawing/2014/main" id="{55325317-008C-4456-AA99-3D25C2D3A353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1448865" y="5439466"/>
            <a:ext cx="9288885" cy="0"/>
          </a:xfrm>
          <a:prstGeom prst="line">
            <a:avLst/>
          </a:prstGeom>
          <a:ln>
            <a:solidFill>
              <a:srgbClr val="884A3C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867C9981-7AE6-49DF-8638-B8F0AB89C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8864" y="4571369"/>
            <a:ext cx="9288885" cy="763516"/>
          </a:xfrm>
        </p:spPr>
        <p:txBody>
          <a:bodyPr vert="horz" lIns="91440" tIns="45720" rIns="91440" bIns="0" rtlCol="0" anchor="b">
            <a:normAutofit/>
          </a:bodyPr>
          <a:lstStyle/>
          <a:p>
            <a:pPr algn="ctr"/>
            <a:r>
              <a:rPr lang="en-US" sz="4100">
                <a:solidFill>
                  <a:srgbClr val="FFFFFE"/>
                </a:solidFill>
              </a:rPr>
              <a:t>Vesitutkimuksia nikkilänjärvellä</a:t>
            </a:r>
          </a:p>
        </p:txBody>
      </p:sp>
    </p:spTree>
    <p:extLst>
      <p:ext uri="{BB962C8B-B14F-4D97-AF65-F5344CB8AC3E}">
        <p14:creationId xmlns:p14="http://schemas.microsoft.com/office/powerpoint/2010/main" val="9140037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Sisällön paikkamerkki 4" descr="Kuva, joka sisältää kohteen henkilö, sisä&#10;&#10;Kuvaus luotu, erittäin korkea luotettavuus">
            <a:extLst>
              <a:ext uri="{FF2B5EF4-FFF2-40B4-BE49-F238E27FC236}">
                <a16:creationId xmlns="" xmlns:a16="http://schemas.microsoft.com/office/drawing/2014/main" id="{AF509A62-D76D-468B-A881-E6F5EF4D61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616" r="27738" b="-2"/>
          <a:stretch/>
        </p:blipFill>
        <p:spPr>
          <a:xfrm rot="5400000">
            <a:off x="904464" y="-904463"/>
            <a:ext cx="2258568" cy="4067496"/>
          </a:xfrm>
          <a:prstGeom prst="rect">
            <a:avLst/>
          </a:prstGeom>
        </p:spPr>
      </p:pic>
      <p:pic>
        <p:nvPicPr>
          <p:cNvPr id="9" name="Kuva 8" descr="Kuva, joka sisältää kohteen henkilö, sisä, lattia, seinä&#10;&#10;Kuvaus luotu, erittäin korkea luotettavuus">
            <a:extLst>
              <a:ext uri="{FF2B5EF4-FFF2-40B4-BE49-F238E27FC236}">
                <a16:creationId xmlns="" xmlns:a16="http://schemas.microsoft.com/office/drawing/2014/main" id="{ED5F95D9-D863-4B89-9D82-9750853D35B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" b="25966"/>
          <a:stretch/>
        </p:blipFill>
        <p:spPr>
          <a:xfrm>
            <a:off x="20" y="2299716"/>
            <a:ext cx="4067476" cy="2258568"/>
          </a:xfrm>
          <a:prstGeom prst="rect">
            <a:avLst/>
          </a:prstGeom>
        </p:spPr>
      </p:pic>
      <p:pic>
        <p:nvPicPr>
          <p:cNvPr id="7" name="Kuva 6" descr="Kuva, joka sisältää kohteen seinä, sisä, televisio, henkilö&#10;&#10;Kuvaus luotu, erittäin korkea luotettavuus">
            <a:extLst>
              <a:ext uri="{FF2B5EF4-FFF2-40B4-BE49-F238E27FC236}">
                <a16:creationId xmlns="" xmlns:a16="http://schemas.microsoft.com/office/drawing/2014/main" id="{16F90444-E5E9-4020-8D45-715C2515427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413" r="3" b="23552"/>
          <a:stretch/>
        </p:blipFill>
        <p:spPr>
          <a:xfrm>
            <a:off x="20" y="4599432"/>
            <a:ext cx="4067476" cy="2258568"/>
          </a:xfrm>
          <a:prstGeom prst="rect">
            <a:avLst/>
          </a:prstGeom>
        </p:spPr>
      </p:pic>
      <p:pic>
        <p:nvPicPr>
          <p:cNvPr id="11" name="Kuva 10" descr="Kuva, joka sisältää kohteen sisä, pöytä, seinä, kohteet&#10;&#10;Kuvaus luotu, erittäin korkea luotettavuus">
            <a:extLst>
              <a:ext uri="{FF2B5EF4-FFF2-40B4-BE49-F238E27FC236}">
                <a16:creationId xmlns="" xmlns:a16="http://schemas.microsoft.com/office/drawing/2014/main" id="{B3FF346A-C9E3-4588-B603-E2FC1E3FB35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1115"/>
          <a:stretch/>
        </p:blipFill>
        <p:spPr>
          <a:xfrm>
            <a:off x="4064319" y="10"/>
            <a:ext cx="8127681" cy="685799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="" xmlns:a16="http://schemas.microsoft.com/office/drawing/2014/main" id="{D6A12E40-AB81-4D51-A179-8B6DF9ED7B24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4064319" y="-680"/>
            <a:ext cx="0" cy="6858003"/>
          </a:xfrm>
          <a:prstGeom prst="line">
            <a:avLst/>
          </a:prstGeom>
          <a:ln w="101600">
            <a:solidFill>
              <a:srgbClr val="0000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="" xmlns:a16="http://schemas.microsoft.com/office/drawing/2014/main" id="{AE55241F-1946-4ADE-8BED-CC8EAB9BDB15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 flipH="1">
            <a:off x="0" y="2272143"/>
            <a:ext cx="4064320" cy="0"/>
          </a:xfrm>
          <a:prstGeom prst="line">
            <a:avLst/>
          </a:prstGeom>
          <a:ln w="101600">
            <a:solidFill>
              <a:srgbClr val="0000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="" xmlns:a16="http://schemas.microsoft.com/office/drawing/2014/main" id="{80BD2DC4-9386-4F2A-A5ED-B5070557323A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 flipH="1">
            <a:off x="0" y="4575075"/>
            <a:ext cx="4064320" cy="0"/>
          </a:xfrm>
          <a:prstGeom prst="line">
            <a:avLst/>
          </a:prstGeom>
          <a:ln w="101600">
            <a:solidFill>
              <a:srgbClr val="0000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="" xmlns:a16="http://schemas.microsoft.com/office/drawing/2014/main" id="{8085F293-4588-43D9-8C44-70258A4BF2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5900604" y="639571"/>
            <a:ext cx="6291396" cy="5572810"/>
          </a:xfrm>
          <a:prstGeom prst="rect">
            <a:avLst/>
          </a:prstGeom>
          <a:solidFill>
            <a:srgbClr val="000001">
              <a:alpha val="8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="" xmlns:a16="http://schemas.microsoft.com/office/drawing/2014/main" id="{616F658B-4EEA-4B10-9E79-D51CC02F0932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6067506" y="1847088"/>
            <a:ext cx="48116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281A937E-B2C5-4F64-B3C1-6F4583187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7507" y="804520"/>
            <a:ext cx="4811646" cy="1049235"/>
          </a:xfrm>
        </p:spPr>
        <p:txBody>
          <a:bodyPr>
            <a:normAutofit/>
          </a:bodyPr>
          <a:lstStyle/>
          <a:p>
            <a:r>
              <a:rPr lang="fi-FI" dirty="0">
                <a:solidFill>
                  <a:srgbClr val="FFFFFE"/>
                </a:solidFill>
              </a:rPr>
              <a:t>ERÄJÄRVEN LOUHOKSET</a:t>
            </a:r>
          </a:p>
        </p:txBody>
      </p:sp>
      <p:sp>
        <p:nvSpPr>
          <p:cNvPr id="16" name="Content Placeholder 15"/>
          <p:cNvSpPr>
            <a:spLocks noGrp="1"/>
          </p:cNvSpPr>
          <p:nvPr>
            <p:ph idx="1"/>
          </p:nvPr>
        </p:nvSpPr>
        <p:spPr>
          <a:xfrm>
            <a:off x="6067507" y="2015733"/>
            <a:ext cx="4811646" cy="4021267"/>
          </a:xfrm>
        </p:spPr>
        <p:txBody>
          <a:bodyPr>
            <a:normAutofit/>
          </a:bodyPr>
          <a:lstStyle/>
          <a:p>
            <a:r>
              <a:rPr lang="en-US" dirty="0" err="1">
                <a:solidFill>
                  <a:srgbClr val="FFFFFE"/>
                </a:solidFill>
              </a:rPr>
              <a:t>Retki</a:t>
            </a:r>
            <a:r>
              <a:rPr lang="en-US" dirty="0">
                <a:solidFill>
                  <a:srgbClr val="FFFFFE"/>
                </a:solidFill>
              </a:rPr>
              <a:t> </a:t>
            </a:r>
            <a:r>
              <a:rPr lang="en-US" dirty="0" err="1">
                <a:solidFill>
                  <a:srgbClr val="FFFFFE"/>
                </a:solidFill>
              </a:rPr>
              <a:t>lähiluohokselle</a:t>
            </a:r>
            <a:endParaRPr lang="en-US" dirty="0">
              <a:solidFill>
                <a:srgbClr val="FFFFFE"/>
              </a:solidFill>
            </a:endParaRPr>
          </a:p>
          <a:p>
            <a:r>
              <a:rPr lang="en-US" dirty="0" err="1">
                <a:solidFill>
                  <a:srgbClr val="FFFFFE"/>
                </a:solidFill>
              </a:rPr>
              <a:t>Retki</a:t>
            </a:r>
            <a:r>
              <a:rPr lang="en-US" dirty="0">
                <a:solidFill>
                  <a:srgbClr val="FFFFFE"/>
                </a:solidFill>
              </a:rPr>
              <a:t> </a:t>
            </a:r>
            <a:r>
              <a:rPr lang="en-US" dirty="0" err="1">
                <a:solidFill>
                  <a:srgbClr val="FFFFFE"/>
                </a:solidFill>
              </a:rPr>
              <a:t>Rappuvuoren</a:t>
            </a:r>
            <a:r>
              <a:rPr lang="en-US" dirty="0">
                <a:solidFill>
                  <a:srgbClr val="FFFFFE"/>
                </a:solidFill>
              </a:rPr>
              <a:t> </a:t>
            </a:r>
            <a:r>
              <a:rPr lang="en-US" dirty="0" err="1">
                <a:solidFill>
                  <a:srgbClr val="FFFFFE"/>
                </a:solidFill>
              </a:rPr>
              <a:t>louhokselle</a:t>
            </a:r>
            <a:r>
              <a:rPr lang="en-US" dirty="0">
                <a:solidFill>
                  <a:srgbClr val="FFFFFE"/>
                </a:solidFill>
              </a:rPr>
              <a:t> ja </a:t>
            </a:r>
            <a:r>
              <a:rPr lang="en-US" dirty="0" err="1">
                <a:solidFill>
                  <a:srgbClr val="FFFFFE"/>
                </a:solidFill>
              </a:rPr>
              <a:t>yksityiselle</a:t>
            </a:r>
            <a:r>
              <a:rPr lang="en-US" dirty="0">
                <a:solidFill>
                  <a:srgbClr val="FFFFFE"/>
                </a:solidFill>
              </a:rPr>
              <a:t> </a:t>
            </a:r>
            <a:r>
              <a:rPr lang="en-US" dirty="0" err="1">
                <a:solidFill>
                  <a:srgbClr val="FFFFFE"/>
                </a:solidFill>
              </a:rPr>
              <a:t>louhokselle</a:t>
            </a:r>
            <a:endParaRPr lang="en-US" dirty="0">
              <a:solidFill>
                <a:srgbClr val="FFFFFE"/>
              </a:solidFill>
            </a:endParaRPr>
          </a:p>
          <a:p>
            <a:r>
              <a:rPr lang="en-US" dirty="0" err="1">
                <a:solidFill>
                  <a:srgbClr val="FFFFFE"/>
                </a:solidFill>
              </a:rPr>
              <a:t>Lyödetyistä</a:t>
            </a:r>
            <a:r>
              <a:rPr lang="en-US" dirty="0">
                <a:solidFill>
                  <a:srgbClr val="FFFFFE"/>
                </a:solidFill>
              </a:rPr>
              <a:t> </a:t>
            </a:r>
            <a:r>
              <a:rPr lang="en-US" dirty="0" err="1">
                <a:solidFill>
                  <a:srgbClr val="FFFFFE"/>
                </a:solidFill>
              </a:rPr>
              <a:t>kivistä</a:t>
            </a:r>
            <a:r>
              <a:rPr lang="en-US" dirty="0">
                <a:solidFill>
                  <a:srgbClr val="FFFFFE"/>
                </a:solidFill>
              </a:rPr>
              <a:t> </a:t>
            </a:r>
            <a:r>
              <a:rPr lang="en-US" dirty="0" err="1">
                <a:solidFill>
                  <a:srgbClr val="FFFFFE"/>
                </a:solidFill>
              </a:rPr>
              <a:t>tehty</a:t>
            </a:r>
            <a:r>
              <a:rPr lang="en-US" dirty="0">
                <a:solidFill>
                  <a:srgbClr val="FFFFFE"/>
                </a:solidFill>
              </a:rPr>
              <a:t> </a:t>
            </a:r>
            <a:r>
              <a:rPr lang="en-US" dirty="0" err="1">
                <a:solidFill>
                  <a:srgbClr val="FFFFFE"/>
                </a:solidFill>
              </a:rPr>
              <a:t>kivikokokoelma</a:t>
            </a:r>
            <a:endParaRPr lang="en-US" dirty="0">
              <a:solidFill>
                <a:srgbClr val="FFFFFE"/>
              </a:solidFill>
            </a:endParaRPr>
          </a:p>
          <a:p>
            <a:r>
              <a:rPr lang="en-US" dirty="0" err="1">
                <a:solidFill>
                  <a:srgbClr val="FFFFFE"/>
                </a:solidFill>
              </a:rPr>
              <a:t>Kivikokoelman</a:t>
            </a:r>
            <a:r>
              <a:rPr lang="en-US" dirty="0">
                <a:solidFill>
                  <a:srgbClr val="FFFFFE"/>
                </a:solidFill>
              </a:rPr>
              <a:t> </a:t>
            </a:r>
            <a:r>
              <a:rPr lang="en-US" dirty="0" err="1">
                <a:solidFill>
                  <a:srgbClr val="FFFFFE"/>
                </a:solidFill>
              </a:rPr>
              <a:t>laatikoiden</a:t>
            </a:r>
            <a:r>
              <a:rPr lang="en-US" dirty="0">
                <a:solidFill>
                  <a:srgbClr val="FFFFFE"/>
                </a:solidFill>
              </a:rPr>
              <a:t> </a:t>
            </a:r>
            <a:r>
              <a:rPr lang="en-US" dirty="0" err="1">
                <a:solidFill>
                  <a:srgbClr val="FFFFFE"/>
                </a:solidFill>
              </a:rPr>
              <a:t>valmistus</a:t>
            </a:r>
            <a:endParaRPr lang="en-US" dirty="0">
              <a:solidFill>
                <a:srgbClr val="FFFFFE"/>
              </a:solidFill>
            </a:endParaRPr>
          </a:p>
          <a:p>
            <a:r>
              <a:rPr lang="en-US" dirty="0">
                <a:solidFill>
                  <a:srgbClr val="FFFFFE"/>
                </a:solidFill>
              </a:rPr>
              <a:t>Power </a:t>
            </a:r>
            <a:r>
              <a:rPr lang="en-US" dirty="0" err="1">
                <a:solidFill>
                  <a:srgbClr val="FFFFFE"/>
                </a:solidFill>
              </a:rPr>
              <a:t>pointin</a:t>
            </a:r>
            <a:r>
              <a:rPr lang="en-US" dirty="0">
                <a:solidFill>
                  <a:srgbClr val="FFFFFE"/>
                </a:solidFill>
              </a:rPr>
              <a:t> </a:t>
            </a:r>
            <a:r>
              <a:rPr lang="en-US" dirty="0" err="1">
                <a:solidFill>
                  <a:srgbClr val="FFFFFE"/>
                </a:solidFill>
              </a:rPr>
              <a:t>valmistus</a:t>
            </a:r>
            <a:endParaRPr lang="en-US" dirty="0">
              <a:solidFill>
                <a:srgbClr val="FFFFFE"/>
              </a:solidFill>
            </a:endParaRPr>
          </a:p>
          <a:p>
            <a:r>
              <a:rPr lang="en-US" dirty="0" err="1">
                <a:solidFill>
                  <a:srgbClr val="FFFFFE"/>
                </a:solidFill>
              </a:rPr>
              <a:t>Louhoksen</a:t>
            </a:r>
            <a:r>
              <a:rPr lang="en-US" dirty="0">
                <a:solidFill>
                  <a:srgbClr val="FFFFFE"/>
                </a:solidFill>
              </a:rPr>
              <a:t> </a:t>
            </a:r>
            <a:r>
              <a:rPr lang="en-US" dirty="0" err="1">
                <a:solidFill>
                  <a:srgbClr val="FFFFFE"/>
                </a:solidFill>
              </a:rPr>
              <a:t>pienoismalli</a:t>
            </a:r>
            <a:endParaRPr lang="en-US" dirty="0">
              <a:solidFill>
                <a:srgbClr val="FFFFFE"/>
              </a:solidFill>
            </a:endParaRPr>
          </a:p>
          <a:p>
            <a:r>
              <a:rPr lang="en-US" dirty="0" err="1">
                <a:solidFill>
                  <a:srgbClr val="FFFFFE"/>
                </a:solidFill>
              </a:rPr>
              <a:t>Kivien</a:t>
            </a:r>
            <a:r>
              <a:rPr lang="en-US" dirty="0">
                <a:solidFill>
                  <a:srgbClr val="FFFFFE"/>
                </a:solidFill>
              </a:rPr>
              <a:t> </a:t>
            </a:r>
            <a:r>
              <a:rPr lang="en-US" dirty="0" err="1">
                <a:solidFill>
                  <a:srgbClr val="FFFFFE"/>
                </a:solidFill>
              </a:rPr>
              <a:t>käännös</a:t>
            </a:r>
            <a:r>
              <a:rPr lang="en-US" dirty="0">
                <a:solidFill>
                  <a:srgbClr val="FFFFFE"/>
                </a:solidFill>
              </a:rPr>
              <a:t> </a:t>
            </a:r>
            <a:r>
              <a:rPr lang="en-US" dirty="0" err="1">
                <a:solidFill>
                  <a:srgbClr val="FFFFFE"/>
                </a:solidFill>
              </a:rPr>
              <a:t>englanniksi</a:t>
            </a:r>
            <a:endParaRPr lang="en-US" dirty="0">
              <a:solidFill>
                <a:srgbClr val="FFFFF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68977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="" xmlns:a16="http://schemas.microsoft.com/office/drawing/2014/main" id="{13E0836B-0181-4136-AAB7-0504CFED72D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="" xmlns:a16="http://schemas.microsoft.com/office/drawing/2014/main" id="{457CBE1A-FFC1-437A-9C4F-81A95AA7E77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="" xmlns:a16="http://schemas.microsoft.com/office/drawing/2014/main" id="{C0861CB2-E220-4FB7-A994-A1CCE9AB1C2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="" xmlns:a16="http://schemas.microsoft.com/office/drawing/2014/main" id="{BD9629C9-C99F-47E2-B01E-6773B5DD88EA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="" xmlns:a16="http://schemas.microsoft.com/office/drawing/2014/main" id="{937A4590-41A2-42FE-A36F-B7E203FA9A54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658938" y="1847088"/>
            <a:ext cx="283152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7" name="Group 26">
            <a:extLst>
              <a:ext uri="{FF2B5EF4-FFF2-40B4-BE49-F238E27FC236}">
                <a16:creationId xmlns="" xmlns:a16="http://schemas.microsoft.com/office/drawing/2014/main" id="{4A9E3941-E855-4A43-B613-3B0A5D373994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7463258" y="583365"/>
            <a:chExt cx="7560115" cy="5181928"/>
          </a:xfrm>
        </p:grpSpPr>
        <p:sp>
          <p:nvSpPr>
            <p:cNvPr id="28" name="Rectangle 27">
              <a:extLst>
                <a:ext uri="{FF2B5EF4-FFF2-40B4-BE49-F238E27FC236}">
                  <a16:creationId xmlns="" xmlns:a16="http://schemas.microsoft.com/office/drawing/2014/main" id="{509FE070-5DD6-4671-A7A2-91D255BBF6D2}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="" xmlns:a16="http://schemas.microsoft.com/office/drawing/2014/main" id="{EA77A395-788F-4913-A014-5D1B3E25BC74}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" name="Kuva 8" descr="Kuva, joka sisältää kohteen sisä, seinä, kaappi&#10;&#10;Kuvaus luotu, erittäin korkea luotettavuus">
            <a:extLst>
              <a:ext uri="{FF2B5EF4-FFF2-40B4-BE49-F238E27FC236}">
                <a16:creationId xmlns="" xmlns:a16="http://schemas.microsoft.com/office/drawing/2014/main" id="{7A02DA3E-8E2E-4FF2-A6A2-2BAA59089D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735" r="-5" b="-5"/>
          <a:stretch/>
        </p:blipFill>
        <p:spPr>
          <a:xfrm rot="10800000">
            <a:off x="8660174" y="3506448"/>
            <a:ext cx="2255303" cy="1476069"/>
          </a:xfrm>
          <a:prstGeom prst="rect">
            <a:avLst/>
          </a:prstGeom>
        </p:spPr>
      </p:pic>
      <p:pic>
        <p:nvPicPr>
          <p:cNvPr id="7" name="Kuva 6" descr="Kuva, joka sisältää kohteen henkilö, lattia, sisä, lapsi&#10;&#10;Kuvaus luotu, erittäin korkea luotettavuus">
            <a:extLst>
              <a:ext uri="{FF2B5EF4-FFF2-40B4-BE49-F238E27FC236}">
                <a16:creationId xmlns="" xmlns:a16="http://schemas.microsoft.com/office/drawing/2014/main" id="{877E20D8-B393-436F-AB2B-6B9766D718C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973" r="6820" b="-6"/>
          <a:stretch/>
        </p:blipFill>
        <p:spPr>
          <a:xfrm>
            <a:off x="8663686" y="1124571"/>
            <a:ext cx="2251790" cy="2216222"/>
          </a:xfrm>
          <a:prstGeom prst="rect">
            <a:avLst/>
          </a:prstGeom>
        </p:spPr>
      </p:pic>
      <p:pic>
        <p:nvPicPr>
          <p:cNvPr id="12" name="Sisällön paikkamerkki 4" descr="Kuva, joka sisältää kohteen sisä, henkilö, seinä&#10;&#10;Kuvaus luotu, erittäin korkea luotettavuus">
            <a:extLst>
              <a:ext uri="{FF2B5EF4-FFF2-40B4-BE49-F238E27FC236}">
                <a16:creationId xmlns="" xmlns:a16="http://schemas.microsoft.com/office/drawing/2014/main" id="{DEADE403-02C6-499A-98F9-31EF6683DA9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6426" r="9002" b="1"/>
          <a:stretch/>
        </p:blipFill>
        <p:spPr>
          <a:xfrm rot="5400000">
            <a:off x="4626743" y="1111748"/>
            <a:ext cx="3858645" cy="3880765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3A8F342C-963F-4623-84FE-E09B8C288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623" y="804520"/>
            <a:ext cx="2830940" cy="1049235"/>
          </a:xfrm>
        </p:spPr>
        <p:txBody>
          <a:bodyPr>
            <a:normAutofit/>
          </a:bodyPr>
          <a:lstStyle/>
          <a:p>
            <a:r>
              <a:rPr lang="fi-FI" dirty="0"/>
              <a:t>Eräjärven historia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656624" y="2015732"/>
            <a:ext cx="2828026" cy="3287567"/>
          </a:xfrm>
        </p:spPr>
        <p:txBody>
          <a:bodyPr>
            <a:normAutofit/>
          </a:bodyPr>
          <a:lstStyle/>
          <a:p>
            <a:r>
              <a:rPr lang="en-US" dirty="0" err="1"/>
              <a:t>Tiedon</a:t>
            </a:r>
            <a:r>
              <a:rPr lang="en-US" dirty="0"/>
              <a:t> </a:t>
            </a:r>
            <a:r>
              <a:rPr lang="en-US" dirty="0" err="1"/>
              <a:t>etsintää</a:t>
            </a:r>
            <a:r>
              <a:rPr lang="en-US" dirty="0"/>
              <a:t>, </a:t>
            </a:r>
            <a:r>
              <a:rPr lang="en-US" dirty="0" err="1"/>
              <a:t>askartelua</a:t>
            </a:r>
            <a:r>
              <a:rPr lang="en-US" dirty="0"/>
              <a:t>, </a:t>
            </a:r>
            <a:r>
              <a:rPr lang="en-US" dirty="0" err="1"/>
              <a:t>jalkapuun</a:t>
            </a:r>
            <a:r>
              <a:rPr lang="en-US" dirty="0"/>
              <a:t> Tekoa, </a:t>
            </a:r>
            <a:r>
              <a:rPr lang="en-US" dirty="0" err="1"/>
              <a:t>teatteriesityksen</a:t>
            </a:r>
            <a:r>
              <a:rPr lang="en-US" dirty="0"/>
              <a:t> </a:t>
            </a:r>
            <a:r>
              <a:rPr lang="en-US" dirty="0" err="1"/>
              <a:t>videointia</a:t>
            </a:r>
            <a:r>
              <a:rPr lang="en-US" dirty="0"/>
              <a:t> ja </a:t>
            </a:r>
            <a:r>
              <a:rPr lang="en-US" dirty="0" err="1"/>
              <a:t>oman</a:t>
            </a:r>
            <a:r>
              <a:rPr lang="en-US" dirty="0"/>
              <a:t> </a:t>
            </a:r>
            <a:r>
              <a:rPr lang="en-US" dirty="0" err="1"/>
              <a:t>työn</a:t>
            </a:r>
            <a:r>
              <a:rPr lang="en-US" dirty="0"/>
              <a:t> </a:t>
            </a:r>
            <a:r>
              <a:rPr lang="en-US" dirty="0" err="1"/>
              <a:t>esittely</a:t>
            </a:r>
            <a:r>
              <a:rPr lang="en-US" dirty="0"/>
              <a:t> </a:t>
            </a:r>
            <a:r>
              <a:rPr lang="en-US" dirty="0" err="1"/>
              <a:t>muille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23565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="" xmlns:a16="http://schemas.microsoft.com/office/drawing/2014/main" id="{B16D28B7-2459-4243-834C-081F13904E1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="" xmlns:a16="http://schemas.microsoft.com/office/drawing/2014/main" id="{AB460F0B-D018-41B3-B5EE-4BFACE0605D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35" name="Picture 34">
            <a:extLst>
              <a:ext uri="{FF2B5EF4-FFF2-40B4-BE49-F238E27FC236}">
                <a16:creationId xmlns="" xmlns:a16="http://schemas.microsoft.com/office/drawing/2014/main" id="{39C697EA-7E3D-4775-9FB6-A68751DA933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="" xmlns:a16="http://schemas.microsoft.com/office/drawing/2014/main" id="{64BE8516-E951-4D60-A735-03B11A7DFB82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="" xmlns:a16="http://schemas.microsoft.com/office/drawing/2014/main" id="{D24BD9CE-EE69-479A-9E12-4BD8820D064F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658938" y="1847088"/>
            <a:ext cx="283152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41" name="Group 40">
            <a:extLst>
              <a:ext uri="{FF2B5EF4-FFF2-40B4-BE49-F238E27FC236}">
                <a16:creationId xmlns="" xmlns:a16="http://schemas.microsoft.com/office/drawing/2014/main" id="{15871C84-FD48-4073-B0A6-7C8D95A92B81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7463258" y="583365"/>
            <a:chExt cx="7560115" cy="5181928"/>
          </a:xfrm>
        </p:grpSpPr>
        <p:sp>
          <p:nvSpPr>
            <p:cNvPr id="42" name="Rectangle 41">
              <a:extLst>
                <a:ext uri="{FF2B5EF4-FFF2-40B4-BE49-F238E27FC236}">
                  <a16:creationId xmlns="" xmlns:a16="http://schemas.microsoft.com/office/drawing/2014/main" id="{F7B5C2E2-A757-4E95-A876-395075CE815B}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Rectangle 42">
              <a:extLst>
                <a:ext uri="{FF2B5EF4-FFF2-40B4-BE49-F238E27FC236}">
                  <a16:creationId xmlns="" xmlns:a16="http://schemas.microsoft.com/office/drawing/2014/main" id="{FFBC8247-E165-4608-BDA5-02762A34D995}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5" name="Rectangle 44">
            <a:extLst>
              <a:ext uri="{FF2B5EF4-FFF2-40B4-BE49-F238E27FC236}">
                <a16:creationId xmlns="" xmlns:a16="http://schemas.microsoft.com/office/drawing/2014/main" id="{4A6B239A-8939-4B7A-9EE9-4B4C6AC7454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4632668" y="1113052"/>
            <a:ext cx="2401546" cy="3865584"/>
          </a:xfrm>
          <a:prstGeom prst="rect">
            <a:avLst/>
          </a:prstGeom>
          <a:solidFill>
            <a:srgbClr val="FFFFFE"/>
          </a:solidFill>
          <a:ln w="952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="" xmlns:a16="http://schemas.microsoft.com/office/drawing/2014/main" id="{2963AC57-381C-41C6-A500-249FCD48FBC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8610181" y="3502759"/>
            <a:ext cx="2301548" cy="1479758"/>
          </a:xfrm>
          <a:prstGeom prst="rect">
            <a:avLst/>
          </a:prstGeom>
          <a:solidFill>
            <a:srgbClr val="FFFFFE"/>
          </a:solidFill>
          <a:ln w="952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="" xmlns:a16="http://schemas.microsoft.com/office/drawing/2014/main" id="{393871EE-EC0A-455F-AA37-A87D7237E23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7184231" y="1118341"/>
            <a:ext cx="3721692" cy="2217077"/>
          </a:xfrm>
          <a:prstGeom prst="rect">
            <a:avLst/>
          </a:prstGeom>
          <a:solidFill>
            <a:srgbClr val="FFFFFE"/>
          </a:solidFill>
          <a:ln w="952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="" xmlns:a16="http://schemas.microsoft.com/office/drawing/2014/main" id="{4AC72693-C9A4-4BE4-A90C-CDA82C5C5D1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7184231" y="3502759"/>
            <a:ext cx="1257572" cy="1479758"/>
          </a:xfrm>
          <a:prstGeom prst="rect">
            <a:avLst/>
          </a:prstGeom>
          <a:solidFill>
            <a:srgbClr val="FFFFFE"/>
          </a:solidFill>
          <a:ln w="952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Kuva 18" descr="Kuva, joka sisältää kohteen seinä, sisä, jääkaappi, istuminen&#10;&#10;Kuvaus luotu, erittäin korkea luotettavuus">
            <a:extLst>
              <a:ext uri="{FF2B5EF4-FFF2-40B4-BE49-F238E27FC236}">
                <a16:creationId xmlns="" xmlns:a16="http://schemas.microsoft.com/office/drawing/2014/main" id="{0B8C108B-523F-4F39-9EDC-0E30547F71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4298991" y="1586969"/>
            <a:ext cx="3376164" cy="2532123"/>
          </a:xfrm>
          <a:prstGeom prst="rect">
            <a:avLst/>
          </a:prstGeom>
        </p:spPr>
      </p:pic>
      <p:pic>
        <p:nvPicPr>
          <p:cNvPr id="26" name="Sisällön paikkamerkki 16">
            <a:extLst>
              <a:ext uri="{FF2B5EF4-FFF2-40B4-BE49-F238E27FC236}">
                <a16:creationId xmlns="" xmlns:a16="http://schemas.microsoft.com/office/drawing/2014/main" id="{50D4CC73-DD62-4113-A10A-44AD7FFE15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7594" y="1202638"/>
            <a:ext cx="2733978" cy="2050484"/>
          </a:xfrm>
          <a:prstGeom prst="rect">
            <a:avLst/>
          </a:prstGeom>
        </p:spPr>
      </p:pic>
      <p:pic>
        <p:nvPicPr>
          <p:cNvPr id="23" name="Kuva 22" descr="Kuva, joka sisältää kohteen sisä, pöytä, seinä, rakennus&#10;&#10;Kuvaus luotu, erittäin korkea luotettavuus">
            <a:extLst>
              <a:ext uri="{FF2B5EF4-FFF2-40B4-BE49-F238E27FC236}">
                <a16:creationId xmlns="" xmlns:a16="http://schemas.microsoft.com/office/drawing/2014/main" id="{12F80051-1261-4679-8F98-D696CFA361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77709" y="3405127"/>
            <a:ext cx="1999663" cy="1499748"/>
          </a:xfrm>
          <a:prstGeom prst="rect">
            <a:avLst/>
          </a:prstGeom>
        </p:spPr>
      </p:pic>
      <p:pic>
        <p:nvPicPr>
          <p:cNvPr id="21" name="Kuva 20">
            <a:extLst>
              <a:ext uri="{FF2B5EF4-FFF2-40B4-BE49-F238E27FC236}">
                <a16:creationId xmlns="" xmlns:a16="http://schemas.microsoft.com/office/drawing/2014/main" id="{72A5D78A-8B82-4821-AE3D-AE5DCDDE6C0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7129524" y="3592596"/>
            <a:ext cx="1499748" cy="112481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B50C7A0D-73FB-45CB-9C72-CB69E5655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623" y="804520"/>
            <a:ext cx="2830940" cy="1049235"/>
          </a:xfrm>
        </p:spPr>
        <p:txBody>
          <a:bodyPr>
            <a:normAutofit/>
          </a:bodyPr>
          <a:lstStyle/>
          <a:p>
            <a:r>
              <a:rPr lang="fi-FI" dirty="0"/>
              <a:t>kivimuseo</a:t>
            </a:r>
          </a:p>
        </p:txBody>
      </p:sp>
      <p:sp>
        <p:nvSpPr>
          <p:cNvPr id="28" name="Content Placeholder 27"/>
          <p:cNvSpPr>
            <a:spLocks noGrp="1"/>
          </p:cNvSpPr>
          <p:nvPr>
            <p:ph idx="1"/>
          </p:nvPr>
        </p:nvSpPr>
        <p:spPr>
          <a:xfrm>
            <a:off x="324856" y="2015732"/>
            <a:ext cx="3159794" cy="3546868"/>
          </a:xfrm>
        </p:spPr>
        <p:txBody>
          <a:bodyPr>
            <a:normAutofit fontScale="92500"/>
          </a:bodyPr>
          <a:lstStyle/>
          <a:p>
            <a:r>
              <a:rPr lang="en-US" dirty="0" err="1"/>
              <a:t>Vierailu</a:t>
            </a:r>
            <a:r>
              <a:rPr lang="en-US" dirty="0"/>
              <a:t> </a:t>
            </a:r>
            <a:r>
              <a:rPr lang="en-US" dirty="0" err="1"/>
              <a:t>Eräjärven</a:t>
            </a:r>
            <a:r>
              <a:rPr lang="en-US" dirty="0"/>
              <a:t> </a:t>
            </a:r>
            <a:r>
              <a:rPr lang="en-US" dirty="0" err="1"/>
              <a:t>kivimuseolla</a:t>
            </a:r>
            <a:r>
              <a:rPr lang="en-US" dirty="0"/>
              <a:t> ja </a:t>
            </a:r>
            <a:r>
              <a:rPr lang="en-US" dirty="0" err="1"/>
              <a:t>vanhan</a:t>
            </a:r>
            <a:r>
              <a:rPr lang="en-US" dirty="0"/>
              <a:t> </a:t>
            </a:r>
            <a:r>
              <a:rPr lang="en-US" dirty="0" err="1"/>
              <a:t>eräjärveläisen</a:t>
            </a:r>
            <a:r>
              <a:rPr lang="en-US" dirty="0"/>
              <a:t> </a:t>
            </a:r>
            <a:r>
              <a:rPr lang="en-US" dirty="0" err="1"/>
              <a:t>kivityöntekijän</a:t>
            </a:r>
            <a:r>
              <a:rPr lang="en-US" dirty="0"/>
              <a:t> </a:t>
            </a:r>
            <a:r>
              <a:rPr lang="en-US" dirty="0" err="1"/>
              <a:t>haastattelu</a:t>
            </a:r>
            <a:endParaRPr lang="en-US" dirty="0"/>
          </a:p>
          <a:p>
            <a:r>
              <a:rPr lang="en-US" dirty="0" err="1"/>
              <a:t>Pienoismallin</a:t>
            </a:r>
            <a:r>
              <a:rPr lang="en-US" dirty="0"/>
              <a:t> </a:t>
            </a:r>
            <a:r>
              <a:rPr lang="en-US" dirty="0" err="1"/>
              <a:t>rakentaminen</a:t>
            </a:r>
            <a:endParaRPr lang="en-US" dirty="0"/>
          </a:p>
          <a:p>
            <a:r>
              <a:rPr lang="en-US" dirty="0" err="1"/>
              <a:t>Seinätaulut</a:t>
            </a:r>
            <a:endParaRPr lang="en-US" dirty="0"/>
          </a:p>
          <a:p>
            <a:r>
              <a:rPr lang="en-US" dirty="0" err="1"/>
              <a:t>Kivinäyttely</a:t>
            </a:r>
            <a:endParaRPr lang="en-US" dirty="0"/>
          </a:p>
          <a:p>
            <a:r>
              <a:rPr lang="en-US" dirty="0"/>
              <a:t>Paras </a:t>
            </a:r>
            <a:r>
              <a:rPr lang="en-US" dirty="0" err="1"/>
              <a:t>kivi</a:t>
            </a:r>
            <a:r>
              <a:rPr lang="en-US" dirty="0"/>
              <a:t> -</a:t>
            </a:r>
            <a:r>
              <a:rPr lang="en-US" dirty="0" err="1"/>
              <a:t>äänestys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9564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gradFill rotWithShape="1">
            <a:gsLst>
              <a:gs pos="0">
                <a:schemeClr val="bg2">
                  <a:tint val="94000"/>
                  <a:satMod val="80000"/>
                  <a:lumMod val="106000"/>
                </a:schemeClr>
              </a:gs>
              <a:gs pos="100000">
                <a:schemeClr val="bg2">
                  <a:shade val="80000"/>
                </a:schemeClr>
              </a:gs>
            </a:gsLst>
            <a:path path="circle">
              <a:fillToRect l="43000" r="43000" b="100000"/>
            </a:path>
          </a:gradFill>
          <a:ln>
            <a:noFill/>
          </a:ln>
          <a:effectLst/>
        </p:spPr>
      </p:sp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E02DA677-C58A-4FCE-A9A0-E66A42EBD9A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9D85B319-9C30-4D92-B664-CA444ECD79B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="" xmlns:a16="http://schemas.microsoft.com/office/drawing/2014/main" id="{D7573C1E-3785-43C9-A262-1DA9DF97F85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="" xmlns:a16="http://schemas.microsoft.com/office/drawing/2014/main" id="{548C4394-BE4E-4302-AF74-4781C6C66E4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7" name="Kuva 6" descr="Kuva, joka sisältää kohteen teksti&#10;&#10;Kuvaus luotu, erittäin korkea luotettavuus">
            <a:extLst>
              <a:ext uri="{FF2B5EF4-FFF2-40B4-BE49-F238E27FC236}">
                <a16:creationId xmlns="" xmlns:a16="http://schemas.microsoft.com/office/drawing/2014/main" id="{EB551FF2-C42C-4197-9BBD-F8E8B0442BA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978" r="5373"/>
          <a:stretch/>
        </p:blipFill>
        <p:spPr>
          <a:xfrm>
            <a:off x="6096051" y="10"/>
            <a:ext cx="6094409" cy="6857990"/>
          </a:xfrm>
          <a:prstGeom prst="rect">
            <a:avLst/>
          </a:prstGeom>
        </p:spPr>
      </p:pic>
      <p:pic>
        <p:nvPicPr>
          <p:cNvPr id="5" name="Sisällön paikkamerkki 4" descr="Kuva, joka sisältää kohteen henkilö, lapsi, sisä, poika&#10;&#10;Kuvaus luotu, erittäin korkea luotettavuus">
            <a:extLst>
              <a:ext uri="{FF2B5EF4-FFF2-40B4-BE49-F238E27FC236}">
                <a16:creationId xmlns="" xmlns:a16="http://schemas.microsoft.com/office/drawing/2014/main" id="{6D8A2D38-7434-4285-9ACC-673813F18F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8776" r="24574"/>
          <a:stretch/>
        </p:blipFill>
        <p:spPr>
          <a:xfrm>
            <a:off x="0" y="-11430"/>
            <a:ext cx="6094409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="" xmlns:a16="http://schemas.microsoft.com/office/drawing/2014/main" id="{DDCFE43D-D67B-409E-8B4A-797EB60E6B7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287759" y="4411985"/>
            <a:ext cx="9616484" cy="1728068"/>
          </a:xfrm>
          <a:prstGeom prst="rect">
            <a:avLst/>
          </a:prstGeom>
          <a:solidFill>
            <a:srgbClr val="000001">
              <a:alpha val="8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="" xmlns:a16="http://schemas.microsoft.com/office/drawing/2014/main" id="{245DA1AA-7B0E-4497-9FC1-9357D36B3C65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1448865" y="5507200"/>
            <a:ext cx="9288885" cy="0"/>
          </a:xfrm>
          <a:prstGeom prst="line">
            <a:avLst/>
          </a:prstGeom>
          <a:ln>
            <a:solidFill>
              <a:srgbClr val="E1E81E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E2EFD054-E0D2-4DDE-BB43-49FFD7CCA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325" y="4940411"/>
            <a:ext cx="9288768" cy="698390"/>
          </a:xfrm>
        </p:spPr>
        <p:txBody>
          <a:bodyPr vert="horz" lIns="91440" tIns="45720" rIns="91440" bIns="0" rtlCol="0" anchor="b">
            <a:normAutofit fontScale="90000"/>
          </a:bodyPr>
          <a:lstStyle/>
          <a:p>
            <a:pPr algn="ctr"/>
            <a:r>
              <a:rPr lang="en-US" sz="4400" dirty="0">
                <a:solidFill>
                  <a:srgbClr val="FFFFFE"/>
                </a:solidFill>
              </a:rPr>
              <a:t/>
            </a:r>
            <a:br>
              <a:rPr lang="en-US" sz="4400" dirty="0">
                <a:solidFill>
                  <a:srgbClr val="FFFFFE"/>
                </a:solidFill>
              </a:rPr>
            </a:br>
            <a:r>
              <a:rPr lang="en-US" sz="4400" dirty="0">
                <a:solidFill>
                  <a:srgbClr val="FFFFFE"/>
                </a:solidFill>
              </a:rPr>
              <a:t/>
            </a:r>
            <a:br>
              <a:rPr lang="en-US" sz="4400" dirty="0">
                <a:solidFill>
                  <a:srgbClr val="FFFFFE"/>
                </a:solidFill>
              </a:rPr>
            </a:br>
            <a:r>
              <a:rPr lang="en-US" sz="4400" dirty="0" err="1">
                <a:solidFill>
                  <a:srgbClr val="FFFFFE"/>
                </a:solidFill>
              </a:rPr>
              <a:t>Eräjärven</a:t>
            </a:r>
            <a:r>
              <a:rPr lang="en-US" sz="4400" dirty="0">
                <a:solidFill>
                  <a:srgbClr val="FFFFFE"/>
                </a:solidFill>
              </a:rPr>
              <a:t> </a:t>
            </a:r>
            <a:r>
              <a:rPr lang="en-US" sz="4400" dirty="0" err="1">
                <a:solidFill>
                  <a:srgbClr val="FFFFFE"/>
                </a:solidFill>
              </a:rPr>
              <a:t>kirkko</a:t>
            </a:r>
            <a:r>
              <a:rPr lang="en-US" sz="4400" dirty="0">
                <a:solidFill>
                  <a:srgbClr val="FFFFFE"/>
                </a:solidFill>
              </a:rPr>
              <a:t/>
            </a:r>
            <a:br>
              <a:rPr lang="en-US" sz="4400" dirty="0">
                <a:solidFill>
                  <a:srgbClr val="FFFFFE"/>
                </a:solidFill>
              </a:rPr>
            </a:br>
            <a:endParaRPr lang="en-US" sz="4400" dirty="0">
              <a:solidFill>
                <a:srgbClr val="FFFFFE"/>
              </a:solidFill>
            </a:endParaRPr>
          </a:p>
        </p:txBody>
      </p:sp>
      <p:sp>
        <p:nvSpPr>
          <p:cNvPr id="8" name="Tekstiruutu 7">
            <a:extLst>
              <a:ext uri="{FF2B5EF4-FFF2-40B4-BE49-F238E27FC236}">
                <a16:creationId xmlns="" xmlns:a16="http://schemas.microsoft.com/office/drawing/2014/main" id="{85F06DA9-4EFF-44E4-B51E-B69CFCFE33CC}"/>
              </a:ext>
            </a:extLst>
          </p:cNvPr>
          <p:cNvSpPr txBox="1"/>
          <p:nvPr/>
        </p:nvSpPr>
        <p:spPr>
          <a:xfrm>
            <a:off x="1572566" y="5536299"/>
            <a:ext cx="93230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dirty="0">
                <a:solidFill>
                  <a:schemeClr val="bg1"/>
                </a:solidFill>
              </a:rPr>
              <a:t>Vierailu kirkossa, vierailusta sopiminen itsenäisesti, suntion haastattelu, kirkon kuvaus, Power </a:t>
            </a:r>
            <a:r>
              <a:rPr lang="fi-FI" dirty="0" err="1">
                <a:solidFill>
                  <a:schemeClr val="bg1"/>
                </a:solidFill>
              </a:rPr>
              <a:t>point</a:t>
            </a:r>
            <a:r>
              <a:rPr lang="fi-FI" dirty="0">
                <a:solidFill>
                  <a:schemeClr val="bg1"/>
                </a:solidFill>
              </a:rPr>
              <a:t>, kirkon pienoismalli ja seinätaulu</a:t>
            </a:r>
          </a:p>
        </p:txBody>
      </p:sp>
    </p:spTree>
    <p:extLst>
      <p:ext uri="{BB962C8B-B14F-4D97-AF65-F5344CB8AC3E}">
        <p14:creationId xmlns:p14="http://schemas.microsoft.com/office/powerpoint/2010/main" val="1421961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gradFill rotWithShape="1">
            <a:gsLst>
              <a:gs pos="0">
                <a:schemeClr val="bg2">
                  <a:tint val="94000"/>
                  <a:satMod val="80000"/>
                  <a:lumMod val="106000"/>
                </a:schemeClr>
              </a:gs>
              <a:gs pos="100000">
                <a:schemeClr val="bg2">
                  <a:shade val="80000"/>
                </a:schemeClr>
              </a:gs>
            </a:gsLst>
            <a:path path="circle">
              <a:fillToRect l="43000" r="43000" b="100000"/>
            </a:path>
          </a:gradFill>
          <a:ln>
            <a:noFill/>
          </a:ln>
          <a:effectLst/>
        </p:spPr>
      </p:sp>
      <p:sp>
        <p:nvSpPr>
          <p:cNvPr id="16" name="Rectangle 15">
            <a:extLst>
              <a:ext uri="{FF2B5EF4-FFF2-40B4-BE49-F238E27FC236}">
                <a16:creationId xmlns="" xmlns:a16="http://schemas.microsoft.com/office/drawing/2014/main" id="{785F1D78-FD9F-4432-B90E-00D863D4F31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8" name="Picture 17">
            <a:extLst>
              <a:ext uri="{FF2B5EF4-FFF2-40B4-BE49-F238E27FC236}">
                <a16:creationId xmlns="" xmlns:a16="http://schemas.microsoft.com/office/drawing/2014/main" id="{0F47C422-E141-4484-A58E-A1A3B656C56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="" xmlns:a16="http://schemas.microsoft.com/office/drawing/2014/main" id="{36A0C8A2-5797-403D-A628-7C98BC65B0C9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="" xmlns:a16="http://schemas.microsoft.com/office/drawing/2014/main" id="{88AB1130-8367-405F-A4A7-3CBD2F2E1D61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" name="Sisällön paikkamerkki 4" descr="Kuva, joka sisältää kohteen sisä, henkilö&#10;&#10;Kuvaus luotu, erittäin korkea luotettavuus">
            <a:extLst>
              <a:ext uri="{FF2B5EF4-FFF2-40B4-BE49-F238E27FC236}">
                <a16:creationId xmlns="" xmlns:a16="http://schemas.microsoft.com/office/drawing/2014/main" id="{D57151ED-EA87-469E-B3D2-51919F415D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2352" b="18643"/>
          <a:stretch/>
        </p:blipFill>
        <p:spPr>
          <a:xfrm rot="5400000">
            <a:off x="2667611" y="1385773"/>
            <a:ext cx="6858000" cy="4063593"/>
          </a:xfrm>
          <a:prstGeom prst="rect">
            <a:avLst/>
          </a:prstGeom>
        </p:spPr>
      </p:pic>
      <p:pic>
        <p:nvPicPr>
          <p:cNvPr id="9" name="Kuva 8" descr="Kuva, joka sisältää kohteen kakku, syntymäpäivä, ruoho, pöytä&#10;&#10;Kuvaus luotu, erittäin korkea luotettavuus">
            <a:extLst>
              <a:ext uri="{FF2B5EF4-FFF2-40B4-BE49-F238E27FC236}">
                <a16:creationId xmlns="" xmlns:a16="http://schemas.microsoft.com/office/drawing/2014/main" id="{F5B2BA26-F765-4676-A439-FDB8D8B9D39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638" r="32922"/>
          <a:stretch/>
        </p:blipFill>
        <p:spPr>
          <a:xfrm>
            <a:off x="8128407" y="11440"/>
            <a:ext cx="4063593" cy="6857990"/>
          </a:xfrm>
          <a:prstGeom prst="rect">
            <a:avLst/>
          </a:prstGeom>
        </p:spPr>
      </p:pic>
      <p:pic>
        <p:nvPicPr>
          <p:cNvPr id="7" name="Kuva 6" descr="Kuva, joka sisältää kohteen henkilö, sisä, ryhmä, seinä&#10;&#10;Kuvaus luotu, erittäin korkea luotettavuus">
            <a:extLst>
              <a:ext uri="{FF2B5EF4-FFF2-40B4-BE49-F238E27FC236}">
                <a16:creationId xmlns="" xmlns:a16="http://schemas.microsoft.com/office/drawing/2014/main" id="{E72A52DA-D6AF-442A-99CB-E2555CB194B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3334" r="22226"/>
          <a:stretch/>
        </p:blipFill>
        <p:spPr>
          <a:xfrm>
            <a:off x="2" y="10"/>
            <a:ext cx="4063593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="" xmlns:a16="http://schemas.microsoft.com/office/drawing/2014/main" id="{030FB4E9-4A39-4A2F-B431-463D1E7CE07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287759" y="4411985"/>
            <a:ext cx="9616484" cy="1728068"/>
          </a:xfrm>
          <a:prstGeom prst="rect">
            <a:avLst/>
          </a:prstGeom>
          <a:solidFill>
            <a:srgbClr val="000001">
              <a:alpha val="8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="" xmlns:a16="http://schemas.microsoft.com/office/drawing/2014/main" id="{3BFA02F7-35F6-420F-AE3E-2A575D6C6F2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1448865" y="5439466"/>
            <a:ext cx="9288885" cy="0"/>
          </a:xfrm>
          <a:prstGeom prst="line">
            <a:avLst/>
          </a:prstGeom>
          <a:ln>
            <a:solidFill>
              <a:srgbClr val="B69765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0BB594CC-29AC-4BCB-8C8E-FAA1A1D37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8864" y="4571369"/>
            <a:ext cx="9288885" cy="763516"/>
          </a:xfrm>
        </p:spPr>
        <p:txBody>
          <a:bodyPr vert="horz" lIns="91440" tIns="45720" rIns="91440" bIns="0" rtlCol="0" anchor="b">
            <a:normAutofit/>
          </a:bodyPr>
          <a:lstStyle/>
          <a:p>
            <a:pPr algn="ctr"/>
            <a:r>
              <a:rPr lang="en-US" sz="4400" dirty="0" err="1">
                <a:solidFill>
                  <a:srgbClr val="FFFFFE"/>
                </a:solidFill>
              </a:rPr>
              <a:t>Liikenne-ryhmä</a:t>
            </a:r>
            <a:endParaRPr lang="en-US" sz="4400" dirty="0">
              <a:solidFill>
                <a:srgbClr val="FFFFFE"/>
              </a:solidFill>
            </a:endParaRPr>
          </a:p>
        </p:txBody>
      </p:sp>
      <p:sp>
        <p:nvSpPr>
          <p:cNvPr id="10" name="Tekstiruutu 9">
            <a:extLst>
              <a:ext uri="{FF2B5EF4-FFF2-40B4-BE49-F238E27FC236}">
                <a16:creationId xmlns="" xmlns:a16="http://schemas.microsoft.com/office/drawing/2014/main" id="{95610EC6-AA56-4A6B-82EF-485036C3D544}"/>
              </a:ext>
            </a:extLst>
          </p:cNvPr>
          <p:cNvSpPr txBox="1"/>
          <p:nvPr/>
        </p:nvSpPr>
        <p:spPr>
          <a:xfrm>
            <a:off x="1562100" y="5591175"/>
            <a:ext cx="93421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dirty="0">
                <a:solidFill>
                  <a:schemeClr val="bg1"/>
                </a:solidFill>
              </a:rPr>
              <a:t>Liikenne-tutkimus tiellä, pienoismallin rakentaminen, </a:t>
            </a:r>
            <a:r>
              <a:rPr lang="fi-FI" dirty="0" err="1">
                <a:solidFill>
                  <a:schemeClr val="bg1"/>
                </a:solidFill>
              </a:rPr>
              <a:t>Kahoot</a:t>
            </a:r>
            <a:r>
              <a:rPr lang="fi-FI" dirty="0">
                <a:solidFill>
                  <a:schemeClr val="bg1"/>
                </a:solidFill>
              </a:rPr>
              <a:t>-kysely aiheesta </a:t>
            </a:r>
          </a:p>
        </p:txBody>
      </p:sp>
    </p:spTree>
    <p:extLst>
      <p:ext uri="{BB962C8B-B14F-4D97-AF65-F5344CB8AC3E}">
        <p14:creationId xmlns:p14="http://schemas.microsoft.com/office/powerpoint/2010/main" val="38230571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gradFill rotWithShape="1">
            <a:gsLst>
              <a:gs pos="0">
                <a:schemeClr val="bg2">
                  <a:tint val="94000"/>
                  <a:satMod val="80000"/>
                  <a:lumMod val="106000"/>
                </a:schemeClr>
              </a:gs>
              <a:gs pos="100000">
                <a:schemeClr val="bg2">
                  <a:shade val="80000"/>
                </a:schemeClr>
              </a:gs>
            </a:gsLst>
            <a:path path="circle">
              <a:fillToRect l="43000" r="43000" b="100000"/>
            </a:path>
          </a:gradFill>
          <a:ln>
            <a:noFill/>
          </a:ln>
          <a:effectLst/>
        </p:spPr>
      </p:sp>
      <p:sp>
        <p:nvSpPr>
          <p:cNvPr id="18" name="Rectangle 17">
            <a:extLst>
              <a:ext uri="{FF2B5EF4-FFF2-40B4-BE49-F238E27FC236}">
                <a16:creationId xmlns="" xmlns:a16="http://schemas.microsoft.com/office/drawing/2014/main" id="{83FC2C54-7B45-404D-A519-1BF7DD18D35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0" name="Picture 19">
            <a:extLst>
              <a:ext uri="{FF2B5EF4-FFF2-40B4-BE49-F238E27FC236}">
                <a16:creationId xmlns="" xmlns:a16="http://schemas.microsoft.com/office/drawing/2014/main" id="{A75017EA-9B66-4D89-A855-823DFCDE937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="" xmlns:a16="http://schemas.microsoft.com/office/drawing/2014/main" id="{2F41A41A-D714-4F7E-A8AF-D83C6CF07115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="" xmlns:a16="http://schemas.microsoft.com/office/drawing/2014/main" id="{310BEE2E-3B4C-4FB1-AAEE-BEA7CD2E7912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9" name="Kuva 8" descr="Kuva, joka sisältää kohteen henkilö, sisä, seinä, nainen&#10;&#10;Kuvaus luotu, erittäin korkea luotettavuus">
            <a:extLst>
              <a:ext uri="{FF2B5EF4-FFF2-40B4-BE49-F238E27FC236}">
                <a16:creationId xmlns="" xmlns:a16="http://schemas.microsoft.com/office/drawing/2014/main" id="{3C698F44-F78F-4CC3-9C8B-F158B6252ED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674" r="50996"/>
          <a:stretch/>
        </p:blipFill>
        <p:spPr>
          <a:xfrm rot="10800000">
            <a:off x="9144305" y="10"/>
            <a:ext cx="3047695" cy="6857990"/>
          </a:xfrm>
          <a:prstGeom prst="rect">
            <a:avLst/>
          </a:prstGeom>
        </p:spPr>
      </p:pic>
      <p:pic>
        <p:nvPicPr>
          <p:cNvPr id="5" name="Sisällön paikkamerkki 4" descr="Kuva, joka sisältää kohteen henkilö, sisä, ikkuna, pöytä&#10;&#10;Kuvaus luotu, erittäin korkea luotettavuus">
            <a:extLst>
              <a:ext uri="{FF2B5EF4-FFF2-40B4-BE49-F238E27FC236}">
                <a16:creationId xmlns="" xmlns:a16="http://schemas.microsoft.com/office/drawing/2014/main" id="{8953203B-C640-435D-BD5A-DB0C663997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42514" r="24156"/>
          <a:stretch/>
        </p:blipFill>
        <p:spPr>
          <a:xfrm>
            <a:off x="6095392" y="10"/>
            <a:ext cx="3047695" cy="6857990"/>
          </a:xfrm>
          <a:prstGeom prst="rect">
            <a:avLst/>
          </a:prstGeom>
        </p:spPr>
      </p:pic>
      <p:pic>
        <p:nvPicPr>
          <p:cNvPr id="11" name="Kuva 10" descr="Kuva, joka sisältää kohteen sisä, henkilö, seinä, objekti&#10;&#10;Kuvaus luotu, korkea luotettavuus">
            <a:extLst>
              <a:ext uri="{FF2B5EF4-FFF2-40B4-BE49-F238E27FC236}">
                <a16:creationId xmlns="" xmlns:a16="http://schemas.microsoft.com/office/drawing/2014/main" id="{6704851A-519C-4AA2-88FF-E2151CD79F8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9738" r="36932"/>
          <a:stretch/>
        </p:blipFill>
        <p:spPr>
          <a:xfrm>
            <a:off x="3047697" y="10"/>
            <a:ext cx="3047695" cy="6857990"/>
          </a:xfrm>
          <a:prstGeom prst="rect">
            <a:avLst/>
          </a:prstGeom>
        </p:spPr>
      </p:pic>
      <p:pic>
        <p:nvPicPr>
          <p:cNvPr id="7" name="Kuva 6" descr="Kuva, joka sisältää kohteen henkilö, kannettava, sisä, tietokone&#10;&#10;Kuvaus luotu, erittäin korkea luotettavuus">
            <a:extLst>
              <a:ext uri="{FF2B5EF4-FFF2-40B4-BE49-F238E27FC236}">
                <a16:creationId xmlns="" xmlns:a16="http://schemas.microsoft.com/office/drawing/2014/main" id="{2E316DCB-BB09-475E-8E74-1BBE1BC2F9A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5588" r="51082"/>
          <a:stretch/>
        </p:blipFill>
        <p:spPr>
          <a:xfrm>
            <a:off x="2" y="10"/>
            <a:ext cx="3047695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="" xmlns:a16="http://schemas.microsoft.com/office/drawing/2014/main" id="{0F1BBD59-C9E0-4E55-B0E6-F731E1A29B0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287759" y="4411985"/>
            <a:ext cx="9616484" cy="1728068"/>
          </a:xfrm>
          <a:prstGeom prst="rect">
            <a:avLst/>
          </a:prstGeom>
          <a:solidFill>
            <a:srgbClr val="000001">
              <a:alpha val="8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="" xmlns:a16="http://schemas.microsoft.com/office/drawing/2014/main" id="{55325317-008C-4456-AA99-3D25C2D3A353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1448865" y="5439466"/>
            <a:ext cx="9288885" cy="0"/>
          </a:xfrm>
          <a:prstGeom prst="line">
            <a:avLst/>
          </a:prstGeom>
          <a:ln>
            <a:solidFill>
              <a:srgbClr val="55D1E1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71F66F3C-0DFB-41A7-B4A7-8BF1C6FBD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8864" y="4571369"/>
            <a:ext cx="9288885" cy="763516"/>
          </a:xfrm>
        </p:spPr>
        <p:txBody>
          <a:bodyPr vert="horz" lIns="91440" tIns="45720" rIns="91440" bIns="0" rtlCol="0" anchor="b">
            <a:normAutofit fontScale="90000"/>
          </a:bodyPr>
          <a:lstStyle/>
          <a:p>
            <a:pPr algn="ctr"/>
            <a:r>
              <a:rPr lang="en-US" sz="4400" dirty="0" err="1">
                <a:solidFill>
                  <a:srgbClr val="FFFFFE"/>
                </a:solidFill>
              </a:rPr>
              <a:t>Tekemisen</a:t>
            </a:r>
            <a:r>
              <a:rPr lang="en-US" sz="4400" dirty="0">
                <a:solidFill>
                  <a:srgbClr val="FFFFFE"/>
                </a:solidFill>
              </a:rPr>
              <a:t> </a:t>
            </a:r>
            <a:r>
              <a:rPr lang="en-US" sz="4400" dirty="0" err="1">
                <a:solidFill>
                  <a:srgbClr val="FFFFFE"/>
                </a:solidFill>
              </a:rPr>
              <a:t>meininkiä</a:t>
            </a:r>
            <a:r>
              <a:rPr lang="en-US" sz="4400" dirty="0">
                <a:solidFill>
                  <a:srgbClr val="FFFFFE"/>
                </a:solidFill>
              </a:rPr>
              <a:t> </a:t>
            </a:r>
            <a:r>
              <a:rPr lang="en-US" sz="4400" dirty="0" err="1">
                <a:solidFill>
                  <a:srgbClr val="FFFFFE"/>
                </a:solidFill>
              </a:rPr>
              <a:t>koko</a:t>
            </a:r>
            <a:r>
              <a:rPr lang="en-US" sz="4400" dirty="0">
                <a:solidFill>
                  <a:srgbClr val="FFFFFE"/>
                </a:solidFill>
              </a:rPr>
              <a:t> </a:t>
            </a:r>
            <a:r>
              <a:rPr lang="en-US" sz="4400" dirty="0" err="1">
                <a:solidFill>
                  <a:srgbClr val="FFFFFE"/>
                </a:solidFill>
              </a:rPr>
              <a:t>viikko</a:t>
            </a:r>
            <a:endParaRPr lang="en-US" sz="4400" dirty="0">
              <a:solidFill>
                <a:srgbClr val="FFFFF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0785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="" xmlns:a16="http://schemas.microsoft.com/office/drawing/2014/main" id="{4B5C6D65-D4EB-4E56-9270-B5637605A64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="" xmlns:a16="http://schemas.microsoft.com/office/drawing/2014/main" id="{9F0D236E-6887-49E1-A044-D80BA888845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="" xmlns:a16="http://schemas.microsoft.com/office/drawing/2014/main" id="{FA1E2058-1214-4395-A585-3C0F2B30BE2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="" xmlns:a16="http://schemas.microsoft.com/office/drawing/2014/main" id="{C182BDCE-F0C6-4E3F-A3F5-1C8976FFE4F1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="" xmlns:a16="http://schemas.microsoft.com/office/drawing/2014/main" id="{688E404D-6D74-48F8-8A6D-C8B277BF53C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658938" y="1847088"/>
            <a:ext cx="283152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9" name="Group 28">
            <a:extLst>
              <a:ext uri="{FF2B5EF4-FFF2-40B4-BE49-F238E27FC236}">
                <a16:creationId xmlns="" xmlns:a16="http://schemas.microsoft.com/office/drawing/2014/main" id="{1310799D-237C-4131-87CA-440AB3079365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7463258" y="583365"/>
            <a:chExt cx="7560115" cy="5181928"/>
          </a:xfrm>
        </p:grpSpPr>
        <p:sp>
          <p:nvSpPr>
            <p:cNvPr id="30" name="Rectangle 29">
              <a:extLst>
                <a:ext uri="{FF2B5EF4-FFF2-40B4-BE49-F238E27FC236}">
                  <a16:creationId xmlns="" xmlns:a16="http://schemas.microsoft.com/office/drawing/2014/main" id="{F437CB47-9A2B-4CE8-BEBC-4506025B54DD}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="" xmlns:a16="http://schemas.microsoft.com/office/drawing/2014/main" id="{CAAE895E-638B-460B-9D70-0F448D7ACB95}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4" name="Sisällön paikkamerkki 4">
            <a:extLst>
              <a:ext uri="{FF2B5EF4-FFF2-40B4-BE49-F238E27FC236}">
                <a16:creationId xmlns="" xmlns:a16="http://schemas.microsoft.com/office/drawing/2014/main" id="{63465621-9EB4-4828-BADC-76EE765D33D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843" r="-4" b="12526"/>
          <a:stretch/>
        </p:blipFill>
        <p:spPr>
          <a:xfrm rot="5400000">
            <a:off x="3895556" y="1851496"/>
            <a:ext cx="3866172" cy="2395870"/>
          </a:xfrm>
          <a:prstGeom prst="rect">
            <a:avLst/>
          </a:prstGeom>
        </p:spPr>
      </p:pic>
      <p:pic>
        <p:nvPicPr>
          <p:cNvPr id="7" name="Kuva 6" descr="Kuva, joka sisältää kohteen paperi, teksti, pöytä&#10;&#10;Kuvaus luotu, korkea luotettavuus">
            <a:extLst>
              <a:ext uri="{FF2B5EF4-FFF2-40B4-BE49-F238E27FC236}">
                <a16:creationId xmlns="" xmlns:a16="http://schemas.microsoft.com/office/drawing/2014/main" id="{EA5015F0-F5BD-4CAF-9ED5-AD9FD941655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410" r="4" b="4"/>
          <a:stretch/>
        </p:blipFill>
        <p:spPr>
          <a:xfrm rot="10800000">
            <a:off x="7194481" y="1114116"/>
            <a:ext cx="3720651" cy="2220928"/>
          </a:xfrm>
          <a:prstGeom prst="rect">
            <a:avLst/>
          </a:prstGeom>
        </p:spPr>
      </p:pic>
      <p:pic>
        <p:nvPicPr>
          <p:cNvPr id="9" name="Kuva 8">
            <a:extLst>
              <a:ext uri="{FF2B5EF4-FFF2-40B4-BE49-F238E27FC236}">
                <a16:creationId xmlns="" xmlns:a16="http://schemas.microsoft.com/office/drawing/2014/main" id="{42A32543-6776-4708-B5F5-52CC522F730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537" r="32313" b="4"/>
          <a:stretch/>
        </p:blipFill>
        <p:spPr>
          <a:xfrm rot="5400000">
            <a:off x="9019251" y="3090545"/>
            <a:ext cx="1476465" cy="2299716"/>
          </a:xfrm>
          <a:prstGeom prst="rect">
            <a:avLst/>
          </a:prstGeom>
        </p:spPr>
      </p:pic>
      <p:pic>
        <p:nvPicPr>
          <p:cNvPr id="11" name="Kuva 10">
            <a:extLst>
              <a:ext uri="{FF2B5EF4-FFF2-40B4-BE49-F238E27FC236}">
                <a16:creationId xmlns="" xmlns:a16="http://schemas.microsoft.com/office/drawing/2014/main" id="{85F40347-142F-492F-AD6C-E17F0B89188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875" r="27391" b="5"/>
          <a:stretch/>
        </p:blipFill>
        <p:spPr>
          <a:xfrm>
            <a:off x="7192886" y="3507431"/>
            <a:ext cx="1248917" cy="146962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730873EA-3005-4B75-B426-9279184E3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623" y="804520"/>
            <a:ext cx="2830940" cy="1049235"/>
          </a:xfrm>
        </p:spPr>
        <p:txBody>
          <a:bodyPr>
            <a:normAutofit fontScale="90000"/>
          </a:bodyPr>
          <a:lstStyle/>
          <a:p>
            <a:r>
              <a:rPr lang="fi-FI" dirty="0"/>
              <a:t>Upeita ja monipuolisia tuotoksia</a:t>
            </a:r>
          </a:p>
        </p:txBody>
      </p:sp>
      <p:sp>
        <p:nvSpPr>
          <p:cNvPr id="16" name="Content Placeholder 15"/>
          <p:cNvSpPr>
            <a:spLocks noGrp="1"/>
          </p:cNvSpPr>
          <p:nvPr>
            <p:ph idx="1"/>
          </p:nvPr>
        </p:nvSpPr>
        <p:spPr>
          <a:xfrm>
            <a:off x="656624" y="2015732"/>
            <a:ext cx="2828026" cy="3287567"/>
          </a:xfrm>
        </p:spPr>
        <p:txBody>
          <a:bodyPr>
            <a:normAutofit/>
          </a:bodyPr>
          <a:lstStyle/>
          <a:p>
            <a:r>
              <a:rPr lang="en-US" dirty="0" err="1"/>
              <a:t>Jokainen</a:t>
            </a:r>
            <a:r>
              <a:rPr lang="en-US" dirty="0"/>
              <a:t> </a:t>
            </a:r>
            <a:r>
              <a:rPr lang="en-US" dirty="0" err="1"/>
              <a:t>pääsi</a:t>
            </a:r>
            <a:r>
              <a:rPr lang="en-US" dirty="0"/>
              <a:t> </a:t>
            </a:r>
            <a:r>
              <a:rPr lang="en-US" dirty="0" err="1"/>
              <a:t>tekemään</a:t>
            </a:r>
            <a:endParaRPr lang="en-US" dirty="0"/>
          </a:p>
          <a:p>
            <a:r>
              <a:rPr lang="en-US" dirty="0" err="1"/>
              <a:t>Viikon</a:t>
            </a:r>
            <a:r>
              <a:rPr lang="en-US" dirty="0"/>
              <a:t> </a:t>
            </a:r>
            <a:r>
              <a:rPr lang="en-US" dirty="0" err="1"/>
              <a:t>aikana</a:t>
            </a:r>
            <a:r>
              <a:rPr lang="en-US" dirty="0"/>
              <a:t> </a:t>
            </a:r>
            <a:r>
              <a:rPr lang="en-US" dirty="0" err="1"/>
              <a:t>raportointitapoja</a:t>
            </a:r>
            <a:r>
              <a:rPr lang="en-US" dirty="0"/>
              <a:t> (</a:t>
            </a:r>
            <a:r>
              <a:rPr lang="en-US" dirty="0" err="1"/>
              <a:t>viesti</a:t>
            </a:r>
            <a:r>
              <a:rPr lang="en-US" dirty="0"/>
              <a:t> </a:t>
            </a:r>
            <a:r>
              <a:rPr lang="en-US" dirty="0" err="1"/>
              <a:t>muille</a:t>
            </a:r>
            <a:r>
              <a:rPr lang="en-US" dirty="0"/>
              <a:t>) </a:t>
            </a:r>
            <a:r>
              <a:rPr lang="en-US" dirty="0" err="1"/>
              <a:t>käytiin</a:t>
            </a:r>
            <a:r>
              <a:rPr lang="en-US" dirty="0"/>
              <a:t> </a:t>
            </a:r>
            <a:r>
              <a:rPr lang="en-US" dirty="0" err="1"/>
              <a:t>tarkastamassa</a:t>
            </a:r>
            <a:r>
              <a:rPr lang="en-US" dirty="0"/>
              <a:t> ja </a:t>
            </a:r>
            <a:r>
              <a:rPr lang="en-US" dirty="0" err="1"/>
              <a:t>lisättiin</a:t>
            </a:r>
            <a:r>
              <a:rPr lang="en-US" dirty="0"/>
              <a:t> tai </a:t>
            </a:r>
            <a:r>
              <a:rPr lang="en-US" dirty="0" err="1"/>
              <a:t>vaihdettiin</a:t>
            </a:r>
            <a:r>
              <a:rPr lang="en-US" dirty="0"/>
              <a:t> </a:t>
            </a:r>
            <a:r>
              <a:rPr lang="en-US" dirty="0" err="1"/>
              <a:t>työskentelytapaa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63118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gradFill rotWithShape="1">
            <a:gsLst>
              <a:gs pos="0">
                <a:schemeClr val="bg2">
                  <a:tint val="94000"/>
                  <a:satMod val="80000"/>
                  <a:lumMod val="106000"/>
                </a:schemeClr>
              </a:gs>
              <a:gs pos="100000">
                <a:schemeClr val="bg2">
                  <a:shade val="80000"/>
                </a:schemeClr>
              </a:gs>
            </a:gsLst>
            <a:path path="circle">
              <a:fillToRect l="43000" r="43000" b="100000"/>
            </a:path>
          </a:gradFill>
          <a:ln>
            <a:noFill/>
          </a:ln>
          <a:effectLst/>
        </p:spPr>
      </p:sp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E02DA677-C58A-4FCE-A9A0-E66A42EBD9A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9D85B319-9C30-4D92-B664-CA444ECD79B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="" xmlns:a16="http://schemas.microsoft.com/office/drawing/2014/main" id="{D7573C1E-3785-43C9-A262-1DA9DF97F85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="" xmlns:a16="http://schemas.microsoft.com/office/drawing/2014/main" id="{548C4394-BE4E-4302-AF74-4781C6C66E4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" name="Sisällön paikkamerkki 4" descr="Kuva, joka sisältää kohteen kartta, teksti&#10;&#10;Kuvaus luotu, erittäin korkea luotettavuus">
            <a:extLst>
              <a:ext uri="{FF2B5EF4-FFF2-40B4-BE49-F238E27FC236}">
                <a16:creationId xmlns="" xmlns:a16="http://schemas.microsoft.com/office/drawing/2014/main" id="{75EACA45-B51A-4B46-9756-533B10A10B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2174" r="3430" b="1"/>
          <a:stretch/>
        </p:blipFill>
        <p:spPr>
          <a:xfrm rot="5400000">
            <a:off x="5714255" y="381795"/>
            <a:ext cx="6858000" cy="6094409"/>
          </a:xfrm>
          <a:prstGeom prst="rect">
            <a:avLst/>
          </a:prstGeom>
        </p:spPr>
      </p:pic>
      <p:pic>
        <p:nvPicPr>
          <p:cNvPr id="7" name="Kuva 6">
            <a:extLst>
              <a:ext uri="{FF2B5EF4-FFF2-40B4-BE49-F238E27FC236}">
                <a16:creationId xmlns="" xmlns:a16="http://schemas.microsoft.com/office/drawing/2014/main" id="{1FEB32C1-6522-44FD-A30B-31CE3BB0D06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420" r="25931"/>
          <a:stretch/>
        </p:blipFill>
        <p:spPr>
          <a:xfrm>
            <a:off x="2" y="10"/>
            <a:ext cx="6094409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="" xmlns:a16="http://schemas.microsoft.com/office/drawing/2014/main" id="{DDCFE43D-D67B-409E-8B4A-797EB60E6B7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287759" y="4411985"/>
            <a:ext cx="9616484" cy="1728068"/>
          </a:xfrm>
          <a:prstGeom prst="rect">
            <a:avLst/>
          </a:prstGeom>
          <a:solidFill>
            <a:srgbClr val="000001">
              <a:alpha val="8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="" xmlns:a16="http://schemas.microsoft.com/office/drawing/2014/main" id="{245DA1AA-7B0E-4497-9FC1-9357D36B3C65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1448865" y="5507200"/>
            <a:ext cx="9288885" cy="0"/>
          </a:xfrm>
          <a:prstGeom prst="line">
            <a:avLst/>
          </a:prstGeom>
          <a:ln>
            <a:solidFill>
              <a:srgbClr val="BA975F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95BD9ADD-DF61-42C8-891B-0E5BAE24F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3274" y="5037609"/>
            <a:ext cx="9288768" cy="744349"/>
          </a:xfrm>
        </p:spPr>
        <p:txBody>
          <a:bodyPr vert="horz" lIns="91440" tIns="45720" rIns="91440" bIns="0" rtlCol="0" anchor="b">
            <a:normAutofit fontScale="90000"/>
          </a:bodyPr>
          <a:lstStyle/>
          <a:p>
            <a:pPr algn="ctr"/>
            <a:r>
              <a:rPr lang="en-US" sz="4400" dirty="0" err="1">
                <a:solidFill>
                  <a:srgbClr val="FFFFFE"/>
                </a:solidFill>
              </a:rPr>
              <a:t>Tutkitut</a:t>
            </a:r>
            <a:r>
              <a:rPr lang="en-US" sz="4400" dirty="0">
                <a:solidFill>
                  <a:srgbClr val="FFFFFE"/>
                </a:solidFill>
              </a:rPr>
              <a:t> </a:t>
            </a:r>
            <a:r>
              <a:rPr lang="en-US" sz="4400" dirty="0" err="1">
                <a:solidFill>
                  <a:srgbClr val="FFFFFE"/>
                </a:solidFill>
              </a:rPr>
              <a:t>paikat</a:t>
            </a:r>
            <a:r>
              <a:rPr lang="en-US" sz="4400" dirty="0">
                <a:solidFill>
                  <a:srgbClr val="FFFFFE"/>
                </a:solidFill>
              </a:rPr>
              <a:t> </a:t>
            </a:r>
            <a:r>
              <a:rPr lang="en-US" sz="4400" dirty="0" err="1">
                <a:solidFill>
                  <a:srgbClr val="FFFFFE"/>
                </a:solidFill>
              </a:rPr>
              <a:t>kartalla</a:t>
            </a:r>
            <a:r>
              <a:rPr lang="en-US" sz="4400" dirty="0">
                <a:solidFill>
                  <a:srgbClr val="FFFFFE"/>
                </a:solidFill>
              </a:rPr>
              <a:t>, </a:t>
            </a:r>
            <a:r>
              <a:rPr lang="en-US" sz="4400" dirty="0" err="1">
                <a:solidFill>
                  <a:srgbClr val="FFFFFE"/>
                </a:solidFill>
              </a:rPr>
              <a:t>koulut</a:t>
            </a:r>
            <a:r>
              <a:rPr lang="en-US" sz="4400" dirty="0">
                <a:solidFill>
                  <a:srgbClr val="FFFFFE"/>
                </a:solidFill>
              </a:rPr>
              <a:t> </a:t>
            </a:r>
            <a:r>
              <a:rPr lang="en-US" sz="4400" dirty="0" err="1">
                <a:solidFill>
                  <a:srgbClr val="FFFFFE"/>
                </a:solidFill>
              </a:rPr>
              <a:t>piirroksina</a:t>
            </a:r>
            <a:endParaRPr lang="en-US" sz="4400" dirty="0">
              <a:solidFill>
                <a:srgbClr val="FFFFF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33786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 descr="Kuva, joka sisältää kohteen teksti&#10;&#10;Kuvaus luotu, erittäin korkea luotettavuus">
            <a:extLst>
              <a:ext uri="{FF2B5EF4-FFF2-40B4-BE49-F238E27FC236}">
                <a16:creationId xmlns="" xmlns:a16="http://schemas.microsoft.com/office/drawing/2014/main" id="{309403B3-7A2E-429C-859E-AF228E016A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7216" t="9091" r="24431"/>
          <a:stretch/>
        </p:blipFill>
        <p:spPr>
          <a:xfrm rot="5400000">
            <a:off x="2666849" y="-2666847"/>
            <a:ext cx="6858000" cy="12191695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="" xmlns:a16="http://schemas.microsoft.com/office/drawing/2014/main" id="{F2AF0D79-4A1A-4F27-B9F0-CF252C4AC91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-3178" y="636753"/>
            <a:ext cx="8299435" cy="5572810"/>
          </a:xfrm>
          <a:prstGeom prst="rect">
            <a:avLst/>
          </a:prstGeom>
          <a:solidFill>
            <a:srgbClr val="000001">
              <a:alpha val="74902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="" xmlns:a16="http://schemas.microsoft.com/office/drawing/2014/main" id="{8E83266B-97F8-4AB9-818F-3A70E8D8580D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1306385" y="1847088"/>
            <a:ext cx="6813363" cy="0"/>
          </a:xfrm>
          <a:prstGeom prst="line">
            <a:avLst/>
          </a:prstGeom>
          <a:ln>
            <a:solidFill>
              <a:srgbClr val="A2885E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6D5DA487-2AA4-4379-9FDB-BA7B2BA35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017" y="804520"/>
            <a:ext cx="6815731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FFFFFE"/>
                </a:solidFill>
              </a:rPr>
              <a:t>Monialaisen viikon arviointi</a:t>
            </a:r>
          </a:p>
        </p:txBody>
      </p:sp>
      <p:sp>
        <p:nvSpPr>
          <p:cNvPr id="6" name="Tekstiruutu 5">
            <a:extLst>
              <a:ext uri="{FF2B5EF4-FFF2-40B4-BE49-F238E27FC236}">
                <a16:creationId xmlns="" xmlns:a16="http://schemas.microsoft.com/office/drawing/2014/main" id="{3AC8AD2F-1305-4BAF-9194-9AB99E8E964A}"/>
              </a:ext>
            </a:extLst>
          </p:cNvPr>
          <p:cNvSpPr txBox="1"/>
          <p:nvPr/>
        </p:nvSpPr>
        <p:spPr>
          <a:xfrm>
            <a:off x="1304017" y="2015733"/>
            <a:ext cx="6815731" cy="402126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rgbClr val="A2885E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E"/>
                </a:solidFill>
              </a:rPr>
              <a:t>Itsearviointi: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rgbClr val="A2885E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E"/>
                </a:solidFill>
              </a:rPr>
              <a:t>Oppilaat täyttivät ikätasonsa mukaiset itsearviointilomakkeet projektin alussa ja lopussa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rgbClr val="A2885E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E"/>
                </a:solidFill>
              </a:rPr>
              <a:t>Jokaisen päivän päätteeksi tehtiin oman työskentelyn arviointi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rgbClr val="A2885E"/>
              </a:buClr>
              <a:buSzPct val="100000"/>
              <a:buFont typeface="Arial" panose="020B0604020202020204" pitchFamily="34" charset="0"/>
              <a:buChar char="•"/>
            </a:pPr>
            <a:endParaRPr lang="en-US">
              <a:solidFill>
                <a:srgbClr val="FFFFFE"/>
              </a:solidFill>
            </a:endParaRP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rgbClr val="A2885E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E"/>
                </a:solidFill>
              </a:rPr>
              <a:t>Opettaja-arviointi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rgbClr val="A2885E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E"/>
                </a:solidFill>
              </a:rPr>
              <a:t>Monialainen viikko osana kokonaisarviointia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rgbClr val="A2885E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E"/>
                </a:solidFill>
              </a:rPr>
              <a:t>Laaja-alaisten kokonaisuuksien osa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rgbClr val="A2885E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E"/>
                </a:solidFill>
              </a:rPr>
              <a:t>Wilma-merkinnät viikosta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rgbClr val="A2885E"/>
              </a:buClr>
              <a:buSzPct val="100000"/>
              <a:buFont typeface="Arial" panose="020B0604020202020204" pitchFamily="34" charset="0"/>
              <a:buChar char="•"/>
            </a:pPr>
            <a:endParaRPr lang="en-US">
              <a:solidFill>
                <a:srgbClr val="FFFFF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790240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="" xmlns:a16="http://schemas.microsoft.com/office/drawing/2014/main" id="{5BB14454-D00C-4958-BB39-F5F9F3ACD49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A1084370-0E70-4003-9787-3490FCC20E1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14" name="Picture 13" descr="Kuva, joka sisältää kohteen sisä, huonekalu&#10;&#10;Kuvaus luotu, korkea luotettavuus">
            <a:extLst>
              <a:ext uri="{FF2B5EF4-FFF2-40B4-BE49-F238E27FC236}">
                <a16:creationId xmlns="" xmlns:a16="http://schemas.microsoft.com/office/drawing/2014/main" id="{3635D2BC-4EDA-4A3E-83BF-035608099BD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="" xmlns:a16="http://schemas.microsoft.com/office/drawing/2014/main" id="{A3C86EB9-7FA9-42F7-B348-A7FD17436A94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="" xmlns:a16="http://schemas.microsoft.com/office/drawing/2014/main" id="{28A657A7-C4E5-425B-98FA-BB817FF7BFB0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7218029" y="1847088"/>
            <a:ext cx="352036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="" xmlns:a16="http://schemas.microsoft.com/office/drawing/2014/main" id="{2B7C66D2-22E8-4E8F-829B-050BFA7C86C5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632237" y="482171"/>
            <a:ext cx="6104331" cy="5149101"/>
            <a:chOff x="7463259" y="583365"/>
            <a:chExt cx="6104330" cy="5181928"/>
          </a:xfrm>
        </p:grpSpPr>
        <p:sp>
          <p:nvSpPr>
            <p:cNvPr id="21" name="Rectangle 20">
              <a:extLst>
                <a:ext uri="{FF2B5EF4-FFF2-40B4-BE49-F238E27FC236}">
                  <a16:creationId xmlns="" xmlns:a16="http://schemas.microsoft.com/office/drawing/2014/main" id="{F0B78D6F-1F61-4DBB-8F5A-934BB850DD1F}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610433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="" xmlns:a16="http://schemas.microsoft.com/office/drawing/2014/main" id="{23EA261D-1F8C-4BE5-8586-3C1CC5CE80FE}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5471354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Kuva 4" descr="Kuva, joka sisältää kohteen henkilö, pöytä, sisä, lapsi&#10;&#10;Kuvaus luotu, erittäin korkea luotettavuus">
            <a:extLst>
              <a:ext uri="{FF2B5EF4-FFF2-40B4-BE49-F238E27FC236}">
                <a16:creationId xmlns="" xmlns:a16="http://schemas.microsoft.com/office/drawing/2014/main" id="{C8D40B45-6BBC-4D8A-8299-3DCAAA71C93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395" b="-2"/>
          <a:stretch/>
        </p:blipFill>
        <p:spPr>
          <a:xfrm>
            <a:off x="1271223" y="1116345"/>
            <a:ext cx="4825148" cy="3866172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="" xmlns:a16="http://schemas.microsoft.com/office/drawing/2014/main" id="{9FA68FD7-5FA5-4124-9BDD-D976B976C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8030" y="804520"/>
            <a:ext cx="3520367" cy="1049235"/>
          </a:xfrm>
        </p:spPr>
        <p:txBody>
          <a:bodyPr>
            <a:normAutofit/>
          </a:bodyPr>
          <a:lstStyle/>
          <a:p>
            <a:r>
              <a:rPr lang="fi-FI" dirty="0"/>
              <a:t>kiitos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="" xmlns:a16="http://schemas.microsoft.com/office/drawing/2014/main" id="{98657B95-0EA4-46A0-A7CD-6FDAC624FF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8029" y="2015732"/>
            <a:ext cx="3520368" cy="3450613"/>
          </a:xfrm>
        </p:spPr>
        <p:txBody>
          <a:bodyPr>
            <a:normAutofit/>
          </a:bodyPr>
          <a:lstStyle/>
          <a:p>
            <a:r>
              <a:rPr lang="fi-FI" dirty="0"/>
              <a:t>Eräjärven koulun henkilökunnalle ja oppilaille</a:t>
            </a:r>
          </a:p>
          <a:p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4135729576"/>
      </p:ext>
    </p:extLst>
  </p:cSld>
  <p:clrMapOvr>
    <a:masterClrMapping/>
  </p:clrMapOvr>
</p:sld>
</file>

<file path=ppt/theme/theme1.xml><?xml version="1.0" encoding="utf-8"?>
<a:theme xmlns:a="http://schemas.openxmlformats.org/drawingml/2006/main" name="Valikoima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2074</TotalTime>
  <Words>724</Words>
  <Application>Microsoft Office PowerPoint</Application>
  <PresentationFormat>Laajakuva</PresentationFormat>
  <Paragraphs>131</Paragraphs>
  <Slides>31</Slides>
  <Notes>0</Notes>
  <HiddenSlides>0</HiddenSlides>
  <MMClips>0</MMClips>
  <ScaleCrop>false</ScaleCrop>
  <HeadingPairs>
    <vt:vector size="6" baseType="variant">
      <vt:variant>
        <vt:lpstr>Käytetyt fontit</vt:lpstr>
      </vt:variant>
      <vt:variant>
        <vt:i4>2</vt:i4>
      </vt:variant>
      <vt:variant>
        <vt:lpstr>Teema</vt:lpstr>
      </vt:variant>
      <vt:variant>
        <vt:i4>1</vt:i4>
      </vt:variant>
      <vt:variant>
        <vt:lpstr>Dian otsikot</vt:lpstr>
      </vt:variant>
      <vt:variant>
        <vt:i4>31</vt:i4>
      </vt:variant>
    </vt:vector>
  </HeadingPairs>
  <TitlesOfParts>
    <vt:vector size="34" baseType="lpstr">
      <vt:lpstr>Arial</vt:lpstr>
      <vt:lpstr>Gill Sans MT</vt:lpstr>
      <vt:lpstr>Valikoima</vt:lpstr>
      <vt:lpstr>Lähiympäristö </vt:lpstr>
      <vt:lpstr>Eräjärvi sijaitsee pirkanmaalla ja on osa oriveden kaupunkia</vt:lpstr>
      <vt:lpstr>Eräjärven koulun lähiympäristö</vt:lpstr>
      <vt:lpstr>Eräjärven koulu</vt:lpstr>
      <vt:lpstr>Projektin aloitus</vt:lpstr>
      <vt:lpstr>Opettajien suunnittelupalaveri</vt:lpstr>
      <vt:lpstr>AIHEEN POHJUSTUS JA TutkimuskysymySTEN TEKO</vt:lpstr>
      <vt:lpstr>PowerPoint-esitys</vt:lpstr>
      <vt:lpstr>TUTKIMUSRYHMIEN JAKO</vt:lpstr>
      <vt:lpstr>tutkimusaiheet</vt:lpstr>
      <vt:lpstr>työskentely oppiaineittain</vt:lpstr>
      <vt:lpstr>työskentely oppiaineittain</vt:lpstr>
      <vt:lpstr>TYÖSKENTELY OPPIAINEITTAIN</vt:lpstr>
      <vt:lpstr>TYÖSKENTELY OPPIAINEITTAIN</vt:lpstr>
      <vt:lpstr>Onko metsissä petoja?</vt:lpstr>
      <vt:lpstr>PowerPoint-esitys</vt:lpstr>
      <vt:lpstr>PUTKA-RYHMÄN NÄYTELMÄ JA NÄYTELMÄN LAVASTEIDEN VALMISTUS</vt:lpstr>
      <vt:lpstr>ERÄJÄRVEN VANHAT KOULUT POWER POINTIN TEKO JA ESITYS, JOHON TEKSTIT LUETTU ETUKÄTEEN</vt:lpstr>
      <vt:lpstr>ERÄLINNA-Miksi siellä on asunut sotilaita?</vt:lpstr>
      <vt:lpstr>Pankit –onko siellä rahaa?</vt:lpstr>
      <vt:lpstr>Vesitutkimuksia nikkilänjärvellä</vt:lpstr>
      <vt:lpstr>ERÄJÄRVEN LOUHOKSET</vt:lpstr>
      <vt:lpstr>Eräjärven historia</vt:lpstr>
      <vt:lpstr>kivimuseo</vt:lpstr>
      <vt:lpstr>  Eräjärven kirkko </vt:lpstr>
      <vt:lpstr>Liikenne-ryhmä</vt:lpstr>
      <vt:lpstr>Tekemisen meininkiä koko viikko</vt:lpstr>
      <vt:lpstr>Upeita ja monipuolisia tuotoksia</vt:lpstr>
      <vt:lpstr>Tutkitut paikat kartalla, koulut piirroksina</vt:lpstr>
      <vt:lpstr>Monialaisen viikon arviointi</vt:lpstr>
      <vt:lpstr>kiitos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Lähiympäristö</dc:title>
  <dc:creator>Aulikki Laine</dc:creator>
  <cp:lastModifiedBy>Puputti Markku</cp:lastModifiedBy>
  <cp:revision>28</cp:revision>
  <dcterms:created xsi:type="dcterms:W3CDTF">2017-10-03T07:20:15Z</dcterms:created>
  <dcterms:modified xsi:type="dcterms:W3CDTF">2017-11-03T11:19:31Z</dcterms:modified>
</cp:coreProperties>
</file>