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4"/>
  </p:sldMasterIdLst>
  <p:sldIdLst>
    <p:sldId id="256" r:id="rId5"/>
    <p:sldId id="274" r:id="rId6"/>
    <p:sldId id="276" r:id="rId7"/>
    <p:sldId id="277" r:id="rId8"/>
    <p:sldId id="278" r:id="rId9"/>
    <p:sldId id="293" r:id="rId10"/>
    <p:sldId id="295" r:id="rId11"/>
    <p:sldId id="317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07882-7FEA-46E2-96D0-E91B7A9F5E30}" v="1" dt="2026-09-22T08:57:35.2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ja Roos" userId="51a77fcd-bc0c-4729-bea9-9ad0b2948e24" providerId="ADAL" clId="{AAB57EAF-69DD-4EAC-B702-B702D8A88599}"/>
    <pc:docChg chg="undo custSel delSld modSld modMainMaster">
      <pc:chgData name="Saija Roos" userId="51a77fcd-bc0c-4729-bea9-9ad0b2948e24" providerId="ADAL" clId="{AAB57EAF-69DD-4EAC-B702-B702D8A88599}" dt="2026-09-22T10:52:54.721" v="1159" actId="20577"/>
      <pc:docMkLst>
        <pc:docMk/>
      </pc:docMkLst>
      <pc:sldChg chg="addSp delSp modSp mod setBg modClrScheme addAnim delDesignElem chgLayout">
        <pc:chgData name="Saija Roos" userId="51a77fcd-bc0c-4729-bea9-9ad0b2948e24" providerId="ADAL" clId="{AAB57EAF-69DD-4EAC-B702-B702D8A88599}" dt="2026-09-22T10:45:02.514" v="1119" actId="1076"/>
        <pc:sldMkLst>
          <pc:docMk/>
          <pc:sldMk cId="2895909515" sldId="256"/>
        </pc:sldMkLst>
        <pc:spChg chg="mod">
          <ac:chgData name="Saija Roos" userId="51a77fcd-bc0c-4729-bea9-9ad0b2948e24" providerId="ADAL" clId="{AAB57EAF-69DD-4EAC-B702-B702D8A88599}" dt="2026-09-18T09:01:43.850" v="815" actId="14100"/>
          <ac:spMkLst>
            <pc:docMk/>
            <pc:sldMk cId="2895909515" sldId="256"/>
            <ac:spMk id="2" creationId="{91EE3730-3742-2B46-BF29-CDB264F32833}"/>
          </ac:spMkLst>
        </pc:spChg>
        <pc:spChg chg="mod ord">
          <ac:chgData name="Saija Roos" userId="51a77fcd-bc0c-4729-bea9-9ad0b2948e24" providerId="ADAL" clId="{AAB57EAF-69DD-4EAC-B702-B702D8A88599}" dt="2026-09-18T09:01:36.817" v="814" actId="255"/>
          <ac:spMkLst>
            <pc:docMk/>
            <pc:sldMk cId="2895909515" sldId="256"/>
            <ac:spMk id="3" creationId="{D42FC546-7448-AC45-A73E-3BF10998DCC7}"/>
          </ac:spMkLst>
        </pc:spChg>
        <pc:picChg chg="add mod">
          <ac:chgData name="Saija Roos" userId="51a77fcd-bc0c-4729-bea9-9ad0b2948e24" providerId="ADAL" clId="{AAB57EAF-69DD-4EAC-B702-B702D8A88599}" dt="2026-09-22T10:45:02.514" v="1119" actId="1076"/>
          <ac:picMkLst>
            <pc:docMk/>
            <pc:sldMk cId="2895909515" sldId="256"/>
            <ac:picMk id="5" creationId="{6DE9FA9E-78F8-EE04-34DA-431387733F35}"/>
          </ac:picMkLst>
        </pc:picChg>
        <pc:picChg chg="add del mod modCrop">
          <ac:chgData name="Saija Roos" userId="51a77fcd-bc0c-4729-bea9-9ad0b2948e24" providerId="ADAL" clId="{AAB57EAF-69DD-4EAC-B702-B702D8A88599}" dt="2026-09-22T10:44:56.575" v="1118" actId="21"/>
          <ac:picMkLst>
            <pc:docMk/>
            <pc:sldMk cId="2895909515" sldId="256"/>
            <ac:picMk id="7" creationId="{403185BD-CC9F-AAFF-8494-2E62E2CA2AF6}"/>
          </ac:picMkLst>
        </pc:picChg>
      </pc:sldChg>
      <pc:sldChg chg="addSp delSp modSp mod setBg modClrScheme delDesignElem chgLayout">
        <pc:chgData name="Saija Roos" userId="51a77fcd-bc0c-4729-bea9-9ad0b2948e24" providerId="ADAL" clId="{AAB57EAF-69DD-4EAC-B702-B702D8A88599}" dt="2026-09-22T08:57:46.674" v="1112" actId="1076"/>
        <pc:sldMkLst>
          <pc:docMk/>
          <pc:sldMk cId="430295630" sldId="274"/>
        </pc:sldMkLst>
        <pc:spChg chg="mod">
          <ac:chgData name="Saija Roos" userId="51a77fcd-bc0c-4729-bea9-9ad0b2948e24" providerId="ADAL" clId="{AAB57EAF-69DD-4EAC-B702-B702D8A88599}" dt="2026-09-18T09:06:01.918" v="868" actId="1076"/>
          <ac:spMkLst>
            <pc:docMk/>
            <pc:sldMk cId="430295630" sldId="274"/>
            <ac:spMk id="2" creationId="{720211E3-11B9-4C18-8983-C8037C5B442B}"/>
          </ac:spMkLst>
        </pc:spChg>
        <pc:spChg chg="mod">
          <ac:chgData name="Saija Roos" userId="51a77fcd-bc0c-4729-bea9-9ad0b2948e24" providerId="ADAL" clId="{AAB57EAF-69DD-4EAC-B702-B702D8A88599}" dt="2026-09-22T08:57:46.674" v="1112" actId="1076"/>
          <ac:spMkLst>
            <pc:docMk/>
            <pc:sldMk cId="430295630" sldId="274"/>
            <ac:spMk id="3" creationId="{5566E782-E2E0-43AA-BE18-EFE13528330F}"/>
          </ac:spMkLst>
        </pc:spChg>
        <pc:picChg chg="add mod">
          <ac:chgData name="Saija Roos" userId="51a77fcd-bc0c-4729-bea9-9ad0b2948e24" providerId="ADAL" clId="{AAB57EAF-69DD-4EAC-B702-B702D8A88599}" dt="2026-09-21T06:25:18.443" v="1068" actId="1076"/>
          <ac:picMkLst>
            <pc:docMk/>
            <pc:sldMk cId="430295630" sldId="274"/>
            <ac:picMk id="9" creationId="{C62A3F11-EA21-4569-3C5F-E2B5F123DD8B}"/>
          </ac:picMkLst>
        </pc:picChg>
      </pc:sldChg>
      <pc:sldChg chg="addSp delSp modSp mod setBg modClrScheme delDesignElem chgLayout">
        <pc:chgData name="Saija Roos" userId="51a77fcd-bc0c-4729-bea9-9ad0b2948e24" providerId="ADAL" clId="{AAB57EAF-69DD-4EAC-B702-B702D8A88599}" dt="2026-09-22T10:43:20.302" v="1115" actId="1076"/>
        <pc:sldMkLst>
          <pc:docMk/>
          <pc:sldMk cId="1477278962" sldId="276"/>
        </pc:sldMkLst>
        <pc:spChg chg="mod">
          <ac:chgData name="Saija Roos" userId="51a77fcd-bc0c-4729-bea9-9ad0b2948e24" providerId="ADAL" clId="{AAB57EAF-69DD-4EAC-B702-B702D8A88599}" dt="2026-09-22T10:43:20.302" v="1115" actId="1076"/>
          <ac:spMkLst>
            <pc:docMk/>
            <pc:sldMk cId="1477278962" sldId="276"/>
            <ac:spMk id="2" creationId="{00000000-0000-0000-0000-000000000000}"/>
          </ac:spMkLst>
        </pc:spChg>
        <pc:spChg chg="mod">
          <ac:chgData name="Saija Roos" userId="51a77fcd-bc0c-4729-bea9-9ad0b2948e24" providerId="ADAL" clId="{AAB57EAF-69DD-4EAC-B702-B702D8A88599}" dt="2026-09-22T10:43:09.762" v="1113" actId="1076"/>
          <ac:spMkLst>
            <pc:docMk/>
            <pc:sldMk cId="1477278962" sldId="276"/>
            <ac:spMk id="3" creationId="{00000000-0000-0000-0000-000000000000}"/>
          </ac:spMkLst>
        </pc:spChg>
        <pc:picChg chg="add mod modCrop">
          <ac:chgData name="Saija Roos" userId="51a77fcd-bc0c-4729-bea9-9ad0b2948e24" providerId="ADAL" clId="{AAB57EAF-69DD-4EAC-B702-B702D8A88599}" dt="2026-09-22T10:43:13.460" v="1114" actId="1076"/>
          <ac:picMkLst>
            <pc:docMk/>
            <pc:sldMk cId="1477278962" sldId="276"/>
            <ac:picMk id="6" creationId="{418601AA-D157-6EDC-23F2-A9627EC5828B}"/>
          </ac:picMkLst>
        </pc:picChg>
      </pc:sldChg>
      <pc:sldChg chg="addSp modSp mod setBg">
        <pc:chgData name="Saija Roos" userId="51a77fcd-bc0c-4729-bea9-9ad0b2948e24" providerId="ADAL" clId="{AAB57EAF-69DD-4EAC-B702-B702D8A88599}" dt="2026-09-18T09:04:24.953" v="829" actId="1076"/>
        <pc:sldMkLst>
          <pc:docMk/>
          <pc:sldMk cId="1627371936" sldId="277"/>
        </pc:sldMkLst>
        <pc:spChg chg="mod">
          <ac:chgData name="Saija Roos" userId="51a77fcd-bc0c-4729-bea9-9ad0b2948e24" providerId="ADAL" clId="{AAB57EAF-69DD-4EAC-B702-B702D8A88599}" dt="2026-09-18T07:35:28.446" v="355" actId="2711"/>
          <ac:spMkLst>
            <pc:docMk/>
            <pc:sldMk cId="1627371936" sldId="277"/>
            <ac:spMk id="2" creationId="{00000000-0000-0000-0000-000000000000}"/>
          </ac:spMkLst>
        </pc:spChg>
        <pc:spChg chg="mod">
          <ac:chgData name="Saija Roos" userId="51a77fcd-bc0c-4729-bea9-9ad0b2948e24" providerId="ADAL" clId="{AAB57EAF-69DD-4EAC-B702-B702D8A88599}" dt="2026-09-18T07:35:35.285" v="356" actId="2711"/>
          <ac:spMkLst>
            <pc:docMk/>
            <pc:sldMk cId="1627371936" sldId="277"/>
            <ac:spMk id="3" creationId="{00000000-0000-0000-0000-000000000000}"/>
          </ac:spMkLst>
        </pc:spChg>
        <pc:picChg chg="add mod">
          <ac:chgData name="Saija Roos" userId="51a77fcd-bc0c-4729-bea9-9ad0b2948e24" providerId="ADAL" clId="{AAB57EAF-69DD-4EAC-B702-B702D8A88599}" dt="2026-09-18T09:04:24.953" v="829" actId="1076"/>
          <ac:picMkLst>
            <pc:docMk/>
            <pc:sldMk cId="1627371936" sldId="277"/>
            <ac:picMk id="6" creationId="{A7B642E2-9546-0360-D573-E5686B297019}"/>
          </ac:picMkLst>
        </pc:picChg>
      </pc:sldChg>
      <pc:sldChg chg="addSp modSp mod setBg">
        <pc:chgData name="Saija Roos" userId="51a77fcd-bc0c-4729-bea9-9ad0b2948e24" providerId="ADAL" clId="{AAB57EAF-69DD-4EAC-B702-B702D8A88599}" dt="2026-09-18T09:02:44.938" v="820" actId="1076"/>
        <pc:sldMkLst>
          <pc:docMk/>
          <pc:sldMk cId="2440255622" sldId="278"/>
        </pc:sldMkLst>
        <pc:spChg chg="mod">
          <ac:chgData name="Saija Roos" userId="51a77fcd-bc0c-4729-bea9-9ad0b2948e24" providerId="ADAL" clId="{AAB57EAF-69DD-4EAC-B702-B702D8A88599}" dt="2026-09-18T07:35:43.752" v="357" actId="2711"/>
          <ac:spMkLst>
            <pc:docMk/>
            <pc:sldMk cId="2440255622" sldId="278"/>
            <ac:spMk id="2" creationId="{00000000-0000-0000-0000-000000000000}"/>
          </ac:spMkLst>
        </pc:spChg>
        <pc:spChg chg="mod">
          <ac:chgData name="Saija Roos" userId="51a77fcd-bc0c-4729-bea9-9ad0b2948e24" providerId="ADAL" clId="{AAB57EAF-69DD-4EAC-B702-B702D8A88599}" dt="2026-09-18T07:35:50.485" v="358" actId="2711"/>
          <ac:spMkLst>
            <pc:docMk/>
            <pc:sldMk cId="2440255622" sldId="278"/>
            <ac:spMk id="3" creationId="{00000000-0000-0000-0000-000000000000}"/>
          </ac:spMkLst>
        </pc:spChg>
        <pc:picChg chg="add mod modCrop">
          <ac:chgData name="Saija Roos" userId="51a77fcd-bc0c-4729-bea9-9ad0b2948e24" providerId="ADAL" clId="{AAB57EAF-69DD-4EAC-B702-B702D8A88599}" dt="2026-09-18T09:02:44.938" v="820" actId="1076"/>
          <ac:picMkLst>
            <pc:docMk/>
            <pc:sldMk cId="2440255622" sldId="278"/>
            <ac:picMk id="4" creationId="{9964C511-F1C4-3E97-DD86-8278F1554F53}"/>
          </ac:picMkLst>
        </pc:picChg>
      </pc:sldChg>
      <pc:sldChg chg="delSp modSp mod setBg delDesignElem">
        <pc:chgData name="Saija Roos" userId="51a77fcd-bc0c-4729-bea9-9ad0b2948e24" providerId="ADAL" clId="{AAB57EAF-69DD-4EAC-B702-B702D8A88599}" dt="2026-09-22T10:52:54.721" v="1159" actId="20577"/>
        <pc:sldMkLst>
          <pc:docMk/>
          <pc:sldMk cId="2220775369" sldId="282"/>
        </pc:sldMkLst>
        <pc:spChg chg="mod">
          <ac:chgData name="Saija Roos" userId="51a77fcd-bc0c-4729-bea9-9ad0b2948e24" providerId="ADAL" clId="{AAB57EAF-69DD-4EAC-B702-B702D8A88599}" dt="2026-09-22T10:52:54.721" v="1159" actId="20577"/>
          <ac:spMkLst>
            <pc:docMk/>
            <pc:sldMk cId="2220775369" sldId="282"/>
            <ac:spMk id="3" creationId="{00000000-0000-0000-0000-000000000000}"/>
          </ac:spMkLst>
        </pc:spChg>
      </pc:sldChg>
      <pc:sldChg chg="addSp delSp modSp mod setBg delDesignElem">
        <pc:chgData name="Saija Roos" userId="51a77fcd-bc0c-4729-bea9-9ad0b2948e24" providerId="ADAL" clId="{AAB57EAF-69DD-4EAC-B702-B702D8A88599}" dt="2026-09-22T10:48:29.057" v="1123" actId="113"/>
        <pc:sldMkLst>
          <pc:docMk/>
          <pc:sldMk cId="2513919399" sldId="293"/>
        </pc:sldMkLst>
        <pc:spChg chg="mod">
          <ac:chgData name="Saija Roos" userId="51a77fcd-bc0c-4729-bea9-9ad0b2948e24" providerId="ADAL" clId="{AAB57EAF-69DD-4EAC-B702-B702D8A88599}" dt="2026-09-18T07:36:00.349" v="359" actId="2711"/>
          <ac:spMkLst>
            <pc:docMk/>
            <pc:sldMk cId="2513919399" sldId="293"/>
            <ac:spMk id="2" creationId="{C87E3B35-52DF-3E53-8746-1CC2EF850C1E}"/>
          </ac:spMkLst>
        </pc:spChg>
        <pc:spChg chg="mod">
          <ac:chgData name="Saija Roos" userId="51a77fcd-bc0c-4729-bea9-9ad0b2948e24" providerId="ADAL" clId="{AAB57EAF-69DD-4EAC-B702-B702D8A88599}" dt="2026-09-22T10:48:29.057" v="1123" actId="113"/>
          <ac:spMkLst>
            <pc:docMk/>
            <pc:sldMk cId="2513919399" sldId="293"/>
            <ac:spMk id="3" creationId="{411ACB6F-0FB1-CFC1-C0F4-FE5F0D6E478F}"/>
          </ac:spMkLst>
        </pc:spChg>
        <pc:picChg chg="add mod">
          <ac:chgData name="Saija Roos" userId="51a77fcd-bc0c-4729-bea9-9ad0b2948e24" providerId="ADAL" clId="{AAB57EAF-69DD-4EAC-B702-B702D8A88599}" dt="2026-09-18T06:28:36.345" v="212" actId="1076"/>
          <ac:picMkLst>
            <pc:docMk/>
            <pc:sldMk cId="2513919399" sldId="293"/>
            <ac:picMk id="6" creationId="{BB7B2AB1-82E3-B58B-28D7-1826C3397C05}"/>
          </ac:picMkLst>
        </pc:picChg>
        <pc:picChg chg="add mod">
          <ac:chgData name="Saija Roos" userId="51a77fcd-bc0c-4729-bea9-9ad0b2948e24" providerId="ADAL" clId="{AAB57EAF-69DD-4EAC-B702-B702D8A88599}" dt="2026-09-18T06:29:50.807" v="218" actId="1076"/>
          <ac:picMkLst>
            <pc:docMk/>
            <pc:sldMk cId="2513919399" sldId="293"/>
            <ac:picMk id="7" creationId="{B4FF158F-CE0D-86AF-458D-3B69C2D798C9}"/>
          </ac:picMkLst>
        </pc:picChg>
        <pc:picChg chg="mod ord">
          <ac:chgData name="Saija Roos" userId="51a77fcd-bc0c-4729-bea9-9ad0b2948e24" providerId="ADAL" clId="{AAB57EAF-69DD-4EAC-B702-B702D8A88599}" dt="2026-09-18T06:30:00.246" v="220" actId="1076"/>
          <ac:picMkLst>
            <pc:docMk/>
            <pc:sldMk cId="2513919399" sldId="293"/>
            <ac:picMk id="21" creationId="{7677C868-B251-2CFD-5869-4E866DA88356}"/>
          </ac:picMkLst>
        </pc:picChg>
      </pc:sldChg>
      <pc:sldChg chg="addSp delSp modSp mod setBg delDesignElem">
        <pc:chgData name="Saija Roos" userId="51a77fcd-bc0c-4729-bea9-9ad0b2948e24" providerId="ADAL" clId="{AAB57EAF-69DD-4EAC-B702-B702D8A88599}" dt="2026-09-21T06:24:06.176" v="1054" actId="27636"/>
        <pc:sldMkLst>
          <pc:docMk/>
          <pc:sldMk cId="940664159" sldId="295"/>
        </pc:sldMkLst>
        <pc:spChg chg="mod">
          <ac:chgData name="Saija Roos" userId="51a77fcd-bc0c-4729-bea9-9ad0b2948e24" providerId="ADAL" clId="{AAB57EAF-69DD-4EAC-B702-B702D8A88599}" dt="2026-09-21T06:24:06.176" v="1054" actId="27636"/>
          <ac:spMkLst>
            <pc:docMk/>
            <pc:sldMk cId="940664159" sldId="295"/>
            <ac:spMk id="3" creationId="{12C376D2-3F83-A20B-27A4-3494F6E94D14}"/>
          </ac:spMkLst>
        </pc:spChg>
        <pc:picChg chg="add mod">
          <ac:chgData name="Saija Roos" userId="51a77fcd-bc0c-4729-bea9-9ad0b2948e24" providerId="ADAL" clId="{AAB57EAF-69DD-4EAC-B702-B702D8A88599}" dt="2026-09-18T07:36:49.104" v="365" actId="1076"/>
          <ac:picMkLst>
            <pc:docMk/>
            <pc:sldMk cId="940664159" sldId="295"/>
            <ac:picMk id="5" creationId="{1A7FE1A3-A88F-7311-905E-4F9FD82877EC}"/>
          </ac:picMkLst>
        </pc:picChg>
      </pc:sldChg>
      <pc:sldChg chg="delSp modSp mod setBg delDesignElem">
        <pc:chgData name="Saija Roos" userId="51a77fcd-bc0c-4729-bea9-9ad0b2948e24" providerId="ADAL" clId="{AAB57EAF-69DD-4EAC-B702-B702D8A88599}" dt="2026-09-21T06:24:23.105" v="1060" actId="20577"/>
        <pc:sldMkLst>
          <pc:docMk/>
          <pc:sldMk cId="3195210306" sldId="317"/>
        </pc:sldMkLst>
        <pc:spChg chg="mod">
          <ac:chgData name="Saija Roos" userId="51a77fcd-bc0c-4729-bea9-9ad0b2948e24" providerId="ADAL" clId="{AAB57EAF-69DD-4EAC-B702-B702D8A88599}" dt="2026-09-18T09:08:30.476" v="1015" actId="2711"/>
          <ac:spMkLst>
            <pc:docMk/>
            <pc:sldMk cId="3195210306" sldId="317"/>
            <ac:spMk id="2" creationId="{1A6D4B46-D686-18A0-8713-85C50C5D279D}"/>
          </ac:spMkLst>
        </pc:spChg>
        <pc:spChg chg="mod">
          <ac:chgData name="Saija Roos" userId="51a77fcd-bc0c-4729-bea9-9ad0b2948e24" providerId="ADAL" clId="{AAB57EAF-69DD-4EAC-B702-B702D8A88599}" dt="2026-09-21T06:24:23.105" v="1060" actId="20577"/>
          <ac:spMkLst>
            <pc:docMk/>
            <pc:sldMk cId="3195210306" sldId="317"/>
            <ac:spMk id="3" creationId="{32BBEE20-053B-7EEA-E6B0-D7FBB157BBC5}"/>
          </ac:spMkLst>
        </pc:spChg>
      </pc:sldChg>
      <pc:sldMasterChg chg="setBg modSldLayout">
        <pc:chgData name="Saija Roos" userId="51a77fcd-bc0c-4729-bea9-9ad0b2948e24" providerId="ADAL" clId="{AAB57EAF-69DD-4EAC-B702-B702D8A88599}" dt="2026-09-18T06:35:11.140" v="326"/>
        <pc:sldMasterMkLst>
          <pc:docMk/>
          <pc:sldMasterMk cId="1208129349" sldId="2147483742"/>
        </pc:sldMasterMkLst>
        <pc:sldLayoutChg chg="setBg">
          <pc:chgData name="Saija Roos" userId="51a77fcd-bc0c-4729-bea9-9ad0b2948e24" providerId="ADAL" clId="{AAB57EAF-69DD-4EAC-B702-B702D8A88599}" dt="2026-09-18T06:35:11.140" v="326"/>
          <pc:sldLayoutMkLst>
            <pc:docMk/>
            <pc:sldMasterMk cId="1208129349" sldId="2147483742"/>
            <pc:sldLayoutMk cId="2756648812" sldId="2147483747"/>
          </pc:sldLayoutMkLst>
        </pc:sldLayoutChg>
        <pc:sldLayoutChg chg="setBg">
          <pc:chgData name="Saija Roos" userId="51a77fcd-bc0c-4729-bea9-9ad0b2948e24" providerId="ADAL" clId="{AAB57EAF-69DD-4EAC-B702-B702D8A88599}" dt="2026-09-18T06:35:11.140" v="326"/>
          <pc:sldLayoutMkLst>
            <pc:docMk/>
            <pc:sldMasterMk cId="1208129349" sldId="2147483742"/>
            <pc:sldLayoutMk cId="620590611" sldId="2147483761"/>
          </pc:sldLayoutMkLst>
        </pc:sldLayoutChg>
        <pc:sldLayoutChg chg="setBg">
          <pc:chgData name="Saija Roos" userId="51a77fcd-bc0c-4729-bea9-9ad0b2948e24" providerId="ADAL" clId="{AAB57EAF-69DD-4EAC-B702-B702D8A88599}" dt="2026-09-18T06:35:11.140" v="326"/>
          <pc:sldLayoutMkLst>
            <pc:docMk/>
            <pc:sldMasterMk cId="1208129349" sldId="2147483742"/>
            <pc:sldLayoutMk cId="1489254471" sldId="2147483768"/>
          </pc:sldLayoutMkLst>
        </pc:sldLayoutChg>
        <pc:sldLayoutChg chg="setBg">
          <pc:chgData name="Saija Roos" userId="51a77fcd-bc0c-4729-bea9-9ad0b2948e24" providerId="ADAL" clId="{AAB57EAF-69DD-4EAC-B702-B702D8A88599}" dt="2026-09-18T06:35:11.140" v="326"/>
          <pc:sldLayoutMkLst>
            <pc:docMk/>
            <pc:sldMasterMk cId="1208129349" sldId="2147483742"/>
            <pc:sldLayoutMk cId="1427191785" sldId="214748376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55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93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34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65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64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88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74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96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90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3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5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96556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50837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27956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56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72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17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810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590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549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307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194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775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94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51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254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191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49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5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2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D42FC546-7448-AC45-A73E-3BF10998DCC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Lämpimästi tervetuloa!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EE3730-3742-2B46-BF29-CDB264F3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15" y="1112431"/>
            <a:ext cx="4430486" cy="1858941"/>
          </a:xfrm>
        </p:spPr>
        <p:txBody>
          <a:bodyPr anchor="t">
            <a:normAutofit/>
          </a:bodyPr>
          <a:lstStyle/>
          <a:p>
            <a:r>
              <a:rPr lang="fi-FI" sz="4400" b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VANHEMPAINILTA</a:t>
            </a:r>
            <a:br>
              <a:rPr lang="fi-FI" sz="4400" b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r>
              <a:rPr lang="fi-FI" sz="4400" b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ti 22.9.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DE9FA9E-78F8-EE04-34DA-43138773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48" y="1113955"/>
            <a:ext cx="5715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095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0211E3-11B9-4C18-8983-C8037C5B4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810" y="545176"/>
            <a:ext cx="7343564" cy="932688"/>
          </a:xfrm>
        </p:spPr>
        <p:txBody>
          <a:bodyPr anchor="t">
            <a:normAutofit fontScale="90000"/>
          </a:bodyPr>
          <a:lstStyle/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0.-1-lk.</a:t>
            </a:r>
            <a:r>
              <a:rPr lang="fi-FI" sz="2200" cap="none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oppilaita 8+4=12</a:t>
            </a:r>
            <a:br>
              <a:rPr lang="fi-FI" sz="2200" cap="none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</a:b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66E782-E2E0-43AA-BE18-EFE13528330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9976" y="1578448"/>
            <a:ext cx="11000232" cy="546243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Opettaja Saija Roos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Dreaming Outloud Pro" panose="03050502040302030504" pitchFamily="66" charset="0"/>
                <a:ea typeface="Calibri" panose="020F0502020204030204"/>
                <a:cs typeface="Dreaming Outloud Pro" panose="03050502040302030504" pitchFamily="66" charset="0"/>
              </a:rPr>
              <a:t>Luokan rutiinit: päiväys ja päiväjärjestys, päivän/tunnin aloitus,</a:t>
            </a:r>
          </a:p>
          <a:p>
            <a:r>
              <a:rPr lang="fi-FI" sz="2000" dirty="0">
                <a:latin typeface="Dreaming Outloud Pro" panose="03050502040302030504" pitchFamily="66" charset="0"/>
                <a:ea typeface="Calibri" panose="020F0502020204030204"/>
                <a:cs typeface="Dreaming Outloud Pro" panose="03050502040302030504" pitchFamily="66" charset="0"/>
              </a:rPr>
              <a:t>tunnin lopetus, ruokailu, säännöt/hyvät tavat, työrauha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Koulun ensisijainen yhteydenpitoväline on Wilma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, akuutit asiat soittamalla.</a:t>
            </a:r>
          </a:p>
          <a:p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Viestin Wilmaan/soittopyynnön voi laittaa aina, kun jokin mietityttää tai jos havaitset lapsen koulunkäyntiin liittyvissä asioissa huolta (läksyt, kaveriasiat, terveys </a:t>
            </a:r>
            <a:r>
              <a:rPr lang="fi-FI" sz="20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jne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).</a:t>
            </a:r>
            <a:endParaRPr lang="fi-FI" sz="2000" dirty="0">
              <a:latin typeface="Dreaming Outloud Pro" panose="03050502040302030504" pitchFamily="66" charset="0"/>
              <a:ea typeface="Calibri"/>
              <a:cs typeface="Dreaming Outloud Pro" panose="03050502040302030504" pitchFamily="66" charset="0"/>
            </a:endParaRPr>
          </a:p>
          <a:p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Wilmamerkinnät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:</a:t>
            </a:r>
            <a:r>
              <a:rPr lang="fi-FI" sz="20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 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Poissaolot, myöhästyminen, läksyunohdukset tiedoksi + muita merkintöjä</a:t>
            </a:r>
          </a:p>
          <a:p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Ennalta tiedetyt vähintään päivän poissaolot </a:t>
            </a:r>
            <a:r>
              <a:rPr lang="fi-FI" sz="20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Wilman poissaolohakemuksella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, alle päivän poissaolot tiedoksi Wilma-viestillä (koti huolehtii päivän tehtävät tehdyksi)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Poissaolot: Kaupungissa on yhteiset poissaolorajat, joiden täyttyessä ollaan yhteydessä kotiin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  <a:sym typeface="Wingdings" panose="05000000000000000000" pitchFamily="2" charset="2"/>
            </a:endParaRPr>
          </a:p>
          <a:p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  <a:sym typeface="Wingdings" panose="05000000000000000000" pitchFamily="2" charset="2"/>
            </a:endParaRPr>
          </a:p>
          <a:p>
            <a:endParaRPr lang="fi-FI" dirty="0">
              <a:latin typeface="Dreaming Outloud Pro" panose="03050502040302030504" pitchFamily="66" charset="0"/>
              <a:ea typeface="Calibri"/>
              <a:cs typeface="Dreaming Outloud Pro" panose="03050502040302030504" pitchFamily="66" charset="0"/>
            </a:endParaRPr>
          </a:p>
          <a:p>
            <a:pPr>
              <a:spcAft>
                <a:spcPts val="600"/>
              </a:spcAft>
            </a:pP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>
              <a:spcAft>
                <a:spcPts val="600"/>
              </a:spcAft>
            </a:pPr>
            <a:endParaRPr lang="fi-FI" dirty="0"/>
          </a:p>
          <a:p>
            <a:pPr marL="0" indent="0">
              <a:spcAft>
                <a:spcPts val="600"/>
              </a:spcAft>
              <a:buNone/>
            </a:pPr>
            <a:endParaRPr lang="fi-FI" dirty="0"/>
          </a:p>
          <a:p>
            <a:pPr>
              <a:spcAft>
                <a:spcPts val="600"/>
              </a:spcAft>
            </a:pP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62A3F11-EA21-4569-3C5F-E2B5F123D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828" y="351893"/>
            <a:ext cx="3473196" cy="19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9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9264" y="1391997"/>
            <a:ext cx="9922764" cy="935982"/>
          </a:xfrm>
        </p:spPr>
        <p:txBody>
          <a:bodyPr anchor="t">
            <a:normAutofit/>
          </a:bodyPr>
          <a:lstStyle/>
          <a:p>
            <a:r>
              <a:rPr lang="fi-FI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Läksyt (1.lk.)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69264" y="2673243"/>
            <a:ext cx="6727807" cy="3094512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Päivittäin ma-to</a:t>
            </a:r>
          </a:p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Lukuläksy + ”</a:t>
            </a:r>
            <a:r>
              <a:rPr lang="fi-FI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Aamos</a:t>
            </a: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-/</a:t>
            </a:r>
            <a:r>
              <a:rPr lang="fi-FI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Ullavihko</a:t>
            </a: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" tai matematiikka</a:t>
            </a:r>
          </a:p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Lukukortti: kuittaus vanhemmalta</a:t>
            </a:r>
          </a:p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ea typeface="Calibri" panose="020F0502020204030204"/>
                <a:cs typeface="Dreaming Outloud Pro" panose="03050502040302030504" pitchFamily="66" charset="0"/>
              </a:rPr>
              <a:t>Läksyjen merkintä: alkuun aikuinen merkitsee, tavoite oppia huolehtimaan itse</a:t>
            </a:r>
          </a:p>
          <a:p>
            <a:pPr>
              <a:spcAft>
                <a:spcPts val="600"/>
              </a:spcAft>
            </a:pP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Oppilaan ollessa pois koulusta koti huolehtii tehtävät</a:t>
            </a:r>
          </a:p>
          <a:p>
            <a:pPr>
              <a:spcAft>
                <a:spcPts val="600"/>
              </a:spcAft>
            </a:pPr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Jos päivittäin läksyihin menee yli 30 min -&gt; yhteys opettajaan</a:t>
            </a:r>
          </a:p>
          <a:p>
            <a:pPr marL="0" indent="0">
              <a:spcAft>
                <a:spcPts val="600"/>
              </a:spcAft>
              <a:buNone/>
            </a:pPr>
            <a:endParaRPr lang="fi-FI" dirty="0"/>
          </a:p>
        </p:txBody>
      </p:sp>
      <p:pic>
        <p:nvPicPr>
          <p:cNvPr id="6" name="Kuva 5" descr="Hakuun Koululainen kirjoittaminen Läksyt Muistikirja, Flat Style liittyvä vektorikuva (rojaltivapaa) 2647436437 | Shutterstock">
            <a:extLst>
              <a:ext uri="{FF2B5EF4-FFF2-40B4-BE49-F238E27FC236}">
                <a16:creationId xmlns:a16="http://schemas.microsoft.com/office/drawing/2014/main" id="{418601AA-D157-6EDC-23F2-A9627EC58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248" b="6820"/>
          <a:stretch>
            <a:fillRect/>
          </a:stretch>
        </p:blipFill>
        <p:spPr>
          <a:xfrm>
            <a:off x="6617398" y="-180297"/>
            <a:ext cx="5114354" cy="379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7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LUKEMAAN OPPIMINEN &amp; OPETTAMINEN</a:t>
            </a:r>
            <a:r>
              <a:rPr lang="fi-FI" sz="1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1372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0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Lukivalmiudet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: kirjainten tunteminen, äänteiden kuuleminen (alku- ja loppuäänteet, kirjain-äännevastaavuus, tavurytmittelyt</a:t>
            </a:r>
            <a:endParaRPr lang="fi-FI" sz="2000" dirty="0">
              <a:solidFill>
                <a:srgbClr val="FF000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Kirjain-Äänne-Tavu-Sana (KÄTS): </a:t>
            </a:r>
          </a:p>
          <a:p>
            <a:pPr marL="0" indent="0">
              <a:buNone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	 	- joka kirjainta vastaa äänne:  A   </a:t>
            </a:r>
            <a:r>
              <a:rPr lang="fi-FI" sz="2000" i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/a/</a:t>
            </a:r>
          </a:p>
          <a:p>
            <a:pPr marL="0" indent="0">
              <a:buNone/>
            </a:pPr>
            <a:r>
              <a:rPr lang="fi-FI" sz="2000" i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		- 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äänteitä voidaan yhdistellä tavuiksi  AA </a:t>
            </a:r>
            <a:r>
              <a:rPr lang="fi-FI" sz="2000" i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/aa/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,  AI</a:t>
            </a:r>
            <a:r>
              <a:rPr lang="fi-FI" sz="2000" i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 /ai/</a:t>
            </a: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>
              <a:buNone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		- Tavuja voidaan yhdistellä sanoiksi  AI-TA</a:t>
            </a:r>
          </a:p>
          <a:p>
            <a:pPr marL="0" indent="0">
              <a:buNone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	 	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 Tavutus tärkeää: oikeinkirjoitus!</a:t>
            </a:r>
          </a:p>
          <a:p>
            <a:pPr marL="0" indent="0">
              <a:buNone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Myös kokosanan hahmottamisesta kohti tavuja, kirjaimia &amp; äänteitä (”leikkilukeminen”).</a:t>
            </a:r>
          </a:p>
          <a:p>
            <a:pPr marL="0" indent="0">
              <a:buNone/>
            </a:pPr>
            <a:endParaRPr lang="fi-FI" sz="2000" dirty="0">
              <a:latin typeface="Dreaming Outloud Pro" panose="03050502040302030504" pitchFamily="66" charset="0"/>
              <a:cs typeface="Dreaming Outloud Pro" panose="03050502040302030504" pitchFamily="66" charset="0"/>
              <a:sym typeface="Wingdings" panose="05000000000000000000" pitchFamily="2" charset="2"/>
            </a:endParaRPr>
          </a:p>
          <a:p>
            <a:pPr marL="514350" indent="-514350">
              <a:buAutoNum type="arabicPeriod" startAt="3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Sujuvuuden harjoittelu: kun lukeminen nopeutuu, ymmärtäminen helpottuu</a:t>
            </a:r>
          </a:p>
          <a:p>
            <a:pPr marL="514350" indent="-514350">
              <a:buAutoNum type="arabicPeriod" startAt="3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Ymmärtävä lukeminen</a:t>
            </a:r>
          </a:p>
          <a:p>
            <a:pPr marL="514350" indent="-514350">
              <a:buAutoNum type="arabicPeriod" startAt="3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Luetun ja kirjoitetun tekstin toiminnallinen käyttötaito (erilaisten tekstien tunnusmerkit, erityispiirteet, käyttötarkoitus…</a:t>
            </a:r>
            <a:r>
              <a:rPr lang="fi-FI" sz="2000" dirty="0" err="1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jne</a:t>
            </a: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)</a:t>
            </a:r>
          </a:p>
          <a:p>
            <a:pPr marL="514350" indent="-514350">
              <a:buAutoNum type="arabicPeriod" startAt="3"/>
            </a:pPr>
            <a:r>
              <a:rPr lang="fi-FI" sz="2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Kriittinen lukeminen: tekstin tarkoitusperät, vaikuttamiskeinot, kysymysten esittäminen jne..</a:t>
            </a:r>
          </a:p>
          <a:p>
            <a:pPr marL="514350" indent="-514350">
              <a:buAutoNum type="arabicPeriod" startAt="3"/>
            </a:pPr>
            <a:endParaRPr lang="fi-FI" sz="2000" dirty="0"/>
          </a:p>
          <a:p>
            <a:pPr marL="514350" indent="-514350">
              <a:buFont typeface="+mj-lt"/>
              <a:buAutoNum type="arabicPeriod"/>
            </a:pPr>
            <a:endParaRPr lang="fi-FI" dirty="0"/>
          </a:p>
        </p:txBody>
      </p:sp>
      <p:cxnSp>
        <p:nvCxnSpPr>
          <p:cNvPr id="5" name="Kulmayhdysviiva 4"/>
          <p:cNvCxnSpPr/>
          <p:nvPr/>
        </p:nvCxnSpPr>
        <p:spPr>
          <a:xfrm rot="5400000" flipH="1" flipV="1">
            <a:off x="3061855" y="3048000"/>
            <a:ext cx="12700" cy="12700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>
            <a:extLst>
              <a:ext uri="{FF2B5EF4-FFF2-40B4-BE49-F238E27FC236}">
                <a16:creationId xmlns:a16="http://schemas.microsoft.com/office/drawing/2014/main" id="{A7B642E2-9546-0360-D573-E5686B2970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52" r="15555"/>
          <a:stretch>
            <a:fillRect/>
          </a:stretch>
        </p:blipFill>
        <p:spPr>
          <a:xfrm>
            <a:off x="9445317" y="2439343"/>
            <a:ext cx="2124449" cy="1947326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62737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Kodin tuki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Lukukorttiläksyn kuuntelu &amp; palaute 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Lukemisen malli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Kirjat saatavilla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Lapselle luetaan, esim. iltasatuhetki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Yhdessä lukeminen lukutaidon alkuvaiheessa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Kirjastokäynnit, oma kirjastokortti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Lautapelit, viestilaput, ostoslistat…jne.</a:t>
            </a:r>
          </a:p>
          <a:p>
            <a:r>
              <a:rPr lang="fi-FI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Palkkion voimin?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 descr="Lapset ajoittaa banneri vektori kuva. Päivittäinen rutiini. Lasten  aktiviteetit, lapsen herääminen, nukkuminen, hampaiden harjaaminen,  syöminen, kouluun meneminen, oppiminen, harjoitukset. ., aineistopankin  vektori, tekijä: ©luplupme.gmail.com, nro ...">
            <a:extLst>
              <a:ext uri="{FF2B5EF4-FFF2-40B4-BE49-F238E27FC236}">
                <a16:creationId xmlns:a16="http://schemas.microsoft.com/office/drawing/2014/main" id="{9964C511-F1C4-3E97-DD86-8278F1554F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8" b="8333"/>
          <a:stretch>
            <a:fillRect/>
          </a:stretch>
        </p:blipFill>
        <p:spPr>
          <a:xfrm>
            <a:off x="6049518" y="478971"/>
            <a:ext cx="562011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5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7E3B35-52DF-3E53-8746-1CC2EF85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fi-FI" dirty="0">
                <a:latin typeface="Dreaming Outloud Pro" panose="03050502040302030504" pitchFamily="66" charset="0"/>
                <a:ea typeface="Calibri Light"/>
                <a:cs typeface="Dreaming Outloud Pro" panose="03050502040302030504" pitchFamily="66" charset="0"/>
              </a:rPr>
              <a:t>Matematiikka</a:t>
            </a:r>
            <a:endParaRPr lang="fi-FI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1ACB6F-0FB1-CFC1-C0F4-FE5F0D6E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3346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500" b="1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Laskupolku 1 –kirja</a:t>
            </a:r>
          </a:p>
          <a:p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Syysosa 1A:</a:t>
            </a:r>
            <a:endParaRPr lang="fi-FI" sz="15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Luvut 0-10, </a:t>
            </a:r>
            <a:r>
              <a:rPr lang="fi-FI" sz="1500" b="1" u="sng" dirty="0" err="1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hajotelmat</a:t>
            </a:r>
            <a:endParaRPr lang="fi-FI" sz="1500" b="1" u="sng" dirty="0">
              <a:latin typeface="Dreaming Outloud Pro" panose="03050502040302030504" pitchFamily="66" charset="0"/>
              <a:ea typeface="Calibri"/>
              <a:cs typeface="Dreaming Outloud Pro" panose="03050502040302030504" pitchFamily="66" charset="0"/>
            </a:endParaRP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Yhteenlaskun (summa) ja vähennyslaskun (erotus) alkeet</a:t>
            </a: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Raha</a:t>
            </a:r>
          </a:p>
          <a:p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Kevätosa 1B:</a:t>
            </a:r>
            <a:endParaRPr lang="fi-FI" sz="15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Luvut 0-20</a:t>
            </a: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Tuplat, melkein tuplat</a:t>
            </a: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Kymmenylitys</a:t>
            </a: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Geometria, mittaaminen</a:t>
            </a:r>
          </a:p>
          <a:p>
            <a:pPr lvl="1"/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Kello: </a:t>
            </a:r>
            <a:r>
              <a:rPr lang="fi-FI" sz="1500" dirty="0" err="1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tasat</a:t>
            </a:r>
            <a:r>
              <a:rPr lang="fi-FI" sz="1500" dirty="0"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, puolet</a:t>
            </a:r>
          </a:p>
          <a:p>
            <a:endParaRPr lang="fi-FI" sz="1500" dirty="0">
              <a:ea typeface="Calibri"/>
              <a:cs typeface="Calibri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B7B2AB1-82E3-B58B-28D7-1826C3397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663" y="345810"/>
            <a:ext cx="2819576" cy="3987909"/>
          </a:xfrm>
          <a:prstGeom prst="rect">
            <a:avLst/>
          </a:prstGeom>
        </p:spPr>
      </p:pic>
      <p:pic>
        <p:nvPicPr>
          <p:cNvPr id="21" name="Picture 20" descr="Muovisia lelunumeroita">
            <a:extLst>
              <a:ext uri="{FF2B5EF4-FFF2-40B4-BE49-F238E27FC236}">
                <a16:creationId xmlns:a16="http://schemas.microsoft.com/office/drawing/2014/main" id="{7677C868-B251-2CFD-5869-4E866DA883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09" r="16536" b="-3"/>
          <a:stretch/>
        </p:blipFill>
        <p:spPr>
          <a:xfrm>
            <a:off x="8454921" y="3667390"/>
            <a:ext cx="3505431" cy="3220655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7" name="Kuva 6" descr="MathLink-kuutiot 500 kpl">
            <a:extLst>
              <a:ext uri="{FF2B5EF4-FFF2-40B4-BE49-F238E27FC236}">
                <a16:creationId xmlns:a16="http://schemas.microsoft.com/office/drawing/2014/main" id="{B4FF158F-CE0D-86AF-458D-3B69C2D79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587" y="261585"/>
            <a:ext cx="2819576" cy="28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19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5ED6E6-EE97-26EB-0FA6-E66F9AB9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fi-FI" sz="5200">
                <a:solidFill>
                  <a:srgbClr val="FFFFFF"/>
                </a:solidFill>
                <a:ea typeface="Calibri Light"/>
                <a:cs typeface="Calibri Light"/>
              </a:rPr>
              <a:t>MUUT OPPIAINEET:</a:t>
            </a:r>
            <a:endParaRPr lang="fi-FI" sz="5200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C376D2-3F83-A20B-27A4-3494F6E94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964696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fi-FI" sz="20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YMPPÄ: tunnetaidot, arjen taidot ja itsestä huolehtiminen, lähiympäristö ja sen eliöt, luonnon ilmiöt, pihakartta, kestävä kehitys, sosiaaliset ja työskentelytaidot, osallisuus, pienet tutkimusprojektit</a:t>
            </a:r>
          </a:p>
          <a:p>
            <a:r>
              <a:rPr lang="fi-FI" sz="20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USKONTO: perhe, juhlat, oman uskonnon tarinat, symbolit, käsitteet, lähiympäristön uskontojen monimuotoisuus, vastuu, lapsen oikeudet ja hyvinvointi, tunnetaidot</a:t>
            </a:r>
          </a:p>
          <a:p>
            <a:r>
              <a:rPr lang="fi-FI" sz="20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ENGLANTI: asenne, rohkeus, uteliaisuus</a:t>
            </a:r>
          </a:p>
          <a:p>
            <a:pPr lvl="1"/>
            <a:r>
              <a:rPr lang="fi-FI" sz="16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Suullinen käyttö, toiminnallisuus</a:t>
            </a:r>
          </a:p>
          <a:p>
            <a:r>
              <a:rPr lang="fi-FI" sz="20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TAITO- JA TAIDEAINEET: Musiikki, liikunta, käsityö</a:t>
            </a:r>
          </a:p>
          <a:p>
            <a:endParaRPr lang="fi-FI" sz="2000" dirty="0">
              <a:solidFill>
                <a:schemeClr val="tx1">
                  <a:alpha val="80000"/>
                </a:schemeClr>
              </a:solidFill>
              <a:latin typeface="Dreaming Outloud Pro" panose="03050502040302030504" pitchFamily="66" charset="0"/>
              <a:ea typeface="Calibri"/>
              <a:cs typeface="Dreaming Outloud Pro" panose="03050502040302030504" pitchFamily="66" charset="0"/>
            </a:endParaRPr>
          </a:p>
          <a:p>
            <a:r>
              <a:rPr lang="fi-FI" sz="2000" dirty="0">
                <a:solidFill>
                  <a:schemeClr val="tx1">
                    <a:alpha val="80000"/>
                  </a:schemeClr>
                </a:solidFill>
                <a:latin typeface="Dreaming Outloud Pro" panose="03050502040302030504" pitchFamily="66" charset="0"/>
                <a:ea typeface="Calibri"/>
                <a:cs typeface="Dreaming Outloud Pro" panose="03050502040302030504" pitchFamily="66" charset="0"/>
              </a:rPr>
              <a:t>https://peda.net/orivesi/opetussuunnitelmat</a:t>
            </a:r>
          </a:p>
        </p:txBody>
      </p:sp>
      <p:pic>
        <p:nvPicPr>
          <p:cNvPr id="5" name="Picture 13" descr="Numerot ja symbolit">
            <a:extLst>
              <a:ext uri="{FF2B5EF4-FFF2-40B4-BE49-F238E27FC236}">
                <a16:creationId xmlns:a16="http://schemas.microsoft.com/office/drawing/2014/main" id="{1A7FE1A3-A88F-7311-905E-4F9FD8287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39" r="21600" b="-3"/>
          <a:stretch/>
        </p:blipFill>
        <p:spPr>
          <a:xfrm>
            <a:off x="0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664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ulje PIN-koodi ja stetoskooppi, kiinnitetty lääkäri-tapaaminen">
            <a:extLst>
              <a:ext uri="{FF2B5EF4-FFF2-40B4-BE49-F238E27FC236}">
                <a16:creationId xmlns:a16="http://schemas.microsoft.com/office/drawing/2014/main" id="{CE84A348-A5CD-0FE9-20AA-6A9DAC11AE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27" r="12314" b="-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6D4B46-D686-18A0-8713-85C50C5D2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Tärkeää</a:t>
            </a:r>
            <a:r>
              <a:rPr lang="en-US" sz="40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sz="4000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</a:t>
            </a:r>
            <a:endParaRPr lang="en-US" sz="40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2BBEE20-053B-7EEA-E6B0-D7FBB157B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317" y="1850571"/>
            <a:ext cx="5247340" cy="438950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Positiivisuus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ja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hyvän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huomaaminen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Virheitä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saa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tehdä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Asioita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harjoitellaan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ja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opetellaan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ei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tarvitse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osata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heti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Työskentelyn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taitojen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oppiminen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Hyvä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ryhmähenki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ja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kaveritaidot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Vastuunoton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harjoittelu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Kodin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ja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koulun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hyvä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yhteistyö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tärkeää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;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lapsen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etu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kaikkien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tavoitteena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Kysy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suoraan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,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jos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joku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asia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mietityttää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r>
              <a:rPr lang="en-US" dirty="0">
                <a:latin typeface="Dreaming Outloud Pro" panose="03050502040302030504" pitchFamily="66" charset="0"/>
                <a:cs typeface="Dreaming Outloud Pro" panose="03050502040302030504" pitchFamily="66" charset="0"/>
                <a:sym typeface="Wingdings" panose="05000000000000000000" pitchFamily="2" charset="2"/>
              </a:rPr>
              <a:t></a:t>
            </a:r>
            <a:endParaRPr lang="en-US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5210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827EE7-5347-4FF7-6C77-FA5B5A8AD1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5200" dirty="0">
                <a:solidFill>
                  <a:srgbClr val="FFFFFF"/>
                </a:solidFill>
              </a:rPr>
              <a:t>Kysyttävää?</a:t>
            </a:r>
            <a:br>
              <a:rPr lang="fi-FI" sz="5200" dirty="0">
                <a:solidFill>
                  <a:srgbClr val="FFFFFF"/>
                </a:solidFill>
              </a:rPr>
            </a:br>
            <a:r>
              <a:rPr lang="fi-FI" sz="5200" dirty="0">
                <a:solidFill>
                  <a:srgbClr val="FFFFFF"/>
                </a:solidFill>
              </a:rPr>
              <a:t>Kiitos kaikille!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r>
              <a:rPr lang="fi-FI" dirty="0" err="1">
                <a:solidFill>
                  <a:srgbClr val="FFFFFF"/>
                </a:solidFill>
              </a:rPr>
              <a:t>p.s.</a:t>
            </a:r>
            <a:r>
              <a:rPr lang="fi-FI" dirty="0">
                <a:solidFill>
                  <a:srgbClr val="FFFFFF"/>
                </a:solidFill>
              </a:rPr>
              <a:t> Muistattehan huomenna lelupäivä</a:t>
            </a:r>
          </a:p>
        </p:txBody>
      </p:sp>
    </p:spTree>
    <p:extLst>
      <p:ext uri="{BB962C8B-B14F-4D97-AF65-F5344CB8AC3E}">
        <p14:creationId xmlns:p14="http://schemas.microsoft.com/office/powerpoint/2010/main" val="2220775369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87d91ef-9049-4214-8de6-87e25400c58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98B8679BA36074F93F428836649B3A7" ma:contentTypeVersion="14" ma:contentTypeDescription="Luo uusi asiakirja." ma:contentTypeScope="" ma:versionID="1611e4f36c3289f8e51bd62452b9fb4f">
  <xsd:schema xmlns:xsd="http://www.w3.org/2001/XMLSchema" xmlns:xs="http://www.w3.org/2001/XMLSchema" xmlns:p="http://schemas.microsoft.com/office/2006/metadata/properties" xmlns:ns3="fcd3d088-f55c-4fe5-99b1-f3cd1670f00e" xmlns:ns4="f87d91ef-9049-4214-8de6-87e25400c58f" targetNamespace="http://schemas.microsoft.com/office/2006/metadata/properties" ma:root="true" ma:fieldsID="672a2528b6778dd2311a3815822bf06b" ns3:_="" ns4:_="">
    <xsd:import namespace="fcd3d088-f55c-4fe5-99b1-f3cd1670f00e"/>
    <xsd:import namespace="f87d91ef-9049-4214-8de6-87e25400c58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3d088-f55c-4fe5-99b1-f3cd1670f00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d91ef-9049-4214-8de6-87e25400c5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2BCB2-F091-4F93-9A5E-9D16E428C6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C9B76C-FB17-4FCA-A48A-8D0D94B56E72}">
  <ds:schemaRefs>
    <ds:schemaRef ds:uri="http://schemas.microsoft.com/office/2006/documentManagement/types"/>
    <ds:schemaRef ds:uri="http://purl.org/dc/elements/1.1/"/>
    <ds:schemaRef ds:uri="http://purl.org/dc/dcmitype/"/>
    <ds:schemaRef ds:uri="f87d91ef-9049-4214-8de6-87e25400c58f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cd3d088-f55c-4fe5-99b1-f3cd1670f00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BB7D7A0-9CB5-483B-B430-EFB84A3676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d3d088-f55c-4fe5-99b1-f3cd1670f00e"/>
    <ds:schemaRef ds:uri="f87d91ef-9049-4214-8de6-87e25400c5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6144</TotalTime>
  <Words>516</Words>
  <Application>Microsoft Office PowerPoint</Application>
  <PresentationFormat>Laajakuva</PresentationFormat>
  <Paragraphs>84</Paragraphs>
  <Slides>9</Slides>
  <Notes>0</Notes>
  <HiddenSlides>0</HiddenSlides>
  <MMClips>1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Dreaming Outloud Pro</vt:lpstr>
      <vt:lpstr>Neue Haas Grotesk Text Pro</vt:lpstr>
      <vt:lpstr>System Font Regular</vt:lpstr>
      <vt:lpstr>Bjorn</vt:lpstr>
      <vt:lpstr>VANHEMPAINILTA ti 22.9.</vt:lpstr>
      <vt:lpstr>0.-1-lk. oppilaita 8+4=12 </vt:lpstr>
      <vt:lpstr>Läksyt (1.lk.)</vt:lpstr>
      <vt:lpstr>LUKEMAAN OPPIMINEN &amp; OPETTAMINEN </vt:lpstr>
      <vt:lpstr>Kodin tuki</vt:lpstr>
      <vt:lpstr>Matematiikka</vt:lpstr>
      <vt:lpstr>MUUT OPPIAINEET:</vt:lpstr>
      <vt:lpstr>Tärkeää </vt:lpstr>
      <vt:lpstr>Kysyttävää? Kiitos kaikille!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VANHEMPAINILTA ke 28.8.</dc:title>
  <dc:creator>Tuntematon käyttäjä</dc:creator>
  <cp:lastModifiedBy>Saija Roos</cp:lastModifiedBy>
  <cp:revision>2</cp:revision>
  <dcterms:created xsi:type="dcterms:W3CDTF">2019-08-21T11:09:20Z</dcterms:created>
  <dcterms:modified xsi:type="dcterms:W3CDTF">2026-09-22T10:53:02Z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0x010100998B8679BA36074F93F428836649B3A7</vt:lpwstr>
  </property>
</Properties>
</file>