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BA190-1A59-4051-9645-A307328860EE}" type="datetimeFigureOut">
              <a:rPr lang="fi-FI" smtClean="0"/>
              <a:t>6.4.2020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821A1-E877-475C-8DC1-4B7D022EBF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2128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3EA8-F032-4A4A-8A5D-504515589829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Fanni Tainio - YH2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BF5-35C1-485B-A70D-2622BD5BB18F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Fanni Tainio - YH2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BCB1-33B1-410B-8F1E-0EB0F2BB5ACB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Fanni Tainio - YH2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E1D6-42C0-4B53-82CE-3CBEE398D49B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Fanni Tainio - YH2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70DB-831E-44AD-99AD-81DFC5419FA9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Fanni Tainio - YH2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D1F0-31DC-49ED-8DA8-3B0361C954F0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Fanni Tainio - YH2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0940-43C5-4927-94B9-9EA3CA97171D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Fanni Tainio - YH2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7D1E-4340-43EF-BCA9-F1D1011172EE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Fanni Tainio - YH2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123B-2F9D-4285-BA76-8E40E5D06F22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Fanni Tainio - YH2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E55E-4A1A-4657-B165-451F32510FF3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Fanni Tainio - YH2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FF713A2-6F7A-4E32-BE42-0FA79AF190B8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Fanni Tainio - YH2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4BA9F04-A22E-4B46-A254-B75BBF6D8BC1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Fanni Tainio - YH2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3C1822-6B5E-44FE-9E41-10DD1EE465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tALOUSKASVU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8E2E8E6-250B-4952-914F-3747532B2E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YH2 Taloustieto</a:t>
            </a:r>
          </a:p>
          <a:p>
            <a:r>
              <a:rPr lang="fi-FI" dirty="0"/>
              <a:t>Kevät 2020</a:t>
            </a:r>
          </a:p>
          <a:p>
            <a:r>
              <a:rPr lang="fi-FI" dirty="0"/>
              <a:t>Fanni Tainio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7501F5B-223C-406D-AC24-BADF37540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Fanni Tainio - YH2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4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C32422-27B2-4C92-B950-A305E2633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Talouskasvun merkitys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6473012-4D32-4117-9394-3AD7EBCD6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24631"/>
          </a:xfrm>
        </p:spPr>
        <p:txBody>
          <a:bodyPr/>
          <a:lstStyle/>
          <a:p>
            <a:pPr marL="0" indent="0" algn="ctr">
              <a:buNone/>
            </a:pPr>
            <a:r>
              <a:rPr lang="fi-FI" b="1" dirty="0"/>
              <a:t>Talouskasvu = tavaroita ja palveluita tuotetaan enemmän kuin aikaisemmin </a:t>
            </a:r>
          </a:p>
          <a:p>
            <a:pPr marL="0" indent="0">
              <a:buNone/>
            </a:pPr>
            <a:r>
              <a:rPr lang="fi-FI" dirty="0"/>
              <a:t>Myönteisiä vaikutuksia:</a:t>
            </a:r>
          </a:p>
          <a:p>
            <a:r>
              <a:rPr lang="fi-FI" dirty="0"/>
              <a:t>Syntyy uutta varallisuutta</a:t>
            </a:r>
          </a:p>
          <a:p>
            <a:r>
              <a:rPr lang="fi-FI" dirty="0"/>
              <a:t>Yleinen elintason nousu</a:t>
            </a:r>
          </a:p>
          <a:p>
            <a:pPr marL="0" indent="0">
              <a:buNone/>
            </a:pPr>
            <a:r>
              <a:rPr lang="fi-FI" dirty="0"/>
              <a:t>   </a:t>
            </a:r>
            <a:r>
              <a:rPr lang="fi-FI" dirty="0">
                <a:sym typeface="Wingdings" panose="05000000000000000000" pitchFamily="2" charset="2"/>
              </a:rPr>
              <a:t> ihmisillä on enemmän rahaa kuluttaa ja elää paremmin</a:t>
            </a:r>
          </a:p>
          <a:p>
            <a:r>
              <a:rPr lang="fi-FI" dirty="0">
                <a:sym typeface="Wingdings" panose="05000000000000000000" pitchFamily="2" charset="2"/>
              </a:rPr>
              <a:t>Yritykset tekevät voittoa (lisätulot omistajille tai investointeihin)</a:t>
            </a:r>
          </a:p>
          <a:p>
            <a:r>
              <a:rPr lang="fi-FI" dirty="0">
                <a:sym typeface="Wingdings" panose="05000000000000000000" pitchFamily="2" charset="2"/>
              </a:rPr>
              <a:t>Hyvä työllisyystilanne, verotulojen kasvu, paremmat palvelut ja mahdollisuus investoida paremmin</a:t>
            </a:r>
            <a:endParaRPr lang="fi-FI" dirty="0"/>
          </a:p>
          <a:p>
            <a:endParaRPr lang="fi-FI" sz="16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D94E1B2-3FAD-4D61-A226-9A5A7F85E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Fanni Tainio - YH2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0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DFB487-703C-45A6-9326-2452E6AE2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TALOUSKASVUN MERKITYS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6FBF35-0B1E-4B73-9CD6-74FA67857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55264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Talouskasvun hidastuminen:</a:t>
            </a:r>
          </a:p>
          <a:p>
            <a:r>
              <a:rPr lang="fi-FI" dirty="0"/>
              <a:t>Tuottaa ongelmia hyvinvointiyhteiskunnille, koska palveluiden ylläpitäminen on kallista</a:t>
            </a:r>
          </a:p>
          <a:p>
            <a:r>
              <a:rPr lang="fi-FI" dirty="0"/>
              <a:t>Jos rahaa ei ole riittävästi, voidaan joutua tinkimään muun muassa julkisesta terveydenhuollosta tai maksuttomasta opetuksesta. Mahdollisesti joudutaan heikentämään myös tulonsiirtoja (esim. eläkkeet ja lapsilisät)</a:t>
            </a:r>
          </a:p>
          <a:p>
            <a:r>
              <a:rPr lang="fi-FI" dirty="0"/>
              <a:t>Kansalaisten mahdollisuudet ylläpitää kuluttamiseen perustuvaa elämäntapaa heikkenee</a:t>
            </a:r>
          </a:p>
          <a:p>
            <a:pPr marL="0" indent="0" algn="ctr">
              <a:buNone/>
            </a:pPr>
            <a:r>
              <a:rPr lang="fi-FI" b="1" dirty="0"/>
              <a:t>Kulutus on tärkeä talouskasvun tekijä!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A09CE29-1109-4B19-8534-74DEDA4A8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Fanni Tainio - YH2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7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18556E-20D6-4AE0-B849-02FCA6C84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Tuottavuus on tie talouskasvuun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B9A765-15C4-459D-BEA5-2EBE758E2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552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i-FI" b="1" dirty="0"/>
              <a:t>Tuottavuus on tuotannon tehokkuuden tärkeä mittari</a:t>
            </a:r>
          </a:p>
          <a:p>
            <a:endParaRPr lang="fi-FI" dirty="0"/>
          </a:p>
          <a:p>
            <a:r>
              <a:rPr lang="fi-FI" dirty="0"/>
              <a:t>Tuotanto on prosessi, jonka tuottavuutta mitataan siihen sijoitetun panoksen ja siitä saadun tuloksen suhteella</a:t>
            </a:r>
          </a:p>
          <a:p>
            <a:r>
              <a:rPr lang="fi-FI" dirty="0"/>
              <a:t>Kun tuotannossa saadaan aikaan enemmän vähemmällä, taloudelliseen yhteisöön syntyy lisätuloja tai lisäarvoa</a:t>
            </a:r>
          </a:p>
          <a:p>
            <a:pPr marL="0" indent="0">
              <a:buNone/>
            </a:pPr>
            <a:r>
              <a:rPr lang="fi-FI" dirty="0"/>
              <a:t>  </a:t>
            </a:r>
            <a:r>
              <a:rPr lang="fi-FI" dirty="0">
                <a:sym typeface="Wingdings" panose="05000000000000000000" pitchFamily="2" charset="2"/>
              </a:rPr>
              <a:t>  esimerkiksi samassa ajassa työntekijä tuottaa enemmän hyödykkeitä 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       kuin ennen</a:t>
            </a:r>
            <a:endParaRPr lang="fi-FI" dirty="0"/>
          </a:p>
          <a:p>
            <a:r>
              <a:rPr lang="fi-FI" dirty="0"/>
              <a:t>Lue kirjasta erilaisia tapoja parantaa tuottavuutta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A1E7AE5-B1E9-4191-AC29-1474DB54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Fanni Tainio - YH2</a:t>
            </a:r>
          </a:p>
        </p:txBody>
      </p:sp>
    </p:spTree>
    <p:extLst>
      <p:ext uri="{BB962C8B-B14F-4D97-AF65-F5344CB8AC3E}">
        <p14:creationId xmlns:p14="http://schemas.microsoft.com/office/powerpoint/2010/main" val="147357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730D30-C588-4836-802B-0A8E98531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Ympäristön huomioiminen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6713CC-8B34-4FE8-9A7E-A1CA26E31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175" y="2400300"/>
            <a:ext cx="8724900" cy="3648075"/>
          </a:xfrm>
        </p:spPr>
        <p:txBody>
          <a:bodyPr>
            <a:normAutofit lnSpcReduction="10000"/>
          </a:bodyPr>
          <a:lstStyle/>
          <a:p>
            <a:r>
              <a:rPr lang="fi-FI" dirty="0"/>
              <a:t>Ilmastonmuutos ja ympäristön saastuminen ovat pakottaneet miettimään uusia ratkaisuja liittyen talouskasvuun ja kuluttamiseen</a:t>
            </a:r>
          </a:p>
          <a:p>
            <a:r>
              <a:rPr lang="fi-FI" dirty="0"/>
              <a:t>Tulevaisuudessa olisi tärkeää yhdistää paremmin talouden kasvu ja ympäristön edut</a:t>
            </a:r>
          </a:p>
          <a:p>
            <a:pPr marL="0" indent="0">
              <a:buNone/>
            </a:pPr>
            <a:endParaRPr lang="fi-FI" dirty="0"/>
          </a:p>
          <a:p>
            <a:pPr marL="0" indent="0" algn="ctr">
              <a:buNone/>
            </a:pPr>
            <a:r>
              <a:rPr lang="fi-FI" b="1" dirty="0"/>
              <a:t>Kuinka tämä voisi tapahtua?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fi-FI" dirty="0"/>
              <a:t>Panostaminen hyödykkeisiin, jotka eivät rasita kohtuuttomasti ympäristöä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fi-FI" dirty="0"/>
              <a:t>Uusi ympäristöystävällinen teknologia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fi-FI" dirty="0"/>
              <a:t>Kuluttajan vastuu ostamisesta ja kuluttamisesta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fi-FI" dirty="0"/>
              <a:t>Yritysten vastuu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fi-FI" dirty="0"/>
              <a:t>Valtion toimet esimerkiksi verotuksen, lainsäädännön ja rahallisten kannustimien kautta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E67E516-A89E-48B3-816A-0AD1F4116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Fanni Tainio - YH2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6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4754C9-DB11-407F-8156-868CBBEC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Kotitehtävät ma 6.4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5E81A5-0B17-400D-B3C2-C88260279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1650" y="2428876"/>
            <a:ext cx="8801100" cy="3311152"/>
          </a:xfrm>
        </p:spPr>
        <p:txBody>
          <a:bodyPr>
            <a:no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i-FI" sz="1700" dirty="0"/>
              <a:t>Miksi tarvitsemme talouskasvua? Millaisia vaikutuksia on sen heikkenemisellä?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i-FI" sz="1700" dirty="0"/>
              <a:t>Millä eri tavoin tuottavuutta voidaan yrittää parantaa?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fi-FI" sz="1700" dirty="0"/>
              <a:t>Anna muutama esimerkki valtion toimista vaikuttaa ihmisten kulutustottumuksiin ja ympäristöystävällisyyteen? 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fi-FI" sz="1700" b="1" dirty="0"/>
              <a:t>Tee tehtävät ti 7.4 mennessä ja palauta ne Peda.netiin osioon ”Palautukset”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25C602D-AEBB-45DA-AAEF-51133AC7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Fanni Tainio - YH2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669123"/>
      </p:ext>
    </p:extLst>
  </p:cSld>
  <p:clrMapOvr>
    <a:masterClrMapping/>
  </p:clrMapOvr>
</p:sld>
</file>

<file path=ppt/theme/theme1.xml><?xml version="1.0" encoding="utf-8"?>
<a:theme xmlns:a="http://schemas.openxmlformats.org/drawingml/2006/main" name="Pakkau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TM10001115[[fn=Pakkaus]]</Template>
  <TotalTime>63</TotalTime>
  <Words>299</Words>
  <Application>Microsoft Office PowerPoint</Application>
  <PresentationFormat>Laajakuva</PresentationFormat>
  <Paragraphs>47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Pakkaus</vt:lpstr>
      <vt:lpstr>tALOUSKASVU</vt:lpstr>
      <vt:lpstr>Talouskasvun merkitys</vt:lpstr>
      <vt:lpstr>TALOUSKASVUN MERKITYS</vt:lpstr>
      <vt:lpstr>Tuottavuus on tie talouskasvuun</vt:lpstr>
      <vt:lpstr>Ympäristön huomioiminen</vt:lpstr>
      <vt:lpstr>Kotitehtävät ma 6.4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tALOUSKASVU</dc:title>
  <dc:creator>Fanni Tainio</dc:creator>
  <cp:lastModifiedBy>Fanni Tainio</cp:lastModifiedBy>
  <cp:revision>8</cp:revision>
  <dcterms:created xsi:type="dcterms:W3CDTF">2020-03-27T08:13:39Z</dcterms:created>
  <dcterms:modified xsi:type="dcterms:W3CDTF">2020-04-06T06:18:58Z</dcterms:modified>
</cp:coreProperties>
</file>