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7" r:id="rId7"/>
    <p:sldId id="266" r:id="rId8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F849C1C-D53F-D842-91BB-79F8F4EA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D0A5-A24B-4C22-8ACC-BBFC9CE6591C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DFE626A-0632-2DF8-9DD5-644699B88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7F7E-C273-4359-AA41-DC56A899000A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DEBC07-6338-60A9-7048-23AA2CB2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8BAF-630B-4E59-9ACA-4426371D8A82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08792E-75DA-93FA-2C89-1CBA74938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2E25-D783-42C7-8BA1-4147A7461589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B49BA-2DE7-1604-14FD-B2EC5D22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1EA0-0BBC-44C9-87D7-45E9F9086CD6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8F69B2-062D-A555-E7C1-4826F984B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80EF-DFE9-496A-9D4B-242481FE4856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D36CC0-5463-33F6-F5F3-E31CDD940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05B9-4C94-4DA2-ABAD-614E9383A11D}" type="datetime1">
              <a:rPr lang="fi-FI" smtClean="0"/>
              <a:t>31.1.2023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71CF342-CF2E-F146-E86E-9D85B0F5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9142-3609-4803-AA06-F9C3C7FED698}" type="datetime1">
              <a:rPr lang="fi-FI" smtClean="0"/>
              <a:t>31.1.2023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31C47A-62C8-523C-2AD4-73A07967F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985A-367D-4D75-AC06-24D4CCE84ABB}" type="datetime1">
              <a:rPr lang="fi-FI" smtClean="0"/>
              <a:t>31.1.2023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858E821-C2BE-9529-DBDF-17173548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D3EA-70FF-4472-9710-CB4E33A32D24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CD4EE4C-B3F7-375A-2EF1-84DB5DF46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1EFC-8F6A-4B15-870D-964E62D45F9E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37CB860-77D7-0005-B763-363FD6FCCB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135C25-C4CE-4C74-B943-AF7698A44EAB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1. Uskontotiede ja teologia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 tutkimus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4114801" cy="4633913"/>
          </a:xfrm>
        </p:spPr>
        <p:txBody>
          <a:bodyPr/>
          <a:lstStyle/>
          <a:p>
            <a:r>
              <a:rPr lang="fi-FI" altLang="fi-FI" sz="2200" dirty="0"/>
              <a:t>Uskonto on ensisijainen tutkimuskohde uskontotieteessä ja teologiassa.</a:t>
            </a:r>
          </a:p>
          <a:p>
            <a:r>
              <a:rPr lang="fi-FI" altLang="fi-FI" sz="2200" dirty="0"/>
              <a:t>Muiden tutkimusaiheiden ohella uskontoa tutkitaan myös muun muassa psykologiassa, sosiologiassa ja taiteentutkimuksessa.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16BCE3-1C2C-0E83-B010-A578BF425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09" y="1775618"/>
            <a:ext cx="5964991" cy="3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Uskontotiede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029940" cy="4633913"/>
          </a:xfrm>
        </p:spPr>
        <p:txBody>
          <a:bodyPr/>
          <a:lstStyle/>
          <a:p>
            <a:r>
              <a:rPr lang="fi-FI" altLang="fi-FI" sz="2200" dirty="0"/>
              <a:t>Tutkimuskohteena ovat kaikki maailman uskonnot.</a:t>
            </a:r>
          </a:p>
          <a:p>
            <a:r>
              <a:rPr lang="fi-FI" altLang="fi-FI" sz="2200" dirty="0"/>
              <a:t>Ei sitouduta minkään uskonnon näkökulmaan (puolueettomuuden ihanne).</a:t>
            </a:r>
          </a:p>
          <a:p>
            <a:r>
              <a:rPr lang="fi-FI" altLang="fi-FI" sz="2200" dirty="0"/>
              <a:t>Tutkitaan sitä, miten uskonnollisuus ilmenee: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Yksilöiden uskonnollinen toiminta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Uskontojen vaikutus yhteisöihin ja valtioihin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Uskonnolliset kertomukset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Uskontojen yhteiset ja erottavat piirteet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1298CB-1C80-2E3C-A41A-F47ED073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2" y="1781021"/>
            <a:ext cx="5839287" cy="38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4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Teologia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163105" cy="4633913"/>
          </a:xfrm>
        </p:spPr>
        <p:txBody>
          <a:bodyPr/>
          <a:lstStyle/>
          <a:p>
            <a:r>
              <a:rPr lang="fi-FI" altLang="fi-FI" sz="2200" dirty="0"/>
              <a:t>Tutkimuskohteena on oman kulttuurin uskonto, kuten kristinusko tai islam.</a:t>
            </a:r>
          </a:p>
          <a:p>
            <a:r>
              <a:rPr lang="fi-FI" altLang="fi-FI" sz="2200" dirty="0"/>
              <a:t>Teologiassa on puolueettomuuden ihanne, kuten kaikessa tieteen tekemisessä.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DB9CFAE-802A-6559-28D1-E7ED6C51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6" y="1651246"/>
            <a:ext cx="5010934" cy="42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112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Teologian tutkimusalat ja niiden tutkimus-aiheet suomalaisen jaottelun mukaan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6454"/>
            <a:ext cx="10515600" cy="4250509"/>
          </a:xfrm>
        </p:spPr>
        <p:txBody>
          <a:bodyPr/>
          <a:lstStyle/>
          <a:p>
            <a:r>
              <a:rPr lang="fi-FI" altLang="fi-FI" sz="2200" b="1" dirty="0"/>
              <a:t>Eksegetiikka</a:t>
            </a:r>
            <a:r>
              <a:rPr lang="fi-FI" altLang="fi-FI" sz="2200" dirty="0"/>
              <a:t>: Raamattu sekä muut juutalaiset ja varhaiskristilliset tekstit</a:t>
            </a:r>
          </a:p>
          <a:p>
            <a:r>
              <a:rPr lang="fi-FI" altLang="fi-FI" sz="2200" b="1" dirty="0"/>
              <a:t>Kirkkohistoria</a:t>
            </a:r>
            <a:r>
              <a:rPr lang="fi-FI" altLang="fi-FI" sz="2200" dirty="0"/>
              <a:t>: kirkkojen ja uskonnollisten yhteisöjen synty ja kehitys</a:t>
            </a:r>
          </a:p>
          <a:p>
            <a:r>
              <a:rPr lang="fi-FI" altLang="fi-FI" sz="2200" b="1" dirty="0"/>
              <a:t>Systemaattinen teologia</a:t>
            </a:r>
            <a:r>
              <a:rPr lang="fi-FI" altLang="fi-FI" sz="2200" dirty="0"/>
              <a:t>: uskonnon oppi ja uskonnollinen ajattelu</a:t>
            </a:r>
          </a:p>
          <a:p>
            <a:r>
              <a:rPr lang="fi-FI" altLang="fi-FI" sz="2200" b="1" dirty="0"/>
              <a:t>Käytännöllinen teologia</a:t>
            </a:r>
            <a:r>
              <a:rPr lang="fi-FI" altLang="fi-FI" sz="2200" dirty="0"/>
              <a:t>: kirkkojen ja kristillisten yhteisöjen toiminta ja käytännöt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92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112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Teologian tutkimussuuntauksia eli tutkimuksen näkökulmia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6454"/>
            <a:ext cx="6263936" cy="4250509"/>
          </a:xfrm>
        </p:spPr>
        <p:txBody>
          <a:bodyPr/>
          <a:lstStyle/>
          <a:p>
            <a:r>
              <a:rPr lang="fi-FI" altLang="fi-FI" sz="2200" b="1" dirty="0"/>
              <a:t>Ekoteologia</a:t>
            </a:r>
            <a:r>
              <a:rPr lang="fi-FI" altLang="fi-FI" sz="2200" dirty="0"/>
              <a:t>: uskonnon ja ympäristön suhde, esimerkiksi ympäristönsuojelua edistävät tai haittaavat ajatukset uskonnollisissa teksteissä</a:t>
            </a:r>
          </a:p>
          <a:p>
            <a:r>
              <a:rPr lang="fi-FI" altLang="fi-FI" sz="2200" b="1" dirty="0"/>
              <a:t>Kaupunkiteologia</a:t>
            </a:r>
            <a:r>
              <a:rPr lang="fi-FI" altLang="fi-FI" sz="2200" dirty="0"/>
              <a:t>: uskonnon ilmeneminen kaupunkiympäristössä ja uskonnon tarjoamat ratkaisut kaupunkien ongelmiin</a:t>
            </a:r>
          </a:p>
          <a:p>
            <a:r>
              <a:rPr lang="fi-FI" altLang="fi-FI" sz="2200" b="1" dirty="0"/>
              <a:t>Feministiteologia</a:t>
            </a:r>
            <a:r>
              <a:rPr lang="fi-FI" altLang="fi-FI" sz="2200" dirty="0"/>
              <a:t>: sukupuolten tasa-arvon kysymykset uskonnon historiassa, kirjoituksissa, opeissa ja käytännöissä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F69EFB-6010-0633-E6D9-146515E0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1864310"/>
            <a:ext cx="4881626" cy="39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1120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Uskontotieteen käytännön merkitys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518212" cy="4633913"/>
          </a:xfrm>
        </p:spPr>
        <p:txBody>
          <a:bodyPr/>
          <a:lstStyle/>
          <a:p>
            <a:r>
              <a:rPr lang="fi-FI" altLang="fi-FI" sz="2200" dirty="0"/>
              <a:t>Uskontotiede auttaa ymmärtämään uskonnon merkitystä kulttuurissa ja yhteiskunnassa.</a:t>
            </a:r>
          </a:p>
          <a:p>
            <a:r>
              <a:rPr lang="fi-FI" altLang="fi-FI" sz="2200" dirty="0"/>
              <a:t>Uskontotiede antaa välineitä erilaisuuden ymmärtämiseen ja vuorovaikutukseen.</a:t>
            </a:r>
          </a:p>
          <a:p>
            <a:r>
              <a:rPr lang="fi-FI" altLang="fi-FI" sz="2200" dirty="0"/>
              <a:t>Uskontojen tuntemuksesta on hyötyä konfliktien sovittelussa ja rauhantyössä.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1. Uskontotiede ja teologia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D59E10-9C86-3A0A-E90B-2D0DBE09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12" y="1819922"/>
            <a:ext cx="5359893" cy="35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243</Words>
  <Application>Microsoft Office PowerPoint</Application>
  <PresentationFormat>Laajakuva</PresentationFormat>
  <Paragraphs>41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1. Uskontotiede ja teologia</vt:lpstr>
      <vt:lpstr>Uskonnon tutkimus</vt:lpstr>
      <vt:lpstr>Uskontotiede</vt:lpstr>
      <vt:lpstr>Teologia</vt:lpstr>
      <vt:lpstr>Teologian tutkimusalat ja niiden tutkimus-aiheet suomalaisen jaottelun mukaan</vt:lpstr>
      <vt:lpstr>Teologian tutkimussuuntauksia eli tutkimuksen näkökulmia</vt:lpstr>
      <vt:lpstr>Uskontotieteen käytännön merkitys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14</cp:revision>
  <dcterms:created xsi:type="dcterms:W3CDTF">2021-06-01T16:07:13Z</dcterms:created>
  <dcterms:modified xsi:type="dcterms:W3CDTF">2023-01-31T14:21:23Z</dcterms:modified>
</cp:coreProperties>
</file>