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F849C1C-D53F-D842-91BB-79F8F4EA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2794-B2AF-4CE0-9656-4B7500C67BFB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DFE626A-0632-2DF8-9DD5-644699B88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898E-A28D-4B9C-823C-C059FCA0CFE4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8DEBC07-6338-60A9-7048-23AA2CB27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0B1B-AA07-4E11-AB59-AEAE4EE8F659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08792E-75DA-93FA-2C89-1CBA74938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55EC-663D-4401-ACF6-4A900F3BC660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5EB49BA-2DE7-1604-14FD-B2EC5D222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F1B4-975E-4BFC-A5B9-9DC8D0BE915E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8F69B2-062D-A555-E7C1-4826F984B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24B8-C6BA-4990-9155-BEE2A19FC150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AD36CC0-5463-33F6-F5F3-E31CDD940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F7D06-856B-41BB-ACF5-CECB41028342}" type="datetime1">
              <a:rPr lang="fi-FI" smtClean="0"/>
              <a:t>31.1.2023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71CF342-CF2E-F146-E86E-9D85B0F53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10DF-3C1B-49FB-8E75-044F916F5D44}" type="datetime1">
              <a:rPr lang="fi-FI" smtClean="0"/>
              <a:t>31.1.2023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D31C47A-62C8-523C-2AD4-73A07967F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344B-5A3A-4165-951A-4033DE340FFD}" type="datetime1">
              <a:rPr lang="fi-FI" smtClean="0"/>
              <a:t>31.1.2023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858E821-C2BE-9529-DBDF-171735489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3F56-9B4B-46E2-91FA-940E04D906D9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7CD4EE4C-B3F7-375A-2EF1-84DB5DF46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352E-205F-4F89-84D8-CBDAECBBDBF0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37CB860-77D7-0005-B763-363FD6FCCB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504BAE-CCD6-43D2-B611-407EE3E33D50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4. Median vaikutus uskontoihin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Uutiskriteerit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4648200" cy="4633913"/>
          </a:xfrm>
        </p:spPr>
        <p:txBody>
          <a:bodyPr/>
          <a:lstStyle/>
          <a:p>
            <a:r>
              <a:rPr lang="fi-FI" altLang="fi-FI" sz="2200" dirty="0"/>
              <a:t>Uutiskriteerit määrittävät, mitkä asiat ovat uutisoinnin arvoisia.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4CB0D21-1C29-449E-A336-6142C48A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43050"/>
            <a:ext cx="27432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7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Median ja uskonnon toiminta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4399625" cy="4633913"/>
          </a:xfrm>
        </p:spPr>
        <p:txBody>
          <a:bodyPr/>
          <a:lstStyle/>
          <a:p>
            <a:r>
              <a:rPr lang="fi-FI" altLang="fi-FI" sz="2200" dirty="0"/>
              <a:t>Media ja uskonnot toimivat eri tavoin.</a:t>
            </a:r>
          </a:p>
          <a:p>
            <a:r>
              <a:rPr lang="fi-FI" altLang="fi-FI" sz="2200" dirty="0"/>
              <a:t>Median tehtävä on välittää tietoa yhteiskunnallisista asioista, kun taas uskonnot levittävät omaa sanomaansa.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37BAFF9-B819-440D-16AA-91DA6E770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2" y="1657595"/>
            <a:ext cx="2952355" cy="4428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8E8A6F6-8183-4A38-64EF-126CBED159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r="20000" b="22500"/>
          <a:stretch/>
        </p:blipFill>
        <p:spPr>
          <a:xfrm>
            <a:off x="8957568" y="1669448"/>
            <a:ext cx="2829070" cy="44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5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Uskonnot uutisissa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4949983" cy="4633913"/>
          </a:xfrm>
        </p:spPr>
        <p:txBody>
          <a:bodyPr/>
          <a:lstStyle/>
          <a:p>
            <a:r>
              <a:rPr lang="fi-FI" altLang="fi-FI" sz="2200" dirty="0"/>
              <a:t>Uskonnoista uutisoidaan yleensä erityisesti, jos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se on osa odottamatonta tapahtumaa tai konfliktia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asiaan liittyy julkisuuden henkilö.</a:t>
            </a:r>
          </a:p>
          <a:p>
            <a:r>
              <a:rPr lang="fi-FI" altLang="fi-FI" sz="2200" dirty="0"/>
              <a:t>Uskontojen opeista ja eettisistä kannanotoista uutisoidaan yleensä vain, jos ne liittyvät ajankohtaiseen keskusteluun yhteiskunnan arvoista.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DE0C355-43C9-1C1D-09DE-2AA3A40C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9797"/>
            <a:ext cx="5567390" cy="37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Median kasvava vaikutusvalta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Median vaikutusvalta suhteessa uskontoon on lisääntynyt.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Mediasta on tullut keskeinen arvoja ohjaava toimija.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Mediavälitteiset rituaalit ottavat osittain uskonnollisten rituaalien paikan.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Uskontoja koskeva tieto tulee suurelta osin mediasta eikä uskonnoilta itseltään.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Eettistä keskustelua käydään enemmän mediassa kuin uskonnollisten auktoriteettien kanssa.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Media synnyttää uutta uskonnollisuutta yhteistyössä median kuluttajien kanssa. </a:t>
            </a:r>
          </a:p>
          <a:p>
            <a:pPr lvl="1">
              <a:buFont typeface="Calibri" panose="020F0502020204030204" pitchFamily="34" charset="0"/>
              <a:buChar char="̶"/>
            </a:pPr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9D32D2-9FE5-1959-E70C-69AC02D2C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06" y="4216853"/>
            <a:ext cx="5297594" cy="19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8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Mediatisaatio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021433" cy="4633913"/>
          </a:xfrm>
        </p:spPr>
        <p:txBody>
          <a:bodyPr/>
          <a:lstStyle/>
          <a:p>
            <a:r>
              <a:rPr lang="fi-FI" altLang="fi-FI" sz="2200" dirty="0"/>
              <a:t>Prosessia, jossa media alkaa vaikuttaa muihin kulttuurin ja yhteiskunnan toimijoihin, kutsutaan </a:t>
            </a:r>
            <a:r>
              <a:rPr lang="fi-FI" altLang="fi-FI" sz="2200" dirty="0" err="1"/>
              <a:t>mediatisaatioksi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/>
              <a:t>Mediatisaatio ei vaikuta välttämättä kielteisesti uskontoihin, sillä esimerkiksi valtakirkkoja käsitellään yleensä mediassa myönteisesti.</a:t>
            </a:r>
          </a:p>
          <a:p>
            <a:r>
              <a:rPr lang="fi-FI" altLang="fi-FI" sz="2200" dirty="0"/>
              <a:t>Uskonnolliset yhteisöt tekevät mediastrategioita myönteisen julkisuuskuvan edistämiseksi.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2A5C28A-EE16-4B6A-7908-07DCB3FE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0920"/>
            <a:ext cx="5599590" cy="37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9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Uskonnon näkyvyys kasvaa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Uskonnon kasvavan julkisen näkyvyyden syitä ovat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uskonnon rooli maailmanpolitiikassa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kiihtyvät muuttoliikkeet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globaali tiedonvälitys.</a:t>
            </a:r>
          </a:p>
          <a:p>
            <a:r>
              <a:rPr lang="fi-FI" altLang="fi-FI" sz="2200" dirty="0"/>
              <a:t>Myös uskontokriittiset äänet ovat saaneet entistä enemmän näkyvyyttä.</a:t>
            </a:r>
          </a:p>
          <a:p>
            <a:r>
              <a:rPr lang="fi-FI" altLang="fi-FI" sz="2200" dirty="0"/>
              <a:t>Uskonto näkyy kahdella vastakkaisella tavalla: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altLang="fi-FI" sz="2200" dirty="0"/>
              <a:t>Uskonnot tukevat yhteiskuntia ja yksilöiden identiteettiä. Esimerkiksi uskontojen juhlia pidetään esillä mediassa.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altLang="fi-FI" sz="2200" dirty="0"/>
              <a:t>Uskonnot näyttäytyvät ongelmina esimerkiksi silloin, kun uskonnollisen liikkeen arvot ovat ristiriidassa yhteiskunnan yleisten arvojen kanssa.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70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Media-ammattilaisten suhde uskontoon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219548" cy="4633913"/>
          </a:xfrm>
        </p:spPr>
        <p:txBody>
          <a:bodyPr/>
          <a:lstStyle/>
          <a:p>
            <a:r>
              <a:rPr lang="fi-FI" altLang="fi-FI" sz="2200" dirty="0"/>
              <a:t>Media-ammattilaiset ovat keskimäärin hiukan vähemmän uskonnollisia kuin muu väestö. Suomessa paljon uskontoa käsittelevät toimittajat ovat kuitenkin pääosin kirkon jäseniä.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Toimittajien suhtautuminen uskontoon ei siis ole lähtökohtaisesti kielteistä.</a:t>
            </a:r>
          </a:p>
          <a:p>
            <a:r>
              <a:rPr lang="fi-FI" altLang="fi-FI" sz="2200" dirty="0"/>
              <a:t>Uskonnon käsittelytapaan vaikuttavat esimerkiksi kiire, tiedotusvälineen yleinen linja ja halu miellyttää lukijoita.</a:t>
            </a:r>
          </a:p>
          <a:p>
            <a:r>
              <a:rPr lang="fi-FI" altLang="fi-FI" sz="2200" dirty="0"/>
              <a:t>Uskontolukutaidon edistämistä pidetään tärkeänä. 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Median vaikutus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 descr="Kuva, joka sisältää kohteen henkilö, taivas, ulko, henkilöt&#10;&#10;Kuvaus luotu automaattisesti">
            <a:extLst>
              <a:ext uri="{FF2B5EF4-FFF2-40B4-BE49-F238E27FC236}">
                <a16:creationId xmlns:a16="http://schemas.microsoft.com/office/drawing/2014/main" id="{998D3176-4072-103A-95D8-286F581AA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39" y="1575217"/>
            <a:ext cx="3166725" cy="47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331</Words>
  <Application>Microsoft Office PowerPoint</Application>
  <PresentationFormat>Laajakuva</PresentationFormat>
  <Paragraphs>51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4. Median vaikutus uskontoihin</vt:lpstr>
      <vt:lpstr>Uutiskriteerit</vt:lpstr>
      <vt:lpstr>Median ja uskonnon toiminta</vt:lpstr>
      <vt:lpstr>Uskonnot uutisissa</vt:lpstr>
      <vt:lpstr>Median kasvava vaikutusvalta</vt:lpstr>
      <vt:lpstr>Mediatisaatio</vt:lpstr>
      <vt:lpstr>Uskonnon näkyvyys kasvaa</vt:lpstr>
      <vt:lpstr>Media-ammattilaisten suhde uskontoon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21</cp:revision>
  <dcterms:created xsi:type="dcterms:W3CDTF">2021-06-01T16:07:13Z</dcterms:created>
  <dcterms:modified xsi:type="dcterms:W3CDTF">2023-01-31T14:50:09Z</dcterms:modified>
</cp:coreProperties>
</file>