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  <p:sldId id="266" r:id="rId12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Oletusosa" id="{4DA7F1BB-7BC5-4895-A6C3-5DD244B00F0C}">
          <p14:sldIdLst>
            <p14:sldId id="256"/>
            <p14:sldId id="264"/>
            <p14:sldId id="257"/>
            <p14:sldId id="258"/>
            <p14:sldId id="259"/>
            <p14:sldId id="265"/>
            <p14:sldId id="260"/>
            <p14:sldId id="261"/>
            <p14:sldId id="262"/>
            <p14:sldId id="263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160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79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8792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857250" y="841771"/>
            <a:ext cx="5143499" cy="179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57250" y="2701527"/>
            <a:ext cx="5143499" cy="1241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71487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3471862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3467694" y="1713905"/>
            <a:ext cx="4358878" cy="1478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467319" y="278011"/>
            <a:ext cx="4358878" cy="4350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1797843" y="43655"/>
            <a:ext cx="3262312" cy="591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142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317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492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666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571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03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666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571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72381" y="273843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2381" y="1260871"/>
            <a:ext cx="2901255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72381" y="1878806"/>
            <a:ext cx="2901255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3471862" y="1260871"/>
            <a:ext cx="2915542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3471862" y="1878806"/>
            <a:ext cx="2915542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0" y="1893886"/>
            <a:ext cx="6858000" cy="968374"/>
          </a:xfrm>
          <a:prstGeom prst="rect">
            <a:avLst/>
          </a:prstGeom>
          <a:solidFill>
            <a:srgbClr val="0197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Uskonnonvapaus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0" y="2862261"/>
            <a:ext cx="6858000" cy="354012"/>
          </a:xfrm>
          <a:prstGeom prst="rect">
            <a:avLst/>
          </a:prstGeom>
          <a:solidFill>
            <a:srgbClr val="76BC7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Ydinsisällöt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Uskonnonvapaus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uskonnolliset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juhlat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71487" y="1268410"/>
            <a:ext cx="3213545" cy="2937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Yksilö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saa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noudattaa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uskontonsa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tapoja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rituaaleja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kotonaan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mutta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ne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pyritään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huomioimaan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myös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julkisissa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laitoksissa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Suomessa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virallinen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kalenteri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juhlapyhät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määräytyvät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edelleen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kristillisen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juhlakalenterin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mukaan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263D2CE-C871-4962-B404-F84065456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76" y="1268411"/>
            <a:ext cx="1942528" cy="29123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Uskonnonvapaus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tapakulttuuri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71487" y="1188720"/>
            <a:ext cx="3570161" cy="2892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Uskontojen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ruokaan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liittyvät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säädökset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huomioidaan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esimerkiksi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kouluissa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Pukeutumisen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suhteen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säädökset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vaihtelevat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eri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ammattialoilla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Kaikki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eri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kulttuurien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tavat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eivät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liity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uskontoon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eikä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monista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kysymyksistä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vallitse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yksimielisyyttä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C2EBB67-AE16-4F9D-B162-FD0C5452F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76" y="1268411"/>
            <a:ext cx="1871775" cy="281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7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Uskonnonvapaus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maailmassa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268412"/>
            <a:ext cx="3643313" cy="29926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Uskonnonvapaus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vanhin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maailmanlaajuisesti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tunnustettu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perusoikeus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Tunnetuin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uskonnonvapauden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määritelmä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löytyy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YK:n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ihmisoikeuksien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yleismaailmallisesta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julistuksesta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35FE38E-CEED-42B4-8174-77552C2F1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76" y="1268411"/>
            <a:ext cx="1935136" cy="29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Positiivinen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negatiivinen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uskonnonvapaus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368996"/>
            <a:ext cx="3240977" cy="2782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Positiivinen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uskonnonvapaus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tarkoittaa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oikeutta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tunnustaa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harjoittaa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uskontoa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Negatiivinen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uskonnonvapaus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vapautta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elää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ilman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uskontoa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jättäytyä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kaikkien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uskonnollisten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yhdyskuntien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ulkopuolelle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28587" marR="0" lvl="0" indent="-1285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E85FBD9-22CD-4163-A73B-288D0BFF1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172" y="1368995"/>
            <a:ext cx="1855848" cy="27823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71487" y="1408176"/>
            <a:ext cx="5563553" cy="31181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Enemmistö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maailman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valtioista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turvannut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uskonnonvapauden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lainsäädännössään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Uskonnonvapaus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lainsäädännöstä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huolimatta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toteudu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kaikkialla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Euroopalla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oma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ihmisoikeussopimus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jolla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taataan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muun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muassa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ajatuksen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-,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omantunnon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- ja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uskonnonvapaus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Suomi on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hyväksynyt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kaikki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uskonnonvapautta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sivuavat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kansainväliset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sopimukset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28588" marR="0" lvl="0" indent="-128588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98">
            <a:extLst>
              <a:ext uri="{FF2B5EF4-FFF2-40B4-BE49-F238E27FC236}">
                <a16:creationId xmlns:a16="http://schemas.microsoft.com/office/drawing/2014/main" id="{17605E31-69ED-4E62-BC30-91EAE33DFF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Uskonnonvapauden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toteutuminen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Suomen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uskonnonvapauslaki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71487" y="1331976"/>
            <a:ext cx="3643313" cy="2718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Ensimmäinen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uskonnonvapauslaki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säädettiin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vuonna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1922 ja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uusin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laki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vuodelta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2003. </a:t>
            </a:r>
          </a:p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Uskonto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nähdään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yksilön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valintana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osana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suomalaista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kulttuuriperintöä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Valtion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turvattava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uskonnonvapaus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AAA1F74-CEA6-4E02-8976-B1434D537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14" y="1331976"/>
            <a:ext cx="1813450" cy="27188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Virallisesti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tunnustukseton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Suomi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3231833" cy="26381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Lain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mukaan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Suomi on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tunnustukseton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uskonnollisesti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puolueeton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Suomessa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ei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ole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valtionkirkkoa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Valtion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evankelis-luterilaisen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kirkon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suhteet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ovat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kuitenkin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kiinteät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FED893-D14C-4A70-84EB-50F7654B7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856" y="1370012"/>
            <a:ext cx="1759648" cy="26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5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Suomen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kansankirkot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71486" y="1168844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Suomen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ev.lut.kirkko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ortodoksinen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kirkko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ovat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niin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sanottuja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kansankirkkoja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historiallisen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merkityksensä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oikeudellisen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asemansa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takia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Kansankirkkoja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koskevia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erityispiirteitä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Verotusoikeus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Luokitellaan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julkisoikeudellisiksi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yhteisöiksi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Kirkkolaki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vahvistetaan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eduskunnassa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Luterilainen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kirkko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saa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valtiolta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korvausta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yhteiskunnallisista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tehtävistä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kuten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haustaustoimen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järjestämisestä</a:t>
            </a: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Yksilöä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koskevia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kysymyksiä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0465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Huoltajat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päättävät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yhdessä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alaikäisen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lapsensa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uskonnollisen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aseman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mutta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12–17-vuotiaat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muuttaa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asemaansa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vanhempiensa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luvalla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Täysi-ikäinen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saa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päättää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uskonnollisesta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asemastaan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itsenäisesti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Uskonnolliset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yhdyskunnat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saavat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päättää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voivatko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niiden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jäsenet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kuulua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myös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muihin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uskonnollisiin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yhdyskuntiin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Yksilöllä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oikeus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saada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koulussa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oman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uskontonsa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tai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elämänkatsomustiedon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opetusta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Uskonnollisiin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yhteisöihin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liittyviä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kysymyksiä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71487" y="1268411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Uskonnollisen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yhteisön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perustamiseen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tarvitaan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vähintään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täysi-ikäistä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jäsentä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jotka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laativat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perustamiskirjan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Opetus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-ja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kulttuuuriministeriö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hyväksyy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uudet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rekisteröitävät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uskonnolliset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yhteisöt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jos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niiden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tarkoitus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toiminta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ovat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lain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mukaista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Rekisteröidyt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uskonnolliset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yhteisöt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saavat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tiettyjä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oikeuksia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kuten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oikeuden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omaan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opetukseen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luvan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päättää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monista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yhteisöä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koskevista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asioista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357</Words>
  <Application>Microsoft Office PowerPoint</Application>
  <PresentationFormat>Mukautettu</PresentationFormat>
  <Paragraphs>44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PowerPoint-esitys</vt:lpstr>
      <vt:lpstr>Uskonnonvapaus maailmassa</vt:lpstr>
      <vt:lpstr>Positiivinen ja negatiivinen uskonnonvapaus</vt:lpstr>
      <vt:lpstr>Uskonnonvapauden toteutuminen</vt:lpstr>
      <vt:lpstr>Suomen uskonnonvapauslaki</vt:lpstr>
      <vt:lpstr>Virallisesti tunnustukseton Suomi</vt:lpstr>
      <vt:lpstr>Suomen kansankirkot</vt:lpstr>
      <vt:lpstr>Yksilöä koskevia kysymyksiä</vt:lpstr>
      <vt:lpstr>Uskonnollisiin yhteisöihin liittyviä kysymyksiä</vt:lpstr>
      <vt:lpstr>Uskonnonvapaus ja uskonnolliset juhlat</vt:lpstr>
      <vt:lpstr>Uskonnonvapaus ja tapakulttuuri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Vuokko, Taina</cp:lastModifiedBy>
  <cp:revision>3</cp:revision>
  <dcterms:modified xsi:type="dcterms:W3CDTF">2017-06-27T12:50:37Z</dcterms:modified>
</cp:coreProperties>
</file>