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63" r:id="rId13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8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851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10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84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9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Miksi suhde uskontoon on muutoksessa?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Ydinsisällöt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Sekularismi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3323273" cy="30567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Sekularismilla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tarkoitetaan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vaikutusvallan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heikentämistä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julkisen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vallan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piirissä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Sekularismin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nousukausi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oli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1800−1960-luvulla.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0EE5E6A-52A6-4996-BA2A-F94122E0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60" y="1268411"/>
            <a:ext cx="2033051" cy="28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Sekularismin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vaikutukset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487" y="1268410"/>
            <a:ext cx="3670745" cy="2811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Merkittäviä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sekularismiin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perustuvia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poliittisia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toimenpiteitä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toteutettiin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esimerkiksi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Neuvostoliitossa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Turkissa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Kiinassa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yhteisöjen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julkisen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vallan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sidoksen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purkaminen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toisaalta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antanut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uskonnoille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laajemman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toimintavapauden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9F4A316-4A54-4CF3-89BE-388CE412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94" y="1268410"/>
            <a:ext cx="1877817" cy="28111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Demokratian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lisääntyminen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uskonnonvapauden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laajeneminen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ovat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edistäneet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yhteisöjen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toimintaa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Kaikissa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uskontoperinteissä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syntynyt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liikkeitä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jotka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pyrkivät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vaikuttamaan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myös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yhteiskunnallisten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muutosten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etenemiseen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2000-luvulla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rooli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yllättäen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kasvanut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julkisessa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elämässä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Shape 128">
            <a:extLst>
              <a:ext uri="{FF2B5EF4-FFF2-40B4-BE49-F238E27FC236}">
                <a16:creationId xmlns:a16="http://schemas.microsoft.com/office/drawing/2014/main" id="{44D450F8-DDF3-4B4F-8EFB-7F51AD7BE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yhteiskunta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Maailmankatsomusten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moninaistuminen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268410"/>
            <a:ext cx="3725609" cy="32578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muuttuminen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entistä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nykyaikaisemmaksi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vaikuttanut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monin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tavoin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yksilöiden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elämään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Elinolojen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paraneminen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Varallisuuden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lisääntyminen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Koulutustason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kasvu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Vapaa-ajan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lisääntyminen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Modernisaatio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näkyy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kaikkein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voimakkaammin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kaupungeissa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6DD3A02-A49E-4417-8362-09306B2B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29" y="1422581"/>
            <a:ext cx="1922383" cy="2882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Sekularisaatioteoriat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2"/>
            <a:ext cx="3654553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Maallistuminen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sekularisaatio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tarkoittaa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merkityksen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vähenemistä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yksilön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elämässä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tai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eri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toiminnoissa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Sekularisaatioteorioiden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mukaan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maallistuminen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modernisaatio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seurausta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7" marR="0" lvl="0" indent="-1285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7" marR="0" lvl="0" indent="-1285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CAF1C35-235D-49E5-9024-29B8E53B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72" y="1268411"/>
            <a:ext cx="204520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Sekularisaation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vaikutuksia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773865" cy="336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mielletään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menneen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yhteiskuntajärjestyksen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instituutioksi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Ihmisillä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ole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enää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tarvetta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perinteille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ei-rationaalisille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uskomuksille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tavoille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	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Ihmiset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eivät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etsi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apua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turvaa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instituutiot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ovat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eriytyneet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Perinteinen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arvomaailma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moninaistunut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385762" marR="0" lvl="1" indent="-13176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7" marR="0" lvl="0" indent="-1285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7" marR="0" lvl="0" indent="-1285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17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915025" cy="3056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Yhteiskunnallinen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muutos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edennyt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muualla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maailmassa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länsieurooppalaisen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mallin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mukaan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Lähi-idässä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islamin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asema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ideologisena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voimana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ollut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nousussa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Kommunististen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järjestelmien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romahtaminen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johti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monissa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Itä-Euroopan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Itä-Aasian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aseman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elpymiseen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hape 104">
            <a:extLst>
              <a:ext uri="{FF2B5EF4-FFF2-40B4-BE49-F238E27FC236}">
                <a16:creationId xmlns:a16="http://schemas.microsoft.com/office/drawing/2014/main" id="{5169AA17-56F6-4798-BAFC-70BA240A9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Sekularisaatioteorioiden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ongelmia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487" y="1307592"/>
            <a:ext cx="3524441" cy="3081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Nykyisin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sekularisaatioteorioiden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katsotaan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selittävän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ainoastaan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läntisen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Euroopan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kehityskulkua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Modernisaation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tuottama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maailmankatsomusten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arvojen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monimuotoisuus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myös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lisännyt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kiinnostusta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uskontoja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kohtaan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Shape 104">
            <a:extLst>
              <a:ext uri="{FF2B5EF4-FFF2-40B4-BE49-F238E27FC236}">
                <a16:creationId xmlns:a16="http://schemas.microsoft.com/office/drawing/2014/main" id="{B0BAD920-4AB3-4A05-AC7B-7E02D5AAD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Postsekularisaatio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8A5E2A-8FDE-41DC-9968-0E2126057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32" y="1268411"/>
            <a:ext cx="203911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487" y="171450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markkinateoriat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487" y="1344168"/>
            <a:ext cx="3390095" cy="29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Markkinateorioissa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tarkastellaan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valintoja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talousteorioiden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tapaan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aktiivisuus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yhteiskunnassa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heijastaa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uskontojen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kykyä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vastata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ihmisyyteen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kuuluvaan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uskonnollisuuden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tarpeeseen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BA6DDB9-F4BA-4A58-BDCA-D868789C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882" y="1344168"/>
            <a:ext cx="1934425" cy="29001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1487" y="171450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Uskonnollisuus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aaltoliikkeessä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71487" y="1280160"/>
            <a:ext cx="3467467" cy="2934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Vakiintuneet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taloudellisesti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menestyvät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yhteisöt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etääntyvät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helposti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tavallisten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ihmisten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elämästä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niiden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asema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heikkenee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Esimerkiksi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valtionkirkot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590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Protesti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-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herätysliikkeet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lisäävät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aktiivisuutta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C6BB43-2751-4812-9DCD-31AED996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25" y="1280160"/>
            <a:ext cx="1992806" cy="29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Henkisyyden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nousu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1487" y="1268410"/>
            <a:ext cx="5915025" cy="3363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Nykyajan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eurooppalaiset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ovat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edelleen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kiinnostuneita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henkisistä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arvoista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mutta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uskonnollisuus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muuttanut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muotoaan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Kristinuskosta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vieraantuminen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johda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suoraan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ateismiin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Nykyihmisellä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uudenlaisia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tapoja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ymmärtää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löytää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yhteys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yliluonnolliseen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pyhään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215900" lvl="0" indent="-215900">
              <a:spcBef>
                <a:spcPts val="600"/>
              </a:spcBef>
              <a:buClr>
                <a:srgbClr val="000000"/>
              </a:buClr>
              <a:buFontTx/>
              <a:buChar char="•"/>
            </a:pP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Ihmiset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haluavat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luoda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yksilöllisen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uskonnollisen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polun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erilaisista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maailmankatsomuksellisista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aineksista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marL="128588" marR="0" lvl="0" indent="-128588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317</Words>
  <Application>Microsoft Office PowerPoint</Application>
  <PresentationFormat>Mukautettu</PresentationFormat>
  <Paragraphs>50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PowerPoint-esitys</vt:lpstr>
      <vt:lpstr>Maailmankatsomusten moninaistuminen</vt:lpstr>
      <vt:lpstr>Sekularisaatioteoriat</vt:lpstr>
      <vt:lpstr>Sekularisaation vaikutuksia</vt:lpstr>
      <vt:lpstr>Sekularisaatioteorioiden ongelmia</vt:lpstr>
      <vt:lpstr>Postsekularisaatio?</vt:lpstr>
      <vt:lpstr>Uskonnon markkinateoriat</vt:lpstr>
      <vt:lpstr>Uskonnollisuus aaltoliikkeessä</vt:lpstr>
      <vt:lpstr>Henkisyyden nousu</vt:lpstr>
      <vt:lpstr>Sekularismi</vt:lpstr>
      <vt:lpstr>Sekularismin vaikutukset</vt:lpstr>
      <vt:lpstr>Uskonnot ja yhteiskunta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4</cp:revision>
  <dcterms:modified xsi:type="dcterms:W3CDTF">2017-06-27T10:35:09Z</dcterms:modified>
</cp:coreProperties>
</file>