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72" r:id="rId4"/>
    <p:sldId id="276" r:id="rId5"/>
    <p:sldId id="278" r:id="rId6"/>
    <p:sldId id="273" r:id="rId7"/>
    <p:sldId id="268" r:id="rId8"/>
    <p:sldId id="277" r:id="rId9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86426" autoAdjust="0"/>
  </p:normalViewPr>
  <p:slideViewPr>
    <p:cSldViewPr snapToGrid="0">
      <p:cViewPr varScale="1">
        <p:scale>
          <a:sx n="99" d="100"/>
          <a:sy n="99" d="100"/>
        </p:scale>
        <p:origin x="1531" y="77"/>
      </p:cViewPr>
      <p:guideLst/>
    </p:cSldViewPr>
  </p:slideViewPr>
  <p:outlineViewPr>
    <p:cViewPr>
      <p:scale>
        <a:sx n="33" d="100"/>
        <a:sy n="33" d="100"/>
      </p:scale>
      <p:origin x="0" y="-75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6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9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00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81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92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48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tö</a:t>
            </a:r>
          </a:p>
        </p:txBody>
      </p:sp>
      <p:sp>
        <p:nvSpPr>
          <p:cNvPr id="4" name="Shape 84">
            <a:extLst>
              <a:ext uri="{FF2B5EF4-FFF2-40B4-BE49-F238E27FC236}">
                <a16:creationId xmlns:a16="http://schemas.microsoft.com/office/drawing/2014/main" id="{05E28BB0-D27C-41E8-A78B-F97C184B28AC}"/>
              </a:ext>
            </a:extLst>
          </p:cNvPr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19. Uskonnottomat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6" y="1210119"/>
            <a:ext cx="5915026" cy="3208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Suomen</a:t>
            </a:r>
            <a:r>
              <a:rPr lang="en-US" sz="2000" dirty="0"/>
              <a:t> lain </a:t>
            </a:r>
            <a:r>
              <a:rPr lang="en-US" sz="2000" dirty="0" err="1"/>
              <a:t>mukaan</a:t>
            </a:r>
            <a:r>
              <a:rPr lang="en-US" sz="2000" dirty="0"/>
              <a:t> </a:t>
            </a:r>
            <a:r>
              <a:rPr lang="en-US" sz="2000" dirty="0" err="1"/>
              <a:t>kansalaisella</a:t>
            </a:r>
            <a:r>
              <a:rPr lang="en-US" sz="2000" dirty="0"/>
              <a:t> on </a:t>
            </a:r>
            <a:r>
              <a:rPr lang="en-US" sz="2000" dirty="0" err="1"/>
              <a:t>oikeus</a:t>
            </a:r>
            <a:r>
              <a:rPr lang="en-US" sz="2000" dirty="0"/>
              <a:t> olla </a:t>
            </a:r>
            <a:r>
              <a:rPr lang="en-US" sz="2000" dirty="0" err="1"/>
              <a:t>harjoittamatta</a:t>
            </a:r>
            <a:r>
              <a:rPr lang="en-US" sz="2000" dirty="0"/>
              <a:t> </a:t>
            </a:r>
            <a:r>
              <a:rPr lang="en-US" sz="2000" dirty="0" err="1"/>
              <a:t>uskontoa</a:t>
            </a:r>
            <a:r>
              <a:rPr lang="en-US" sz="2000" dirty="0"/>
              <a:t> ja olla </a:t>
            </a:r>
            <a:r>
              <a:rPr lang="en-US" sz="2000" dirty="0" err="1"/>
              <a:t>kuulumatta</a:t>
            </a:r>
            <a:r>
              <a:rPr lang="en-US" sz="2000" dirty="0"/>
              <a:t> </a:t>
            </a:r>
            <a:r>
              <a:rPr lang="en-US" sz="2000" dirty="0" err="1"/>
              <a:t>mihinkään</a:t>
            </a:r>
            <a:r>
              <a:rPr lang="en-US" sz="2000" dirty="0"/>
              <a:t> </a:t>
            </a:r>
            <a:r>
              <a:rPr lang="en-US" sz="2000" dirty="0" err="1"/>
              <a:t>uskonnolliseen</a:t>
            </a:r>
            <a:r>
              <a:rPr lang="en-US" sz="2000" dirty="0"/>
              <a:t> </a:t>
            </a:r>
            <a:r>
              <a:rPr lang="en-US" sz="2000" dirty="0" err="1"/>
              <a:t>yhteisöön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Uskonnottomuutta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voida</a:t>
            </a:r>
            <a:r>
              <a:rPr lang="en-US" sz="2000" dirty="0"/>
              <a:t> </a:t>
            </a:r>
            <a:r>
              <a:rPr lang="en-US" sz="2000" dirty="0" err="1"/>
              <a:t>päätellä</a:t>
            </a:r>
            <a:r>
              <a:rPr lang="en-US" sz="2000" dirty="0"/>
              <a:t> </a:t>
            </a:r>
            <a:r>
              <a:rPr lang="en-US" sz="2000" dirty="0" err="1"/>
              <a:t>suoraan</a:t>
            </a:r>
            <a:r>
              <a:rPr lang="en-US" sz="2000" dirty="0"/>
              <a:t> </a:t>
            </a:r>
            <a:r>
              <a:rPr lang="en-US" sz="2000" dirty="0" err="1"/>
              <a:t>jättäytymisestä</a:t>
            </a:r>
            <a:r>
              <a:rPr lang="en-US" sz="2000" dirty="0"/>
              <a:t> </a:t>
            </a:r>
            <a:r>
              <a:rPr lang="en-US" sz="2000" dirty="0" err="1"/>
              <a:t>uskonnollisten</a:t>
            </a:r>
            <a:r>
              <a:rPr lang="en-US" sz="2000" dirty="0"/>
              <a:t> </a:t>
            </a:r>
            <a:r>
              <a:rPr lang="en-US" sz="2000" dirty="0" err="1"/>
              <a:t>yhteisöjen</a:t>
            </a:r>
            <a:r>
              <a:rPr lang="en-US" sz="2000" dirty="0"/>
              <a:t> </a:t>
            </a:r>
            <a:r>
              <a:rPr lang="en-US" sz="2000" dirty="0" err="1"/>
              <a:t>ulkopuolelle</a:t>
            </a:r>
            <a:r>
              <a:rPr lang="en-US" sz="2000" dirty="0"/>
              <a:t>, </a:t>
            </a:r>
            <a:r>
              <a:rPr lang="en-US" sz="2000" dirty="0" err="1"/>
              <a:t>koska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uskonnollisiin</a:t>
            </a:r>
            <a:r>
              <a:rPr lang="en-US" sz="2000" dirty="0"/>
              <a:t> </a:t>
            </a:r>
            <a:r>
              <a:rPr lang="en-US" sz="2000" dirty="0" err="1"/>
              <a:t>yhdyskuntiin</a:t>
            </a:r>
            <a:r>
              <a:rPr lang="en-US" sz="2000" dirty="0"/>
              <a:t> </a:t>
            </a:r>
            <a:r>
              <a:rPr lang="en-US" sz="2000" dirty="0" err="1"/>
              <a:t>kuuluva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mieltää</a:t>
            </a:r>
            <a:r>
              <a:rPr lang="en-US" sz="2000" dirty="0"/>
              <a:t> </a:t>
            </a:r>
            <a:r>
              <a:rPr lang="en-US" sz="2000" dirty="0" err="1"/>
              <a:t>itsensä</a:t>
            </a:r>
            <a:r>
              <a:rPr lang="en-US" sz="2000" dirty="0"/>
              <a:t> </a:t>
            </a:r>
            <a:r>
              <a:rPr lang="en-US" sz="2000" dirty="0" err="1"/>
              <a:t>uskonnottomaksi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Tutkimusten</a:t>
            </a:r>
            <a:r>
              <a:rPr lang="en-US" sz="2000" dirty="0"/>
              <a:t> </a:t>
            </a:r>
            <a:r>
              <a:rPr lang="en-US" sz="2000" dirty="0" err="1"/>
              <a:t>mukaan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27 </a:t>
            </a:r>
            <a:r>
              <a:rPr lang="en-US" sz="2000" dirty="0" err="1"/>
              <a:t>prosenttia</a:t>
            </a:r>
            <a:r>
              <a:rPr lang="en-US" sz="2000" dirty="0"/>
              <a:t> </a:t>
            </a:r>
            <a:r>
              <a:rPr lang="en-US" sz="2000" dirty="0" err="1"/>
              <a:t>suomalaisista</a:t>
            </a:r>
            <a:r>
              <a:rPr lang="en-US" sz="2000" dirty="0"/>
              <a:t> </a:t>
            </a:r>
            <a:r>
              <a:rPr lang="en-US" sz="2000" dirty="0" err="1"/>
              <a:t>voitaisiin</a:t>
            </a:r>
            <a:r>
              <a:rPr lang="en-US" sz="2000" dirty="0"/>
              <a:t> </a:t>
            </a:r>
            <a:r>
              <a:rPr lang="en-US" sz="2000" dirty="0" err="1"/>
              <a:t>luokitella</a:t>
            </a:r>
            <a:r>
              <a:rPr lang="en-US" sz="2000" dirty="0"/>
              <a:t> </a:t>
            </a:r>
            <a:r>
              <a:rPr lang="en-US" sz="2000" dirty="0" err="1"/>
              <a:t>uskonnottomiksi</a:t>
            </a:r>
            <a:r>
              <a:rPr lang="en-US" sz="2000" dirty="0"/>
              <a:t>.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4C588B8B-8457-4D3B-8181-07C3F30B1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Uskonnottomuus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Uskonnottomuus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identiteettinä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93368"/>
            <a:ext cx="4092765" cy="29622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Osa</a:t>
            </a:r>
            <a:r>
              <a:rPr lang="en-US" sz="1800" dirty="0"/>
              <a:t> </a:t>
            </a:r>
            <a:r>
              <a:rPr lang="en-US" sz="1800" dirty="0" err="1"/>
              <a:t>uskonnottomista</a:t>
            </a:r>
            <a:r>
              <a:rPr lang="en-US" sz="1800" dirty="0"/>
              <a:t> </a:t>
            </a:r>
            <a:r>
              <a:rPr lang="en-US" sz="1800" dirty="0" err="1"/>
              <a:t>pohtii</a:t>
            </a:r>
            <a:r>
              <a:rPr lang="en-US" sz="1800" dirty="0"/>
              <a:t> </a:t>
            </a:r>
            <a:r>
              <a:rPr lang="en-US" sz="1800" dirty="0" err="1"/>
              <a:t>aktiivisesti</a:t>
            </a:r>
            <a:r>
              <a:rPr lang="en-US" sz="1800" dirty="0"/>
              <a:t> </a:t>
            </a:r>
            <a:r>
              <a:rPr lang="en-US" sz="1800" dirty="0" err="1"/>
              <a:t>omaa</a:t>
            </a:r>
            <a:r>
              <a:rPr lang="en-US" sz="1800" dirty="0"/>
              <a:t> </a:t>
            </a:r>
            <a:r>
              <a:rPr lang="en-US" sz="1800" dirty="0" err="1"/>
              <a:t>uskonnottomuuttaan</a:t>
            </a:r>
            <a:r>
              <a:rPr lang="en-US" sz="1800" dirty="0"/>
              <a:t>, </a:t>
            </a:r>
            <a:r>
              <a:rPr lang="en-US" sz="1800" dirty="0" err="1"/>
              <a:t>mutta</a:t>
            </a:r>
            <a:r>
              <a:rPr lang="en-US" sz="1800" dirty="0"/>
              <a:t> </a:t>
            </a:r>
            <a:r>
              <a:rPr lang="en-US" sz="1800" dirty="0" err="1"/>
              <a:t>osa</a:t>
            </a:r>
            <a:r>
              <a:rPr lang="en-US" sz="1800" dirty="0"/>
              <a:t> on </a:t>
            </a:r>
            <a:r>
              <a:rPr lang="en-US" sz="1800" dirty="0" err="1"/>
              <a:t>uskonnon</a:t>
            </a:r>
            <a:r>
              <a:rPr lang="en-US" sz="1800" dirty="0"/>
              <a:t> </a:t>
            </a:r>
            <a:r>
              <a:rPr lang="en-US" sz="1800" dirty="0" err="1"/>
              <a:t>suhteen</a:t>
            </a:r>
            <a:r>
              <a:rPr lang="en-US" sz="1800" dirty="0"/>
              <a:t> </a:t>
            </a:r>
            <a:r>
              <a:rPr lang="en-US" sz="1800" dirty="0" err="1"/>
              <a:t>pikemminkin</a:t>
            </a:r>
            <a:r>
              <a:rPr lang="en-US" sz="1800" dirty="0"/>
              <a:t> </a:t>
            </a:r>
            <a:r>
              <a:rPr lang="en-US" sz="1800" dirty="0" err="1"/>
              <a:t>välinpitämättömiä</a:t>
            </a:r>
            <a:r>
              <a:rPr lang="en-US" sz="18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Uskonnoton</a:t>
            </a:r>
            <a:r>
              <a:rPr lang="en-US" sz="1800" dirty="0"/>
              <a:t> </a:t>
            </a:r>
            <a:r>
              <a:rPr lang="en-US" sz="1800" dirty="0" err="1"/>
              <a:t>ihminen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kuvata</a:t>
            </a:r>
            <a:r>
              <a:rPr lang="en-US" sz="1800" dirty="0"/>
              <a:t> </a:t>
            </a:r>
            <a:r>
              <a:rPr lang="en-US" sz="1800" dirty="0" err="1"/>
              <a:t>itseään</a:t>
            </a:r>
            <a:r>
              <a:rPr lang="en-US" sz="1800" dirty="0"/>
              <a:t> </a:t>
            </a:r>
            <a:r>
              <a:rPr lang="en-US" sz="1800" dirty="0" err="1"/>
              <a:t>esimerkiksi</a:t>
            </a:r>
            <a:r>
              <a:rPr lang="en-US" sz="1800" dirty="0"/>
              <a:t> </a:t>
            </a:r>
            <a:r>
              <a:rPr lang="en-US" sz="1800" dirty="0" err="1"/>
              <a:t>humanistiksi</a:t>
            </a:r>
            <a:r>
              <a:rPr lang="en-US" sz="1800" dirty="0"/>
              <a:t>, </a:t>
            </a:r>
            <a:r>
              <a:rPr lang="en-US" sz="1800" dirty="0" err="1"/>
              <a:t>ateistiksi</a:t>
            </a:r>
            <a:r>
              <a:rPr lang="en-US" sz="1800" dirty="0"/>
              <a:t>, </a:t>
            </a:r>
            <a:r>
              <a:rPr lang="en-US" sz="1800" dirty="0" err="1"/>
              <a:t>agnostikoksi</a:t>
            </a:r>
            <a:r>
              <a:rPr lang="en-US" sz="1800" dirty="0"/>
              <a:t>, </a:t>
            </a:r>
            <a:r>
              <a:rPr lang="en-US" sz="1800" dirty="0" err="1"/>
              <a:t>skeptikoksi</a:t>
            </a:r>
            <a:r>
              <a:rPr lang="en-US" sz="1800" dirty="0"/>
              <a:t> tai </a:t>
            </a:r>
            <a:r>
              <a:rPr lang="en-US" sz="1800" dirty="0" err="1"/>
              <a:t>vapaa-ajattelijaksi</a:t>
            </a:r>
            <a:r>
              <a:rPr lang="en-US" sz="18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Suomessa</a:t>
            </a:r>
            <a:r>
              <a:rPr lang="en-US" sz="1800" dirty="0"/>
              <a:t> </a:t>
            </a:r>
            <a:r>
              <a:rPr lang="en-US" sz="1800" dirty="0" err="1"/>
              <a:t>toimii</a:t>
            </a:r>
            <a:r>
              <a:rPr lang="en-US" sz="1800" dirty="0"/>
              <a:t> </a:t>
            </a:r>
            <a:r>
              <a:rPr lang="en-US" sz="1800" dirty="0" err="1"/>
              <a:t>muutamia</a:t>
            </a:r>
            <a:r>
              <a:rPr lang="en-US" sz="1800" dirty="0"/>
              <a:t> </a:t>
            </a:r>
            <a:r>
              <a:rPr lang="en-US" sz="1800" dirty="0" err="1"/>
              <a:t>uskonnottomien</a:t>
            </a:r>
            <a:r>
              <a:rPr lang="en-US" sz="1800" dirty="0"/>
              <a:t> </a:t>
            </a:r>
            <a:r>
              <a:rPr lang="en-US" sz="1800" dirty="0" err="1"/>
              <a:t>järjestöjä</a:t>
            </a:r>
            <a:r>
              <a:rPr lang="en-US" sz="1800" dirty="0"/>
              <a:t>, </a:t>
            </a:r>
            <a:r>
              <a:rPr lang="en-US" sz="1800" dirty="0" err="1"/>
              <a:t>mutta</a:t>
            </a:r>
            <a:r>
              <a:rPr lang="en-US" sz="1800" dirty="0"/>
              <a:t> vain </a:t>
            </a:r>
            <a:r>
              <a:rPr lang="en-US" sz="1800" dirty="0" err="1"/>
              <a:t>pieni</a:t>
            </a:r>
            <a:r>
              <a:rPr lang="en-US" sz="1800" dirty="0"/>
              <a:t> </a:t>
            </a:r>
            <a:r>
              <a:rPr lang="en-US" sz="1800" dirty="0" err="1"/>
              <a:t>joukko</a:t>
            </a:r>
            <a:r>
              <a:rPr lang="en-US" sz="1800" dirty="0"/>
              <a:t> </a:t>
            </a:r>
            <a:r>
              <a:rPr lang="en-US" sz="1800" dirty="0" err="1"/>
              <a:t>uskonnottomista</a:t>
            </a:r>
            <a:r>
              <a:rPr lang="en-US" sz="1800" dirty="0"/>
              <a:t> </a:t>
            </a:r>
            <a:r>
              <a:rPr lang="en-US" sz="1800" dirty="0" err="1"/>
              <a:t>toimii</a:t>
            </a:r>
            <a:r>
              <a:rPr lang="en-US" sz="1800" dirty="0"/>
              <a:t> </a:t>
            </a:r>
            <a:r>
              <a:rPr lang="en-US" sz="1800" dirty="0" err="1"/>
              <a:t>niissä</a:t>
            </a:r>
            <a:r>
              <a:rPr lang="en-US" sz="1800" dirty="0"/>
              <a:t> </a:t>
            </a:r>
            <a:r>
              <a:rPr lang="en-US" sz="1800" dirty="0" err="1"/>
              <a:t>aktiivisesti</a:t>
            </a:r>
            <a:r>
              <a:rPr lang="en-US" sz="1800" dirty="0"/>
              <a:t>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6F11A8-EA06-4B37-9E95-7472DB013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76" y="1355841"/>
            <a:ext cx="1759076" cy="26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6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Uskonnoton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ajattelu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6" y="1216619"/>
            <a:ext cx="3953279" cy="3153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Naturalistinen</a:t>
            </a:r>
            <a:r>
              <a:rPr lang="en-US" sz="2000" dirty="0"/>
              <a:t> </a:t>
            </a:r>
            <a:r>
              <a:rPr lang="en-US" sz="2000" dirty="0" err="1"/>
              <a:t>käsitys</a:t>
            </a:r>
            <a:r>
              <a:rPr lang="en-US" sz="2000" dirty="0"/>
              <a:t> </a:t>
            </a:r>
            <a:r>
              <a:rPr lang="en-US" sz="2000" dirty="0" err="1"/>
              <a:t>maailmasta</a:t>
            </a:r>
            <a:endParaRPr lang="en-US" sz="2000" dirty="0"/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Näkyväisen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luonnon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ulkopuolella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ole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yliluonnollista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Luotetaan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tieteeseen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Moraali</a:t>
            </a:r>
            <a:r>
              <a:rPr lang="en-US" sz="2000" dirty="0"/>
              <a:t> </a:t>
            </a:r>
            <a:r>
              <a:rPr lang="en-US" sz="2000" dirty="0" err="1"/>
              <a:t>osana</a:t>
            </a:r>
            <a:r>
              <a:rPr lang="en-US" sz="2000" dirty="0"/>
              <a:t> </a:t>
            </a:r>
            <a:r>
              <a:rPr lang="en-US" sz="2000" dirty="0" err="1"/>
              <a:t>inhimillistä</a:t>
            </a:r>
            <a:r>
              <a:rPr lang="en-US" sz="2000" dirty="0"/>
              <a:t> </a:t>
            </a:r>
            <a:r>
              <a:rPr lang="en-US" sz="2000" dirty="0" err="1"/>
              <a:t>todellisuutta</a:t>
            </a:r>
            <a:endParaRPr lang="en-US" sz="2000" dirty="0"/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Moraalin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perusteluina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voida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käyttää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ihmisen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ulkopuolista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auktoriteettia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kuten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jumalaa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12F7256-AA41-4F37-8C83-43CA3AE47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65" y="1761996"/>
            <a:ext cx="2062485" cy="20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Uskonnottomuuden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historiaa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5" y="1146874"/>
            <a:ext cx="5915027" cy="2960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alettiin</a:t>
            </a:r>
            <a:r>
              <a:rPr lang="en-US" sz="2000" dirty="0"/>
              <a:t> </a:t>
            </a:r>
            <a:r>
              <a:rPr lang="en-US" sz="2000" dirty="0" err="1"/>
              <a:t>vaatia</a:t>
            </a:r>
            <a:r>
              <a:rPr lang="en-US" sz="2000" dirty="0"/>
              <a:t> 1800-luvun </a:t>
            </a:r>
            <a:r>
              <a:rPr lang="en-US" sz="2000" dirty="0" err="1"/>
              <a:t>lopulla</a:t>
            </a:r>
            <a:r>
              <a:rPr lang="en-US" sz="2000" dirty="0"/>
              <a:t> </a:t>
            </a:r>
            <a:r>
              <a:rPr lang="en-US" sz="2000" dirty="0" err="1"/>
              <a:t>uskonnon</a:t>
            </a:r>
            <a:r>
              <a:rPr lang="en-US" sz="2000" dirty="0"/>
              <a:t> ja </a:t>
            </a:r>
            <a:r>
              <a:rPr lang="en-US" sz="2000" dirty="0" err="1"/>
              <a:t>katsomuksen</a:t>
            </a:r>
            <a:r>
              <a:rPr lang="en-US" sz="2000" dirty="0"/>
              <a:t> </a:t>
            </a:r>
            <a:r>
              <a:rPr lang="en-US" sz="2000" dirty="0" err="1"/>
              <a:t>vapautta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uskonnottomille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Vuoden</a:t>
            </a:r>
            <a:r>
              <a:rPr lang="en-US" sz="2000" dirty="0"/>
              <a:t> 1923 </a:t>
            </a:r>
            <a:r>
              <a:rPr lang="en-US" sz="2000" dirty="0" err="1"/>
              <a:t>uskonnonvapauslaissa</a:t>
            </a:r>
            <a:r>
              <a:rPr lang="en-US" sz="2000" dirty="0"/>
              <a:t> 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annettiin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oikeus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erota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kirkosta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jättäytyä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uskonnollisten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yhdyskuntien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ulkopuolelle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perustettiin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uskonnottomien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väestökirjanpitoa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varten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siviilirekisteri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428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Uskonnottomat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järjestöt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048043"/>
            <a:ext cx="5915024" cy="1423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Vapaa-ajattelijain</a:t>
            </a:r>
            <a:r>
              <a:rPr lang="en-US" sz="2000" dirty="0"/>
              <a:t> </a:t>
            </a:r>
            <a:r>
              <a:rPr lang="en-US" sz="2000" dirty="0" err="1"/>
              <a:t>Liitto</a:t>
            </a:r>
            <a:r>
              <a:rPr lang="en-US" sz="2000" dirty="0"/>
              <a:t> </a:t>
            </a:r>
            <a:r>
              <a:rPr lang="en-US" sz="2000" dirty="0" err="1"/>
              <a:t>perustettiin</a:t>
            </a:r>
            <a:r>
              <a:rPr lang="en-US" sz="2000" dirty="0"/>
              <a:t> </a:t>
            </a:r>
            <a:r>
              <a:rPr lang="en-US" sz="2000" dirty="0" err="1"/>
              <a:t>vuonna</a:t>
            </a:r>
            <a:r>
              <a:rPr lang="en-US" sz="2000" dirty="0"/>
              <a:t> 1945 ja </a:t>
            </a:r>
            <a:r>
              <a:rPr lang="en-US" sz="2000" dirty="0" err="1"/>
              <a:t>Suomen</a:t>
            </a:r>
            <a:r>
              <a:rPr lang="en-US" sz="2000" dirty="0"/>
              <a:t> </a:t>
            </a:r>
            <a:r>
              <a:rPr lang="en-US" sz="2000" dirty="0" err="1"/>
              <a:t>Humanistiliitto</a:t>
            </a:r>
            <a:r>
              <a:rPr lang="en-US" sz="2000" dirty="0"/>
              <a:t> 1960-luvulla.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Järjestöt</a:t>
            </a:r>
            <a:r>
              <a:rPr lang="en-US" sz="2000" dirty="0"/>
              <a:t> </a:t>
            </a:r>
            <a:r>
              <a:rPr lang="en-US" sz="2000" dirty="0" err="1"/>
              <a:t>ajavat</a:t>
            </a:r>
            <a:r>
              <a:rPr lang="en-US" sz="2000" dirty="0"/>
              <a:t> </a:t>
            </a:r>
            <a:r>
              <a:rPr lang="en-US" sz="2000" dirty="0" err="1"/>
              <a:t>negatiivista</a:t>
            </a:r>
            <a:r>
              <a:rPr lang="en-US" sz="2000" dirty="0"/>
              <a:t> </a:t>
            </a:r>
            <a:r>
              <a:rPr lang="en-US" sz="2000" dirty="0" err="1"/>
              <a:t>uskonnonvapautta</a:t>
            </a:r>
            <a:r>
              <a:rPr lang="en-US" sz="2000" dirty="0"/>
              <a:t>, </a:t>
            </a:r>
            <a:r>
              <a:rPr lang="en-US" sz="2000" dirty="0" err="1"/>
              <a:t>antavat</a:t>
            </a:r>
            <a:r>
              <a:rPr lang="en-US" sz="2000" dirty="0"/>
              <a:t> </a:t>
            </a:r>
            <a:r>
              <a:rPr lang="en-US" sz="2000" dirty="0" err="1"/>
              <a:t>neuvontaa</a:t>
            </a:r>
            <a:r>
              <a:rPr lang="en-US" sz="2000" dirty="0"/>
              <a:t> ja </a:t>
            </a:r>
            <a:r>
              <a:rPr lang="en-US" sz="2000" dirty="0" err="1"/>
              <a:t>järjestävät</a:t>
            </a:r>
            <a:r>
              <a:rPr lang="en-US" sz="2000" dirty="0"/>
              <a:t> </a:t>
            </a:r>
            <a:r>
              <a:rPr lang="en-US" sz="2000" dirty="0" err="1"/>
              <a:t>erilaisia</a:t>
            </a:r>
            <a:r>
              <a:rPr lang="en-US" sz="2000" dirty="0"/>
              <a:t> </a:t>
            </a:r>
            <a:r>
              <a:rPr lang="en-US" sz="2000" dirty="0" err="1"/>
              <a:t>keskustelutapahtumia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endParaRPr lang="en-US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F04AF60-2B00-453A-8668-0B706CE6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20" y="2615638"/>
            <a:ext cx="2963558" cy="18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Uskonnottomuus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päiväkodissa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koulussa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232115"/>
            <a:ext cx="4209000" cy="3020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Uskonnottomien</a:t>
            </a:r>
            <a:r>
              <a:rPr lang="en-US" sz="2000" dirty="0"/>
              <a:t> </a:t>
            </a:r>
            <a:r>
              <a:rPr lang="en-US" sz="2000" dirty="0" err="1"/>
              <a:t>perheiden</a:t>
            </a:r>
            <a:r>
              <a:rPr lang="en-US" sz="2000" dirty="0"/>
              <a:t> </a:t>
            </a:r>
            <a:r>
              <a:rPr lang="en-US" sz="2000" dirty="0" err="1"/>
              <a:t>lapset</a:t>
            </a:r>
            <a:r>
              <a:rPr lang="en-US" sz="2000" dirty="0"/>
              <a:t> </a:t>
            </a:r>
            <a:r>
              <a:rPr lang="en-US" sz="2000" dirty="0" err="1"/>
              <a:t>eivät</a:t>
            </a:r>
            <a:r>
              <a:rPr lang="en-US" sz="2000" dirty="0"/>
              <a:t> </a:t>
            </a:r>
            <a:r>
              <a:rPr lang="en-US" sz="2000" dirty="0" err="1"/>
              <a:t>yleensä</a:t>
            </a:r>
            <a:r>
              <a:rPr lang="en-US" sz="2000" dirty="0"/>
              <a:t> </a:t>
            </a:r>
            <a:r>
              <a:rPr lang="en-US" sz="2000" dirty="0" err="1"/>
              <a:t>osallistu</a:t>
            </a:r>
            <a:r>
              <a:rPr lang="en-US" sz="2000" dirty="0"/>
              <a:t> </a:t>
            </a:r>
            <a:r>
              <a:rPr lang="en-US" sz="2000" dirty="0" err="1"/>
              <a:t>päiväkodin</a:t>
            </a:r>
            <a:r>
              <a:rPr lang="en-US" sz="2000" dirty="0"/>
              <a:t> tai </a:t>
            </a:r>
            <a:r>
              <a:rPr lang="en-US" sz="2000" dirty="0" err="1"/>
              <a:t>koulun</a:t>
            </a:r>
            <a:r>
              <a:rPr lang="en-US" sz="2000" dirty="0"/>
              <a:t> </a:t>
            </a:r>
            <a:r>
              <a:rPr lang="en-US" sz="2000" dirty="0" err="1"/>
              <a:t>uskonnollisiin</a:t>
            </a:r>
            <a:r>
              <a:rPr lang="en-US" sz="2000" dirty="0"/>
              <a:t> </a:t>
            </a:r>
            <a:r>
              <a:rPr lang="en-US" sz="2000" dirty="0" err="1"/>
              <a:t>tilaisuuksiin</a:t>
            </a:r>
            <a:r>
              <a:rPr lang="en-US" sz="2000" dirty="0"/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Kouluilla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velvollisuus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järjestää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vaihtoehtoista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toimintaa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juhlatilaisuuksien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ajaksi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Kouluissa</a:t>
            </a:r>
            <a:r>
              <a:rPr lang="en-US" sz="2000" dirty="0"/>
              <a:t> </a:t>
            </a:r>
            <a:r>
              <a:rPr lang="en-US" sz="2000" dirty="0" err="1"/>
              <a:t>tarjotaan</a:t>
            </a:r>
            <a:r>
              <a:rPr lang="en-US" sz="2000" dirty="0"/>
              <a:t> </a:t>
            </a:r>
            <a:r>
              <a:rPr lang="en-US" sz="2000" dirty="0" err="1"/>
              <a:t>uskonnon</a:t>
            </a:r>
            <a:r>
              <a:rPr lang="en-US" sz="2000" dirty="0"/>
              <a:t> </a:t>
            </a:r>
            <a:r>
              <a:rPr lang="en-US" sz="2000" dirty="0" err="1"/>
              <a:t>oppiaineen</a:t>
            </a:r>
            <a:r>
              <a:rPr lang="en-US" sz="2000" dirty="0"/>
              <a:t> </a:t>
            </a:r>
            <a:r>
              <a:rPr lang="en-US" sz="2000" dirty="0" err="1"/>
              <a:t>vaihtoehtona</a:t>
            </a:r>
            <a:r>
              <a:rPr lang="en-US" sz="2000" dirty="0"/>
              <a:t> </a:t>
            </a:r>
            <a:r>
              <a:rPr lang="en-US" sz="2000" dirty="0" err="1"/>
              <a:t>elämänkatsomustietoa</a:t>
            </a:r>
            <a:r>
              <a:rPr lang="en-US" sz="2000" dirty="0"/>
              <a:t>.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627C0F58-C916-442A-9A38-6A7964C1A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44152"/>
              </p:ext>
            </p:extLst>
          </p:nvPr>
        </p:nvGraphicFramePr>
        <p:xfrm>
          <a:off x="4657240" y="1345931"/>
          <a:ext cx="1791265" cy="307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045440" imgH="1798200" progId="">
                  <p:embed/>
                </p:oleObj>
              </mc:Choice>
              <mc:Fallback>
                <p:oleObj r:id="rId4" imgW="1045440" imgH="1798200" progId="">
                  <p:embed/>
                  <p:pic>
                    <p:nvPicPr>
                      <p:cNvPr id="2" name="Objekti 1">
                        <a:extLst>
                          <a:ext uri="{FF2B5EF4-FFF2-40B4-BE49-F238E27FC236}">
                            <a16:creationId xmlns:a16="http://schemas.microsoft.com/office/drawing/2014/main" id="{4917408C-2A07-48BE-A268-791A1D695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7240" y="1345931"/>
                        <a:ext cx="1791265" cy="307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40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Uskonnottomuus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elämänvaiheet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85620"/>
            <a:ext cx="4038519" cy="33941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Uskonnottomat</a:t>
            </a:r>
            <a:r>
              <a:rPr lang="en-US" sz="1800" dirty="0"/>
              <a:t> </a:t>
            </a:r>
            <a:r>
              <a:rPr lang="en-US" sz="1800" dirty="0" err="1"/>
              <a:t>perheet</a:t>
            </a:r>
            <a:r>
              <a:rPr lang="en-US" sz="1800" dirty="0"/>
              <a:t> </a:t>
            </a:r>
            <a:r>
              <a:rPr lang="en-US" sz="1800" dirty="0" err="1"/>
              <a:t>suunnittelevat</a:t>
            </a:r>
            <a:r>
              <a:rPr lang="en-US" sz="1800" dirty="0"/>
              <a:t> </a:t>
            </a:r>
            <a:r>
              <a:rPr lang="en-US" sz="1800" dirty="0" err="1"/>
              <a:t>itse</a:t>
            </a:r>
            <a:r>
              <a:rPr lang="en-US" sz="1800" dirty="0"/>
              <a:t> </a:t>
            </a:r>
            <a:r>
              <a:rPr lang="en-US" sz="1800" dirty="0" err="1"/>
              <a:t>perhejuhlansa</a:t>
            </a:r>
            <a:r>
              <a:rPr lang="en-US" sz="18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Prometheus-</a:t>
            </a:r>
            <a:r>
              <a:rPr lang="en-US" sz="1800" dirty="0" err="1"/>
              <a:t>leiri</a:t>
            </a:r>
            <a:r>
              <a:rPr lang="en-US" sz="1800" dirty="0"/>
              <a:t> on </a:t>
            </a:r>
            <a:r>
              <a:rPr lang="en-US" sz="1800" dirty="0" err="1"/>
              <a:t>uskonnollisesti</a:t>
            </a:r>
            <a:r>
              <a:rPr lang="en-US" sz="1800" dirty="0"/>
              <a:t> ja </a:t>
            </a:r>
            <a:r>
              <a:rPr lang="en-US" sz="1800" dirty="0" err="1"/>
              <a:t>poliittisesti</a:t>
            </a:r>
            <a:r>
              <a:rPr lang="en-US" sz="1800" dirty="0"/>
              <a:t> </a:t>
            </a:r>
            <a:r>
              <a:rPr lang="en-US" sz="1800" dirty="0" err="1"/>
              <a:t>sitoutumaton</a:t>
            </a:r>
            <a:r>
              <a:rPr lang="en-US" sz="1800" dirty="0"/>
              <a:t> </a:t>
            </a:r>
            <a:r>
              <a:rPr lang="en-US" sz="1800" dirty="0" err="1"/>
              <a:t>aikuistumisleiri</a:t>
            </a:r>
            <a:r>
              <a:rPr lang="en-US" sz="1800" dirty="0"/>
              <a:t>, </a:t>
            </a:r>
            <a:r>
              <a:rPr lang="en-US" sz="1800" dirty="0" err="1"/>
              <a:t>jonka</a:t>
            </a:r>
            <a:r>
              <a:rPr lang="en-US" sz="1800" dirty="0"/>
              <a:t> </a:t>
            </a:r>
            <a:r>
              <a:rPr lang="en-US" sz="1800" dirty="0" err="1"/>
              <a:t>monet</a:t>
            </a:r>
            <a:r>
              <a:rPr lang="en-US" sz="1800" dirty="0"/>
              <a:t> </a:t>
            </a:r>
            <a:r>
              <a:rPr lang="en-US" sz="1800" dirty="0" err="1"/>
              <a:t>uskonnottomat</a:t>
            </a:r>
            <a:r>
              <a:rPr lang="en-US" sz="1800" dirty="0"/>
              <a:t> </a:t>
            </a:r>
            <a:r>
              <a:rPr lang="en-US" sz="1800" dirty="0" err="1"/>
              <a:t>nuoret</a:t>
            </a:r>
            <a:r>
              <a:rPr lang="en-US" sz="1800" dirty="0"/>
              <a:t> </a:t>
            </a:r>
            <a:r>
              <a:rPr lang="en-US" sz="1800" dirty="0" err="1"/>
              <a:t>käyvät</a:t>
            </a:r>
            <a:r>
              <a:rPr lang="en-US" sz="18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Avioliitto</a:t>
            </a:r>
            <a:r>
              <a:rPr lang="en-US" sz="1800" dirty="0"/>
              <a:t> </a:t>
            </a:r>
            <a:r>
              <a:rPr lang="en-US" sz="1800" dirty="0" err="1"/>
              <a:t>solmitaan</a:t>
            </a:r>
            <a:r>
              <a:rPr lang="en-US" sz="1800" dirty="0"/>
              <a:t> </a:t>
            </a:r>
            <a:r>
              <a:rPr lang="en-US" sz="1800" dirty="0" err="1"/>
              <a:t>siviilivihkimisenä</a:t>
            </a:r>
            <a:r>
              <a:rPr lang="en-US" sz="1800" dirty="0"/>
              <a:t> </a:t>
            </a:r>
            <a:r>
              <a:rPr lang="en-US" sz="1800" dirty="0" err="1"/>
              <a:t>maistraatissa</a:t>
            </a:r>
            <a:r>
              <a:rPr lang="en-US" sz="1800" dirty="0"/>
              <a:t> tai </a:t>
            </a:r>
            <a:r>
              <a:rPr lang="en-US" sz="1800" dirty="0" err="1"/>
              <a:t>muussa</a:t>
            </a:r>
            <a:r>
              <a:rPr lang="en-US" sz="1800" dirty="0"/>
              <a:t> </a:t>
            </a:r>
            <a:r>
              <a:rPr lang="en-US" sz="1800" dirty="0" err="1"/>
              <a:t>parin</a:t>
            </a:r>
            <a:r>
              <a:rPr lang="en-US" sz="1800" dirty="0"/>
              <a:t> </a:t>
            </a:r>
            <a:r>
              <a:rPr lang="en-US" sz="1800" dirty="0" err="1"/>
              <a:t>toivomassa</a:t>
            </a:r>
            <a:r>
              <a:rPr lang="en-US" sz="1800" dirty="0"/>
              <a:t> </a:t>
            </a:r>
            <a:r>
              <a:rPr lang="en-US" sz="1800" dirty="0" err="1"/>
              <a:t>paikassa</a:t>
            </a:r>
            <a:r>
              <a:rPr lang="en-US" sz="18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Apua</a:t>
            </a:r>
            <a:r>
              <a:rPr lang="en-US" sz="1800" dirty="0"/>
              <a:t> </a:t>
            </a:r>
            <a:r>
              <a:rPr lang="en-US" sz="1800" dirty="0" err="1"/>
              <a:t>siirtymäriittien</a:t>
            </a:r>
            <a:r>
              <a:rPr lang="en-US" sz="1800" dirty="0"/>
              <a:t> </a:t>
            </a:r>
            <a:r>
              <a:rPr lang="en-US" sz="1800" dirty="0" err="1"/>
              <a:t>järjestämiseen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saada</a:t>
            </a:r>
            <a:r>
              <a:rPr lang="en-US" sz="1800" dirty="0"/>
              <a:t> </a:t>
            </a:r>
            <a:r>
              <a:rPr lang="en-US" sz="1800" dirty="0" err="1"/>
              <a:t>esimerkiksi</a:t>
            </a:r>
            <a:r>
              <a:rPr lang="en-US" sz="1800" dirty="0"/>
              <a:t> Pro-</a:t>
            </a:r>
            <a:r>
              <a:rPr lang="en-US" sz="1800" dirty="0" err="1"/>
              <a:t>Seremoniat</a:t>
            </a:r>
            <a:r>
              <a:rPr lang="en-US" sz="1800" dirty="0"/>
              <a:t> -</a:t>
            </a:r>
            <a:r>
              <a:rPr lang="en-US" sz="1800" dirty="0" err="1"/>
              <a:t>palvelukeskuksesta</a:t>
            </a:r>
            <a:r>
              <a:rPr lang="en-US" sz="1800" dirty="0"/>
              <a:t>.</a:t>
            </a: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20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6F07B19-5995-4466-90B0-4E8F1BE5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245" y="1650130"/>
            <a:ext cx="1902340" cy="18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2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264</Words>
  <Application>Microsoft Office PowerPoint</Application>
  <PresentationFormat>Mukautettu</PresentationFormat>
  <Paragraphs>33</Paragraphs>
  <Slides>8</Slides>
  <Notes>8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PowerPoint-esitys</vt:lpstr>
      <vt:lpstr>Uskonnottomuus Suomessa</vt:lpstr>
      <vt:lpstr>Uskonnottomuus identiteettinä?</vt:lpstr>
      <vt:lpstr>Uskonnoton ajattelu</vt:lpstr>
      <vt:lpstr>Uskonnottomuuden historiaa Suomessa</vt:lpstr>
      <vt:lpstr>Uskonnottomat järjestöt</vt:lpstr>
      <vt:lpstr>Uskonnottomuus päiväkodissa ja koulussa</vt:lpstr>
      <vt:lpstr>Uskonnottomuus ja elämänvaiheet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51</cp:revision>
  <dcterms:modified xsi:type="dcterms:W3CDTF">2017-08-21T12:04:46Z</dcterms:modified>
</cp:coreProperties>
</file>