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1.7.2022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071C-E46F-4E3D-99D8-B61A0FDE9301}" type="datetime1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6F8F-F165-4A23-B941-6A126246DA31}" type="datetime1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D9D3C-139A-457C-AC50-7703167A4A24}" type="datetime1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787B-6E4F-4C47-A08E-1C7ABC2488F7}" type="datetime1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0E20-B320-449D-BB9A-C9F033B7AC90}" type="datetime1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0469A-1C50-48BD-9F41-3E6F0C11522A}" type="datetime1">
              <a:rPr lang="fi-FI" smtClean="0"/>
              <a:t>1.7.2022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B4EC-8D77-4C02-9C15-5F2ACE64D2EE}" type="datetime1">
              <a:rPr lang="fi-FI" smtClean="0"/>
              <a:t>1.7.2022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27BC4-230C-4076-B219-52E4DE1761D7}" type="datetime1">
              <a:rPr lang="fi-FI" smtClean="0"/>
              <a:t>1.7.2022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B5B8-6AE8-45AA-AE5D-B99C5D004EFE}" type="datetime1">
              <a:rPr lang="fi-FI" smtClean="0"/>
              <a:t>1.7.2022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4DC0A-C6B0-410C-8C81-A28EDF9D1183}" type="datetime1">
              <a:rPr lang="fi-FI" smtClean="0"/>
              <a:t>1.7.2022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EA81-F9B0-463F-8C8B-E8777AE0BB32}" type="datetime1">
              <a:rPr lang="fi-FI" smtClean="0"/>
              <a:t>1.7.2022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32C56A-7522-42B6-A573-E84CC13E4AC5}" type="datetime1">
              <a:rPr lang="fi-FI" smtClean="0"/>
              <a:t>1.7.2022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kansallisbiografia.fi/kansallisbiografia/henkilo/2816" TargetMode="External"/><Relationship Id="rId7" Type="http://schemas.openxmlformats.org/officeDocument/2006/relationships/hyperlink" Target="https://yle.triplet.io/uutiset/minna-canth-kahdessa-minuutissa-37041d7a-ca1d-4f4e-bb6e-a9eaa7423cce" TargetMode="External"/><Relationship Id="rId2" Type="http://schemas.openxmlformats.org/officeDocument/2006/relationships/hyperlink" Target="https://areena.yle.fi/1-57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le.fi/aihe/artikkeli/2019/03/15/miten-ulrika-wilhelmina-johnsonista-tuli-minna-canth" TargetMode="External"/><Relationship Id="rId5" Type="http://schemas.openxmlformats.org/officeDocument/2006/relationships/hyperlink" Target="https://www.kotimaa.fi/artikkeli/kirja-arvio-minna-canth-rakasti-jumalaa-ja-arvosteli-kirkkoa-ihan-veisivat-polttoroviolle-jos-v/" TargetMode="External"/><Relationship Id="rId4" Type="http://schemas.openxmlformats.org/officeDocument/2006/relationships/hyperlink" Target="https://www.kirkkojakaupunki.fi/-/minna-canth-oli-uskonnollisesti-radikaal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naistenaani.fi/mathilda-wrede-suomalaisnainen-kansainvalisena-legendana-ja-ihanteena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tunturisusi.com/mattihaapoja/mathild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www.youtube.com/watch?v=SY54xeqk8i8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www.hs.fi/ihmiset/art-2000002717109.html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kirkkojakaupunki.fi/-/seurapiirikaunotar-ja-tahtonainen" TargetMode="External"/><Relationship Id="rId7" Type="http://schemas.openxmlformats.org/officeDocument/2006/relationships/hyperlink" Target="https://www.kirkkojakaupunki.fi/-/aurorakodin-kappelin-historia-netissa" TargetMode="External"/><Relationship Id="rId2" Type="http://schemas.openxmlformats.org/officeDocument/2006/relationships/hyperlink" Target="https://kansallisbiografia.fi/kansallisbiografia/henkilo/46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poonperinneseura.net/perinnetietoa/traskandan-kartano-ja-aurora-karamzin/aurora-karamzin-ja-traskandan-kartano-osa-1/" TargetMode="External"/><Relationship Id="rId5" Type="http://schemas.openxmlformats.org/officeDocument/2006/relationships/hyperlink" Target="https://www.hdl.fi/blog/laitoksen-perustaja/" TargetMode="External"/><Relationship Id="rId4" Type="http://schemas.openxmlformats.org/officeDocument/2006/relationships/hyperlink" Target="https://www.hdl.fi/meista/historia/aurora-karamzi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9. Kirkko kilpailutilanteessa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Opetusvinkki 2: Suomalaisia vaikuttajanaisia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Ohjeet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Valitse seuraavista 1800-luvun naisista yksi, jonka elämään ja merkitykseen perehdyt.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Minna Canth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 err="1"/>
              <a:t>Mathilda</a:t>
            </a:r>
            <a:r>
              <a:rPr lang="fi-FI" altLang="fi-FI" sz="2200" dirty="0"/>
              <a:t> Wrede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Aurora </a:t>
            </a:r>
            <a:r>
              <a:rPr lang="fi-FI" altLang="fi-FI" sz="2200" dirty="0" err="1"/>
              <a:t>Karamzin</a:t>
            </a:r>
            <a:endParaRPr lang="fi-FI" altLang="fi-FI" sz="2200" dirty="0"/>
          </a:p>
          <a:p>
            <a:r>
              <a:rPr lang="fi-FI" altLang="fi-FI" sz="2200" dirty="0"/>
              <a:t>Kerro hänestä seuraavat asiat: (Et ehkä löydä jokaisen henkilön kohdalta vastauksia kaikkiin teemoihin esim. suhde tieteeseen.)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Elämäkerran perustiedot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Suhde uskontoon, valtiovaltaan ja tieteeseen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Keskeiset asiat, joita henkilö pyrki edistämään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Henkilön merkitys nykyajan näkökulmasta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Omia ajatuksiasi henkilön elämäntyöstä</a:t>
            </a:r>
          </a:p>
          <a:p>
            <a:r>
              <a:rPr lang="fi-FI" altLang="fi-FI" sz="2200" dirty="0"/>
              <a:t>Seuraavilla dioilla on esimerkkilinkkejä liittyen näihin henkilöihin.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Minna Canth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601125" cy="4633913"/>
          </a:xfrm>
        </p:spPr>
        <p:txBody>
          <a:bodyPr/>
          <a:lstStyle/>
          <a:p>
            <a:r>
              <a:rPr lang="fi-FI" altLang="fi-FI" sz="2200" dirty="0">
                <a:hlinkClick r:id="rId2"/>
              </a:rPr>
              <a:t>Maailma edistyy</a:t>
            </a:r>
            <a:r>
              <a:rPr lang="fi-FI" altLang="fi-FI" sz="2200" dirty="0"/>
              <a:t> (Yle Areena, kesto: 15 min.)</a:t>
            </a:r>
          </a:p>
          <a:p>
            <a:r>
              <a:rPr lang="fi-FI" altLang="fi-FI" sz="2200" dirty="0">
                <a:hlinkClick r:id="rId3"/>
              </a:rPr>
              <a:t>Minna Canth</a:t>
            </a:r>
            <a:r>
              <a:rPr lang="fi-FI" altLang="fi-FI" sz="2200" dirty="0"/>
              <a:t> (Kansallisbiografia)</a:t>
            </a:r>
          </a:p>
          <a:p>
            <a:r>
              <a:rPr lang="fi-FI" altLang="fi-FI" sz="2200" dirty="0">
                <a:hlinkClick r:id="rId4"/>
              </a:rPr>
              <a:t>Minna Canth oli uskonnollisesti radikaali</a:t>
            </a:r>
            <a:r>
              <a:rPr lang="fi-FI" altLang="fi-FI" sz="2200" dirty="0"/>
              <a:t> (Kirkko ja kaupunki)</a:t>
            </a:r>
          </a:p>
          <a:p>
            <a:r>
              <a:rPr lang="fi-FI" altLang="fi-FI" sz="2200" dirty="0">
                <a:hlinkClick r:id="rId5"/>
              </a:rPr>
              <a:t>Kirja-arvio: Minna Canth rakasti Jumalaa ja arvosteli kirkkoa – ”Ihan veisivät polttoroviolle, jos voisivat”</a:t>
            </a:r>
            <a:r>
              <a:rPr lang="fi-FI" altLang="fi-FI" sz="2200" dirty="0"/>
              <a:t> (Kotimaa)</a:t>
            </a:r>
          </a:p>
          <a:p>
            <a:r>
              <a:rPr lang="fi-FI" altLang="fi-FI" sz="2200" dirty="0">
                <a:hlinkClick r:id="rId6"/>
              </a:rPr>
              <a:t>Miten Ulrika </a:t>
            </a:r>
            <a:r>
              <a:rPr lang="fi-FI" altLang="fi-FI" sz="2200" dirty="0" err="1">
                <a:hlinkClick r:id="rId6"/>
              </a:rPr>
              <a:t>Wilhelmina</a:t>
            </a:r>
            <a:r>
              <a:rPr lang="fi-FI" altLang="fi-FI" sz="2200" dirty="0">
                <a:hlinkClick r:id="rId6"/>
              </a:rPr>
              <a:t> Johnsonista tuli Minna Canth?</a:t>
            </a:r>
            <a:r>
              <a:rPr lang="fi-FI" altLang="fi-FI" sz="2200" dirty="0"/>
              <a:t> (Yle, Elävä arkisto)</a:t>
            </a:r>
          </a:p>
          <a:p>
            <a:r>
              <a:rPr lang="fi-FI" altLang="fi-FI" sz="2200" dirty="0">
                <a:hlinkClick r:id="rId7"/>
              </a:rPr>
              <a:t>Minna Canth kahdessa minuutissa</a:t>
            </a:r>
            <a:r>
              <a:rPr lang="fi-FI" altLang="fi-FI" sz="2200" dirty="0"/>
              <a:t> (Yle </a:t>
            </a:r>
            <a:r>
              <a:rPr lang="fi-FI" altLang="fi-FI" sz="2200" dirty="0" err="1"/>
              <a:t>Triplet</a:t>
            </a:r>
            <a:r>
              <a:rPr lang="fi-FI" altLang="fi-FI" sz="2200" dirty="0"/>
              <a:t>)</a:t>
            </a:r>
          </a:p>
          <a:p>
            <a:pPr marL="0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6" name="Kuva 5" descr="Kuva, joka sisältää kohteen teksti, kirja, vanha, poseeraaminen&#10;&#10;Kuvaus luotu automaattisesti">
            <a:extLst>
              <a:ext uri="{FF2B5EF4-FFF2-40B4-BE49-F238E27FC236}">
                <a16:creationId xmlns:a16="http://schemas.microsoft.com/office/drawing/2014/main" id="{2B78C9E2-1608-5671-2DCD-4460F63E32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466473"/>
            <a:ext cx="3016117" cy="450908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C70FF54-E96B-35DE-2991-FBEB8F26CDCD}"/>
              </a:ext>
            </a:extLst>
          </p:cNvPr>
          <p:cNvSpPr txBox="1"/>
          <p:nvPr/>
        </p:nvSpPr>
        <p:spPr>
          <a:xfrm>
            <a:off x="10453335" y="6012741"/>
            <a:ext cx="12634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/>
              <a:t>Kuva: Museovirasto</a:t>
            </a:r>
          </a:p>
        </p:txBody>
      </p:sp>
    </p:spTree>
    <p:extLst>
      <p:ext uri="{BB962C8B-B14F-4D97-AF65-F5344CB8AC3E}">
        <p14:creationId xmlns:p14="http://schemas.microsoft.com/office/powerpoint/2010/main" val="165769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Minna Canth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QR-koodit edellisen dian linkkeihin: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B266D5E-DA71-486F-7776-1131492CD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18" y="1977783"/>
            <a:ext cx="1992002" cy="199200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DB9D9B5-3017-639D-4DC1-A7FEC89D6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98" y="1987177"/>
            <a:ext cx="1992002" cy="199200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61B7E92-A7E4-562E-F52E-0B65EE17D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40" y="2013572"/>
            <a:ext cx="1992002" cy="1992002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E12320F6-8432-82B6-DA3F-94BC98162A9B}"/>
              </a:ext>
            </a:extLst>
          </p:cNvPr>
          <p:cNvSpPr txBox="1"/>
          <p:nvPr/>
        </p:nvSpPr>
        <p:spPr>
          <a:xfrm>
            <a:off x="3338402" y="3840852"/>
            <a:ext cx="7251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Yle Areena			Kansallisbiografia 		Kirkko ja kaupunki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B99808A-4020-3C0E-C162-8EC417BCE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92" y="4122685"/>
            <a:ext cx="1992002" cy="1992002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A88FFBEC-B692-7953-30B9-B5B3903D78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03" y="4139863"/>
            <a:ext cx="1992002" cy="1992002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3B2AC58C-95DF-AA02-4D89-8DB1B5C0B072}"/>
              </a:ext>
            </a:extLst>
          </p:cNvPr>
          <p:cNvSpPr txBox="1"/>
          <p:nvPr/>
        </p:nvSpPr>
        <p:spPr>
          <a:xfrm>
            <a:off x="3388157" y="6069589"/>
            <a:ext cx="6391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Kotimaa			Yle Elävä arkisto		Yle </a:t>
            </a:r>
            <a:r>
              <a:rPr lang="fi-FI" sz="1400" dirty="0" err="1"/>
              <a:t>Triplet</a:t>
            </a:r>
            <a:endParaRPr lang="fi-FI" sz="1400" dirty="0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7560E5DA-C7E3-32A2-5BD3-41483BE7FD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10" y="4184961"/>
            <a:ext cx="1992002" cy="19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2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 err="1">
                <a:latin typeface="+mn-lt"/>
              </a:rPr>
              <a:t>Mathilda</a:t>
            </a:r>
            <a:r>
              <a:rPr lang="fi-FI" sz="4200" dirty="0">
                <a:latin typeface="+mn-lt"/>
              </a:rPr>
              <a:t> Wrede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634681" cy="4633913"/>
          </a:xfrm>
        </p:spPr>
        <p:txBody>
          <a:bodyPr/>
          <a:lstStyle/>
          <a:p>
            <a:r>
              <a:rPr lang="fi-FI" altLang="fi-FI" sz="2200" dirty="0" err="1">
                <a:hlinkClick r:id="rId2"/>
              </a:rPr>
              <a:t>Mathilda</a:t>
            </a:r>
            <a:r>
              <a:rPr lang="fi-FI" altLang="fi-FI" sz="2200" dirty="0">
                <a:hlinkClick r:id="rId2"/>
              </a:rPr>
              <a:t> Wrede</a:t>
            </a:r>
            <a:r>
              <a:rPr lang="fi-FI" altLang="fi-FI" sz="2200" dirty="0"/>
              <a:t> (Tunturisusi)</a:t>
            </a:r>
          </a:p>
          <a:p>
            <a:r>
              <a:rPr lang="fi-FI" altLang="fi-FI" sz="2200" dirty="0" err="1">
                <a:hlinkClick r:id="rId3"/>
              </a:rPr>
              <a:t>Mathilda</a:t>
            </a:r>
            <a:r>
              <a:rPr lang="fi-FI" altLang="fi-FI" sz="2200" dirty="0">
                <a:hlinkClick r:id="rId3"/>
              </a:rPr>
              <a:t> Wrede – suomalaisnainen kansainvälisenä legendana ja ihanteena</a:t>
            </a:r>
            <a:r>
              <a:rPr lang="fi-FI" altLang="fi-FI" sz="2200" dirty="0"/>
              <a:t> (Naisten ääni)</a:t>
            </a:r>
          </a:p>
          <a:p>
            <a:r>
              <a:rPr lang="fi-FI" altLang="fi-FI" sz="2200" dirty="0" err="1">
                <a:hlinkClick r:id="rId4"/>
              </a:rPr>
              <a:t>Mathilda</a:t>
            </a:r>
            <a:r>
              <a:rPr lang="fi-FI" altLang="fi-FI" sz="2200" dirty="0">
                <a:hlinkClick r:id="rId4"/>
              </a:rPr>
              <a:t> Wrede täytti 50 vuotta</a:t>
            </a:r>
            <a:r>
              <a:rPr lang="fi-FI" altLang="fi-FI" sz="2200" dirty="0"/>
              <a:t> (Helsingin Sanomat, vain tilaajille)</a:t>
            </a:r>
          </a:p>
          <a:p>
            <a:r>
              <a:rPr lang="fi-FI" altLang="fi-FI" sz="2200" dirty="0" err="1">
                <a:hlinkClick r:id="rId5"/>
              </a:rPr>
              <a:t>Mathilda</a:t>
            </a:r>
            <a:r>
              <a:rPr lang="fi-FI" altLang="fi-FI" sz="2200" dirty="0">
                <a:hlinkClick r:id="rId5"/>
              </a:rPr>
              <a:t> Wrede -musikaalin traileri</a:t>
            </a:r>
            <a:r>
              <a:rPr lang="fi-FI" altLang="fi-FI" sz="2200" dirty="0"/>
              <a:t> (YouTube, kesto: 2 min.)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B78C9E2-1608-5671-2DCD-4460F63E3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600" y="1665279"/>
            <a:ext cx="3388728" cy="412434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99C0931-B6F8-BBB9-42AE-7203D58C49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2" y="4213781"/>
            <a:ext cx="1727789" cy="172778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B959961-0205-70CB-7CBB-03369C2C35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46" y="4213781"/>
            <a:ext cx="1727790" cy="172779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B511F0B-A492-D28A-108D-E4E8A225EA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11" y="4213781"/>
            <a:ext cx="1727791" cy="172779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840E192-249B-F333-87E8-4F70E061CC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76" y="4213781"/>
            <a:ext cx="1727791" cy="172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9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Aurora </a:t>
            </a:r>
            <a:r>
              <a:rPr lang="fi-FI" sz="4200" dirty="0" err="1">
                <a:latin typeface="+mn-lt"/>
              </a:rPr>
              <a:t>Karamzin</a:t>
            </a: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601125" cy="4633913"/>
          </a:xfrm>
        </p:spPr>
        <p:txBody>
          <a:bodyPr/>
          <a:lstStyle/>
          <a:p>
            <a:r>
              <a:rPr lang="fi-FI" altLang="fi-FI" sz="2200" dirty="0">
                <a:hlinkClick r:id="rId2"/>
              </a:rPr>
              <a:t>Aurora </a:t>
            </a:r>
            <a:r>
              <a:rPr lang="fi-FI" altLang="fi-FI" sz="2200" dirty="0" err="1">
                <a:hlinkClick r:id="rId2"/>
              </a:rPr>
              <a:t>Karamzin</a:t>
            </a:r>
            <a:r>
              <a:rPr lang="fi-FI" altLang="fi-FI" sz="2200" dirty="0"/>
              <a:t> (Kansallisbiografia)</a:t>
            </a:r>
          </a:p>
          <a:p>
            <a:r>
              <a:rPr lang="fi-FI" altLang="fi-FI" sz="2200" dirty="0">
                <a:hlinkClick r:id="rId3"/>
              </a:rPr>
              <a:t>Seurapiirikaunotar ja tahtonainen</a:t>
            </a:r>
            <a:r>
              <a:rPr lang="fi-FI" altLang="fi-FI" sz="2200" dirty="0"/>
              <a:t> (Kirkko ja kaupunki)</a:t>
            </a:r>
          </a:p>
          <a:p>
            <a:r>
              <a:rPr lang="fi-FI" altLang="fi-FI" sz="2200" dirty="0">
                <a:hlinkClick r:id="rId4"/>
              </a:rPr>
              <a:t>Aurora </a:t>
            </a:r>
            <a:r>
              <a:rPr lang="fi-FI" altLang="fi-FI" sz="2200" dirty="0" err="1">
                <a:hlinkClick r:id="rId4"/>
              </a:rPr>
              <a:t>Karamzin</a:t>
            </a:r>
            <a:r>
              <a:rPr lang="fi-FI" altLang="fi-FI" sz="2200" dirty="0"/>
              <a:t> (Diakonissalaitos)</a:t>
            </a:r>
          </a:p>
          <a:p>
            <a:r>
              <a:rPr lang="fi-FI" altLang="fi-FI" sz="2200" dirty="0">
                <a:hlinkClick r:id="rId5"/>
              </a:rPr>
              <a:t>Aurora </a:t>
            </a:r>
            <a:r>
              <a:rPr lang="fi-FI" altLang="fi-FI" sz="2200" dirty="0" err="1">
                <a:hlinkClick r:id="rId5"/>
              </a:rPr>
              <a:t>Karamzin</a:t>
            </a:r>
            <a:r>
              <a:rPr lang="fi-FI" altLang="fi-FI" sz="2200" dirty="0">
                <a:hlinkClick r:id="rId5"/>
              </a:rPr>
              <a:t> – laitoksen uskollisin ystävä</a:t>
            </a:r>
            <a:r>
              <a:rPr lang="fi-FI" altLang="fi-FI" sz="2200" dirty="0"/>
              <a:t> (Diakonissalaitos)</a:t>
            </a:r>
          </a:p>
          <a:p>
            <a:r>
              <a:rPr lang="fi-FI" altLang="fi-FI" sz="2200" dirty="0">
                <a:hlinkClick r:id="rId6"/>
              </a:rPr>
              <a:t>Aurora </a:t>
            </a:r>
            <a:r>
              <a:rPr lang="fi-FI" altLang="fi-FI" sz="2200" dirty="0" err="1">
                <a:hlinkClick r:id="rId6"/>
              </a:rPr>
              <a:t>Karamzin</a:t>
            </a:r>
            <a:r>
              <a:rPr lang="fi-FI" altLang="fi-FI" sz="2200" dirty="0">
                <a:hlinkClick r:id="rId6"/>
              </a:rPr>
              <a:t> ja </a:t>
            </a:r>
            <a:r>
              <a:rPr lang="fi-FI" altLang="fi-FI" sz="2200" dirty="0" err="1">
                <a:hlinkClick r:id="rId6"/>
              </a:rPr>
              <a:t>Träskändan</a:t>
            </a:r>
            <a:r>
              <a:rPr lang="fi-FI" altLang="fi-FI" sz="2200" dirty="0">
                <a:hlinkClick r:id="rId6"/>
              </a:rPr>
              <a:t> kartano</a:t>
            </a:r>
            <a:r>
              <a:rPr lang="fi-FI" altLang="fi-FI" sz="2200" dirty="0"/>
              <a:t> (Espoon perinneseura)</a:t>
            </a:r>
          </a:p>
          <a:p>
            <a:r>
              <a:rPr lang="fi-FI" altLang="fi-FI" sz="2200" dirty="0" err="1">
                <a:hlinkClick r:id="rId7"/>
              </a:rPr>
              <a:t>Aurorakodin</a:t>
            </a:r>
            <a:r>
              <a:rPr lang="fi-FI" altLang="fi-FI" sz="2200" dirty="0">
                <a:hlinkClick r:id="rId7"/>
              </a:rPr>
              <a:t> kappelin historia netissä</a:t>
            </a:r>
            <a:r>
              <a:rPr lang="fi-FI" altLang="fi-FI" sz="2200" dirty="0"/>
              <a:t> (Kirkko ja kaupunki)</a:t>
            </a:r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B78C9E2-1608-5671-2DCD-4460F63E32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600" y="1542269"/>
            <a:ext cx="3016117" cy="4357491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C70FF54-E96B-35DE-2991-FBEB8F26CDCD}"/>
              </a:ext>
            </a:extLst>
          </p:cNvPr>
          <p:cNvSpPr txBox="1"/>
          <p:nvPr/>
        </p:nvSpPr>
        <p:spPr>
          <a:xfrm>
            <a:off x="8523867" y="5872272"/>
            <a:ext cx="325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Kuva: Museovirasto / Historian kuvakokoelma / Charles </a:t>
            </a:r>
            <a:r>
              <a:rPr lang="fi-FI" sz="900" dirty="0" err="1"/>
              <a:t>Riis</a:t>
            </a:r>
            <a:r>
              <a:rPr lang="fi-FI" sz="900" dirty="0"/>
              <a:t> &amp; Co.</a:t>
            </a:r>
          </a:p>
          <a:p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202633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Aurora </a:t>
            </a:r>
            <a:r>
              <a:rPr lang="fi-FI" sz="4200" dirty="0" err="1">
                <a:latin typeface="+mn-lt"/>
              </a:rPr>
              <a:t>Karamzin</a:t>
            </a: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QR-koodit edellisen dian linkkeihin: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9. Kirkko kilpailutilanteessa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12320F6-8432-82B6-DA3F-94BC98162A9B}"/>
              </a:ext>
            </a:extLst>
          </p:cNvPr>
          <p:cNvSpPr txBox="1"/>
          <p:nvPr/>
        </p:nvSpPr>
        <p:spPr>
          <a:xfrm>
            <a:off x="2654737" y="3808213"/>
            <a:ext cx="849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Kansallisbiografia 		Kirkko ja kaupunki 1		Diakonissalaitos 1		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3B2AC58C-95DF-AA02-4D89-8DB1B5C0B072}"/>
              </a:ext>
            </a:extLst>
          </p:cNvPr>
          <p:cNvSpPr txBox="1"/>
          <p:nvPr/>
        </p:nvSpPr>
        <p:spPr>
          <a:xfrm>
            <a:off x="2606046" y="6048573"/>
            <a:ext cx="7182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Diakonissalaitos 2		Espoon perinneseura		Kirkko ja kaupunki 2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286FA59-9B93-ED52-180E-D825F99FB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849" y="4350606"/>
            <a:ext cx="1641271" cy="164127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6F5D2A1-C32F-5C67-E449-2ADFAB4CA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57" y="4277494"/>
            <a:ext cx="1778990" cy="177899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22DD3E25-999E-1882-A5AF-13CD170D7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90" y="2060717"/>
            <a:ext cx="1778991" cy="1778991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616B3695-E836-3258-0BE9-9EAE64FE6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90" y="2045721"/>
            <a:ext cx="1778991" cy="1778991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1FB995CF-01F5-304D-0C9F-8507D5D5A4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57" y="1979639"/>
            <a:ext cx="1853355" cy="185335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6B7E0B81-D1DD-E80C-FECB-9C6AD722B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51" y="4245827"/>
            <a:ext cx="1778992" cy="17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347</Words>
  <Application>Microsoft Office PowerPoint</Application>
  <PresentationFormat>Laajakuva</PresentationFormat>
  <Paragraphs>55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9. Kirkko kilpailutilanteessa</vt:lpstr>
      <vt:lpstr>Ohjeet</vt:lpstr>
      <vt:lpstr>Minna Canth</vt:lpstr>
      <vt:lpstr>Minna Canth</vt:lpstr>
      <vt:lpstr>Mathilda Wrede</vt:lpstr>
      <vt:lpstr>Aurora Karamzin</vt:lpstr>
      <vt:lpstr>Aurora Karamzin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24</cp:revision>
  <dcterms:created xsi:type="dcterms:W3CDTF">2021-06-01T16:07:13Z</dcterms:created>
  <dcterms:modified xsi:type="dcterms:W3CDTF">2022-07-01T11:06:12Z</dcterms:modified>
</cp:coreProperties>
</file>