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"/>
  </p:notesMasterIdLst>
  <p:sldIdLst>
    <p:sldId id="256" r:id="rId2"/>
    <p:sldId id="260" r:id="rId3"/>
    <p:sldId id="261" r:id="rId4"/>
    <p:sldId id="262" r:id="rId5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6E8"/>
    <a:srgbClr val="584587"/>
    <a:srgbClr val="800080"/>
    <a:srgbClr val="99A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51B72-27CE-40BA-9C7A-A17EE35F0844}" type="datetimeFigureOut">
              <a:rPr lang="fi-FI" smtClean="0"/>
              <a:t>30.6.2022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EC046-1BB7-4E45-8F24-472DD13F56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70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8B0DB0-714D-4942-B3F0-071849A4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564AF-6A24-4A02-AC25-A200B896CD20}" type="datetime1">
              <a:rPr lang="fi-FI" smtClean="0"/>
              <a:t>30.6.2022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C707A0-A39C-4F26-82CD-CD00F91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7. Puhdasoppisuuden aika, valistus ja pietismi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6EA5F-C6A1-4ECC-B2D1-BC45C4EB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52959-2333-471C-8BD5-D73F1AEEC58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06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BC0CDC-B2E4-4A41-B3A8-90B22D14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B9375-CEC8-47FD-8DA9-7F58D80E5D67}" type="datetime1">
              <a:rPr lang="fi-FI" smtClean="0"/>
              <a:t>30.6.2022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4DCEAF-0DCB-4DCD-99F3-820A7FB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7. Puhdasoppisuuden aika, valistus ja pietismi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3DE28B-6A38-448D-9294-E8A4F63E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3331-8653-43C8-9822-FB20E43CF9A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45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160CE1-60C2-4D2A-B118-66EF38BE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E78FD-20B8-43F1-967B-2E23CAE83E75}" type="datetime1">
              <a:rPr lang="fi-FI" smtClean="0"/>
              <a:t>30.6.2022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F67DC0-D192-41D8-8EF3-D7F120C4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7. Puhdasoppisuuden aika, valistus ja pietismi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02C89-204C-4A25-AD71-13353D35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E661-F3A9-4381-BAE1-A1A8773D15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9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9200AB-15F9-4B69-8522-36785041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85300-CA61-4AAD-8034-99C9608D57D0}" type="datetime1">
              <a:rPr lang="fi-FI" smtClean="0"/>
              <a:t>30.6.2022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C3A185-7F0B-4ACE-BBEE-4A613881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7. Puhdasoppisuuden aika, valistus ja pietismi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DCC385-2570-4919-BCB0-4066596E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B1B-E8C8-4B5E-B1C1-0BFDAE84AB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07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F15B99-E9C6-4283-AEC2-84D98F54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B986-2D18-4C51-B64D-AB1455C4F0C7}" type="datetime1">
              <a:rPr lang="fi-FI" smtClean="0"/>
              <a:t>30.6.2022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3E1310-6A79-4BDB-8D36-3FF3B87F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7. Puhdasoppisuuden aika, valistus ja pietismi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308A27-1B83-40A1-9376-89239C90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C3E0-6CEA-4058-931F-EEEE5E3076D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7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1F5300B-6543-4872-921F-3E94D072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A1FB-240F-4137-BBB5-067F60789CC8}" type="datetime1">
              <a:rPr lang="fi-FI" smtClean="0"/>
              <a:t>30.6.2022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3DB2936-B3DE-4AE1-A618-D0B2F931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7. Puhdasoppisuuden aika, valistus ja pietismi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6CADAEFC-99F6-4E28-A64B-2B24D131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FBB9-9B24-4BF5-828E-D0A91B1327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85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7708C4E4-3B30-4811-9D8D-36BAEF34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1BF2B-CA29-4611-8EB3-4C840B15B26F}" type="datetime1">
              <a:rPr lang="fi-FI" smtClean="0"/>
              <a:t>30.6.2022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80BD086-619A-47AA-9420-14FE939D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7. Puhdasoppisuuden aika, valistus ja pietismi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7423806F-4DC8-48FA-9DFC-38EA2285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AF6A-3AD8-4608-A88D-DE5912880D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73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7C2F5586-E500-47F6-A295-1BB262FC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C7639-4BB1-4FAA-812E-A9DA5C1B34AE}" type="datetime1">
              <a:rPr lang="fi-FI" smtClean="0"/>
              <a:t>30.6.2022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DA567EE0-BDCC-458E-B0DA-591E1FF9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7. Puhdasoppisuuden aika, valistus ja pietismi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3C1BFC34-80DF-4991-B6FB-579AED6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8B9D-E9A1-420E-A508-E539CFAF85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5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F4B3C23E-6667-4184-8840-3675D28F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80983-0443-4373-8D92-FD5021F19C54}" type="datetime1">
              <a:rPr lang="fi-FI" smtClean="0"/>
              <a:t>30.6.2022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88046CA-5570-4D5E-BBA4-674FDD24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7. Puhdasoppisuuden aika, valistus ja pietismi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96D59866-23FD-41E2-B8EC-9B511ED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44CC-96F3-4320-801D-EB5DB229DA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2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2ED750D-FD58-4404-B6A5-30CDDB54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5EE4E-2320-4467-999E-2ACE87D0A9D5}" type="datetime1">
              <a:rPr lang="fi-FI" smtClean="0"/>
              <a:t>30.6.2022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87D7741-E6DB-4A50-BA24-59067483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7. Puhdasoppisuuden aika, valistus ja pietismi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29A21E4-6838-42C9-812C-052181A0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DF0D-19BD-4C54-9BE4-9779AF01D9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38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65EA9AC-E186-41C8-8B52-422C7FB2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BD035-68A1-45C3-9CC6-3C24C2F43FA3}" type="datetime1">
              <a:rPr lang="fi-FI" smtClean="0"/>
              <a:t>30.6.2022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F1276AF-C27E-409F-AACA-00293850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7. Puhdasoppisuuden aika, valistus ja pietismi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C5E2F57-3B6F-480B-ABBB-7EBFC06A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EBD6-6EEF-4875-877D-BE29F49C47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24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14085B97-98C2-49A5-8470-E778B42E5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6978D60B-4095-4493-8799-E92A10BBC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1D57F6-CAAD-41DC-BC20-4CD2ABA67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87D459-26A0-40F8-BDAA-57BBF6EA3841}" type="datetime1">
              <a:rPr lang="fi-FI" smtClean="0"/>
              <a:t>30.6.2022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FD9B32-E1DD-402A-9940-16925565B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7. Puhdasoppisuuden aika, valistus ja pietismi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74DED2-AF73-4178-B310-59C4B70BB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5D05AB-3EA4-4E98-908F-7F30D17DE0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7. Puhdasoppisuuden aika, valistus ja pietismi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 dirty="0"/>
              <a:t>Ydinsisällöt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1600-luku: puhdasoppisuus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869572" cy="4633913"/>
          </a:xfrm>
        </p:spPr>
        <p:txBody>
          <a:bodyPr/>
          <a:lstStyle/>
          <a:p>
            <a:r>
              <a:rPr lang="fi-FI" altLang="fi-FI" sz="2200" dirty="0"/>
              <a:t>Kristinuskon oppi määriteltiin erittäin tarkasti.</a:t>
            </a:r>
          </a:p>
          <a:p>
            <a:r>
              <a:rPr lang="fi-FI" altLang="fi-FI" sz="2200" dirty="0"/>
              <a:t>Ruotsissa oli valtiokirkkojärjestelmä, jonka mukaan kaikkien asukkaiden oli oltava luterilaisia. </a:t>
            </a:r>
          </a:p>
          <a:p>
            <a:r>
              <a:rPr lang="fi-FI" altLang="fi-FI" sz="2200" dirty="0"/>
              <a:t>Yhteisöä pyrittiin suojelemaan synnin ja väärien oppien vaikutuksilta ankaralla kirkkokurilla ja jopa noitavainoilla. </a:t>
            </a:r>
          </a:p>
          <a:p>
            <a:r>
              <a:rPr lang="fi-FI" altLang="fi-FI" sz="2200" dirty="0"/>
              <a:t>Uskonto ei ollut ihmisten yksityisasia.</a:t>
            </a:r>
          </a:p>
          <a:p>
            <a:r>
              <a:rPr lang="fi-FI" altLang="fi-FI" sz="2200" dirty="0"/>
              <a:t>Tavalliset seurakuntalaiset eivät voineet vielä lukea Raamattua, vaan kristinuskon perustiedot opittiin katekismuksesta.</a:t>
            </a:r>
          </a:p>
          <a:p>
            <a:r>
              <a:rPr lang="fi-FI" altLang="fi-FI" sz="2200" dirty="0"/>
              <a:t>Lukutaito ja kristinuskon hallinta kontrolloitiin kinkereillä. </a:t>
            </a:r>
          </a:p>
          <a:p>
            <a:r>
              <a:rPr lang="fi-FI" altLang="fi-FI" sz="2200" dirty="0"/>
              <a:t>Ihmisten elämästä kerättiin tarkat tiedot niin sanottuihin rippikirjoihin.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7. Puhdasoppisuuden aika, valistus ja pietismi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2</a:t>
            </a:fld>
            <a:endParaRPr lang="fi-FI" dirty="0"/>
          </a:p>
        </p:txBody>
      </p:sp>
      <p:pic>
        <p:nvPicPr>
          <p:cNvPr id="6" name="Kuva 5" descr="Kuva, joka sisältää kohteen henkilö, ulko&#10;&#10;Kuvaus luotu automaattisesti">
            <a:extLst>
              <a:ext uri="{FF2B5EF4-FFF2-40B4-BE49-F238E27FC236}">
                <a16:creationId xmlns:a16="http://schemas.microsoft.com/office/drawing/2014/main" id="{7BBD0221-ABB5-A51C-1AEF-915C0D453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414" y="1255851"/>
            <a:ext cx="3472206" cy="52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2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1700-luku: valistus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869572" cy="4633913"/>
          </a:xfrm>
        </p:spPr>
        <p:txBody>
          <a:bodyPr/>
          <a:lstStyle/>
          <a:p>
            <a:r>
              <a:rPr lang="fi-FI" altLang="fi-FI" sz="2200" dirty="0"/>
              <a:t>Euroopassa aikakauden keskeisiä asioita olivat järjen käyttö, tiedon lisääntyminen ja uskontokritiikki. </a:t>
            </a:r>
          </a:p>
          <a:p>
            <a:r>
              <a:rPr lang="fi-FI" altLang="fi-FI" sz="2200" dirty="0"/>
              <a:t>Valistusteologiassa pyrittiin vastustamaan uskontokritiikkiä ja yhdistämään kristinuskon totuudet järkeen. </a:t>
            </a:r>
          </a:p>
          <a:p>
            <a:r>
              <a:rPr lang="fi-FI" altLang="fi-FI" sz="2200" dirty="0"/>
              <a:t>Suomalaiset papit suhtautuivat myönteisesti valistusteologiaan.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Saarnoissa käsiteltiin käytännöllisiä asioita.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Pappiloista tuli mallitiloja myös talonpojille.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Piispat toimivat myös luonnontieteilijöinä.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7. Puhdasoppisuuden aika, valistus ja pietismi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3</a:t>
            </a:fld>
            <a:endParaRPr lang="fi-FI" dirty="0"/>
          </a:p>
        </p:txBody>
      </p:sp>
      <p:pic>
        <p:nvPicPr>
          <p:cNvPr id="7" name="Kuva 6" descr="Kuva, joka sisältää kohteen ruoho, puu, ulko, puutarha&#10;&#10;Kuvaus luotu automaattisesti">
            <a:extLst>
              <a:ext uri="{FF2B5EF4-FFF2-40B4-BE49-F238E27FC236}">
                <a16:creationId xmlns:a16="http://schemas.microsoft.com/office/drawing/2014/main" id="{1E51C4A2-45AD-EAE4-0667-4E9B4958E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8" r="29719"/>
          <a:stretch/>
        </p:blipFill>
        <p:spPr>
          <a:xfrm>
            <a:off x="8610600" y="1441761"/>
            <a:ext cx="3302643" cy="47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1700-luku: pietismin tulo Suomeen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8211532" cy="4633913"/>
          </a:xfrm>
        </p:spPr>
        <p:txBody>
          <a:bodyPr/>
          <a:lstStyle/>
          <a:p>
            <a:r>
              <a:rPr lang="fi-FI" altLang="fi-FI" sz="2200" dirty="0"/>
              <a:t>Pietismi syntyi Saksassa 1600-luvulla. </a:t>
            </a:r>
          </a:p>
          <a:p>
            <a:r>
              <a:rPr lang="fi-FI" altLang="fi-FI" sz="2200" dirty="0"/>
              <a:t>Pietismissä korostettiin sisäistä uskonkokemusta ja käytännön elämässä näkyvää kristillisyyttä. </a:t>
            </a:r>
          </a:p>
          <a:p>
            <a:r>
              <a:rPr lang="fi-FI" altLang="fi-FI" sz="2200" dirty="0"/>
              <a:t>Pietistit kritisoivat puhdasoppisuuden ajan yhteisöllistä uskonnollisuutta. </a:t>
            </a:r>
          </a:p>
          <a:p>
            <a:r>
              <a:rPr lang="fi-FI" altLang="fi-FI" sz="2200" dirty="0"/>
              <a:t>Pietismissä oli kaksi suuntausta: maltilliset ja radikaalit. </a:t>
            </a:r>
          </a:p>
          <a:p>
            <a:r>
              <a:rPr lang="fi-FI" altLang="fi-FI" sz="2200" dirty="0"/>
              <a:t>Ruotsin maallinen ja kirkollinen johto halusi suojella alamaisia vierailta uskonnollisilta vaikutteilta.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1706 määräyksellä ulkomaiset pietistit karkotettiin maasta.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Pietististä kirjallisuutta takavarikoitiin ja pietismi kiellettiin lailla.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1726 </a:t>
            </a:r>
            <a:r>
              <a:rPr lang="fi-FI" altLang="fi-FI" sz="2200" dirty="0" err="1"/>
              <a:t>konventikkeliplakaatti</a:t>
            </a:r>
            <a:r>
              <a:rPr lang="fi-FI" altLang="fi-FI" sz="2200" dirty="0"/>
              <a:t> kielsi kaikki yksityiset hartauskokoukset. </a:t>
            </a:r>
          </a:p>
          <a:p>
            <a:r>
              <a:rPr lang="fi-FI" altLang="fi-FI" sz="2200" dirty="0"/>
              <a:t>Maltillinen pietismi levisi erityisesti aatelisperheissä.</a:t>
            </a:r>
          </a:p>
          <a:p>
            <a:endParaRPr lang="fi-FI" altLang="fi-FI" sz="2200" dirty="0"/>
          </a:p>
          <a:p>
            <a:pPr marL="0" indent="0">
              <a:buNone/>
            </a:pPr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7. Puhdasoppisuuden aika, valistus ja pietismi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4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91D78F5-F964-2496-11C7-E91D35FB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732" y="2177591"/>
            <a:ext cx="2978362" cy="303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70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231</Words>
  <Application>Microsoft Office PowerPoint</Application>
  <PresentationFormat>Laajakuva</PresentationFormat>
  <Paragraphs>33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Office-teema</vt:lpstr>
      <vt:lpstr>7. Puhdasoppisuuden aika, valistus ja pietismi</vt:lpstr>
      <vt:lpstr>1600-luku: puhdasoppisuus</vt:lpstr>
      <vt:lpstr>1700-luku: valistus</vt:lpstr>
      <vt:lpstr>1700-luku: pietismin tulo Suomeen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Diaesityksen otsikko, koko 48</dc:title>
  <dc:creator>Taina Vuokko</dc:creator>
  <cp:lastModifiedBy>Riikka Kujanen</cp:lastModifiedBy>
  <cp:revision>26</cp:revision>
  <dcterms:created xsi:type="dcterms:W3CDTF">2021-06-01T16:07:13Z</dcterms:created>
  <dcterms:modified xsi:type="dcterms:W3CDTF">2022-06-30T06:51:58Z</dcterms:modified>
</cp:coreProperties>
</file>