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6E8"/>
    <a:srgbClr val="584587"/>
    <a:srgbClr val="800080"/>
    <a:srgbClr val="99A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30.6.2022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6203-EDEB-4B6F-90AE-5C863273346F}" type="datetime1">
              <a:rPr lang="fi-FI" smtClean="0"/>
              <a:t>30.6.2022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Kustaa Vaasan ajan luterilainen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957B7-AF11-4BAC-9FBF-147F154FD7C9}" type="datetime1">
              <a:rPr lang="fi-FI" smtClean="0"/>
              <a:t>30.6.2022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Kustaa Vaasan ajan luterilainen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E267A-5DBF-4758-857D-BAF6029CE645}" type="datetime1">
              <a:rPr lang="fi-FI" smtClean="0"/>
              <a:t>30.6.2022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Kustaa Vaasan ajan luterilainen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11CD5-C2AE-40AC-AFF2-C4FDD721DBD6}" type="datetime1">
              <a:rPr lang="fi-FI" smtClean="0"/>
              <a:t>30.6.2022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Kustaa Vaasan ajan luterilainen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DA8A7-CC1B-4518-8A3C-B57DF720D07F}" type="datetime1">
              <a:rPr lang="fi-FI" smtClean="0"/>
              <a:t>30.6.2022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Kustaa Vaasan ajan luterilainen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63A91-26B2-4DBF-AB3A-930E9AA9785D}" type="datetime1">
              <a:rPr lang="fi-FI" smtClean="0"/>
              <a:t>30.6.2022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Kustaa Vaasan ajan luterilainen kirkko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691F-C03F-4A92-A115-B44B569C41AE}" type="datetime1">
              <a:rPr lang="fi-FI" smtClean="0"/>
              <a:t>30.6.2022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Kustaa Vaasan ajan luterilainen kirkko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C337-5654-476C-9786-ACDEF27A518A}" type="datetime1">
              <a:rPr lang="fi-FI" smtClean="0"/>
              <a:t>30.6.2022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Kustaa Vaasan ajan luterilainen kirkko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83B0-F5D4-487F-9700-DFDC6C89BC7D}" type="datetime1">
              <a:rPr lang="fi-FI" smtClean="0"/>
              <a:t>30.6.2022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Kustaa Vaasan ajan luterilainen kirkko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8E730-2338-493D-8BAC-6247DEA106B3}" type="datetime1">
              <a:rPr lang="fi-FI" smtClean="0"/>
              <a:t>30.6.2022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Kustaa Vaasan ajan luterilainen kirkko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46108-5767-4A93-AE92-01F9E30D8972}" type="datetime1">
              <a:rPr lang="fi-FI" smtClean="0"/>
              <a:t>30.6.2022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Kustaa Vaasan ajan luterilainen kirkko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C691B3-29FD-47DA-9F27-700C40F3A548}" type="datetime1">
              <a:rPr lang="fi-FI" smtClean="0"/>
              <a:t>30.6.2022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6. Kustaa Vaasan ajan luterilainen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6. Kustaa Vaasan ajan luterilainen kirkko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Pohjoisen reformaation taustaa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570510" cy="4633913"/>
          </a:xfrm>
        </p:spPr>
        <p:txBody>
          <a:bodyPr/>
          <a:lstStyle/>
          <a:p>
            <a:r>
              <a:rPr lang="fi-FI" altLang="fi-FI" sz="2200" dirty="0"/>
              <a:t>Reformaatio horjutti katolisen kirkon asemaa Euroopassa 1400-luvun lopulta lähtien.</a:t>
            </a:r>
          </a:p>
          <a:p>
            <a:r>
              <a:rPr lang="fi-FI" altLang="fi-FI" sz="2200" dirty="0"/>
              <a:t>Reformaation ajatukset levisivät myös Ruotsi-Suomeen.</a:t>
            </a:r>
          </a:p>
          <a:p>
            <a:r>
              <a:rPr lang="fi-FI" altLang="fi-FI" sz="2200" dirty="0"/>
              <a:t>Ruotsin, Norjan ja Tanskan valtioliitto Kalmarin unioni purettiin 1500-luvulla.</a:t>
            </a:r>
          </a:p>
          <a:p>
            <a:r>
              <a:rPr lang="fi-FI" altLang="fi-FI" sz="2200" dirty="0"/>
              <a:t>Velkaantuneen Ruotsin valtakunnan hallitsijaksi nousi vuonna 1523 Kustaa Vaasa.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Kustaa Vaasan ajan luterilainen kirkko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  <p:pic>
        <p:nvPicPr>
          <p:cNvPr id="8" name="Kuva 7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7E7BC08A-6E65-58AC-81DD-F243FD1D8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14754"/>
            <a:ext cx="2772359" cy="362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2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228589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Kustaa Vaasan uskontopolitiikka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543050"/>
            <a:ext cx="10671495" cy="4633913"/>
          </a:xfrm>
        </p:spPr>
        <p:txBody>
          <a:bodyPr/>
          <a:lstStyle/>
          <a:p>
            <a:r>
              <a:rPr lang="fi-FI" altLang="fi-FI" sz="2200" dirty="0"/>
              <a:t>Kustaa Vaasa hyödynsi Lutherin ajatuksia katolisen kirkon ahneudesta. </a:t>
            </a:r>
          </a:p>
          <a:p>
            <a:r>
              <a:rPr lang="fi-FI" altLang="fi-FI" sz="2200" dirty="0"/>
              <a:t>Västeråsin valtiopäivillä 1527 annetut määräykset: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Kirkon ”ylimääräinen” omaisuus annettava kruunulle.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Evankeliumia saarnattava ”puhtaasti” eli reformaation oppien mukaisesti.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Kustaa Vaasan ajan luterilainen kirkko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  <p:pic>
        <p:nvPicPr>
          <p:cNvPr id="7" name="Kuva 6" descr="Kuva, joka sisältää kohteen objekti, kolikko&#10;&#10;Kuvaus luotu automaattisesti">
            <a:extLst>
              <a:ext uri="{FF2B5EF4-FFF2-40B4-BE49-F238E27FC236}">
                <a16:creationId xmlns:a16="http://schemas.microsoft.com/office/drawing/2014/main" id="{DF132E38-1C40-3D7A-DA67-0613A6BBD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75" y="3222858"/>
            <a:ext cx="5755849" cy="29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228589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Reformaatio Suomessa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769232" cy="4633913"/>
          </a:xfrm>
        </p:spPr>
        <p:txBody>
          <a:bodyPr/>
          <a:lstStyle/>
          <a:p>
            <a:r>
              <a:rPr lang="fi-FI" altLang="fi-FI" sz="2200" dirty="0"/>
              <a:t>Turun piispa </a:t>
            </a:r>
            <a:r>
              <a:rPr lang="fi-FI" altLang="fi-FI" sz="2200" dirty="0" err="1"/>
              <a:t>Martinus</a:t>
            </a:r>
            <a:r>
              <a:rPr lang="fi-FI" altLang="fi-FI" sz="2200" dirty="0"/>
              <a:t> </a:t>
            </a:r>
            <a:r>
              <a:rPr lang="fi-FI" altLang="fi-FI" sz="2200" dirty="0" err="1"/>
              <a:t>Skytte</a:t>
            </a:r>
            <a:r>
              <a:rPr lang="fi-FI" altLang="fi-FI" sz="2200" dirty="0"/>
              <a:t> alkoi toteuttamaan Kustaa Vaasan käskyjä. </a:t>
            </a:r>
          </a:p>
          <a:p>
            <a:r>
              <a:rPr lang="fi-FI" altLang="fi-FI" sz="2200" dirty="0"/>
              <a:t>Suomalaisia pappeja kävi opiskelemassa Saksassa, jossa he tutustuivat Lutherin näkemyksiin.</a:t>
            </a:r>
          </a:p>
          <a:p>
            <a:r>
              <a:rPr lang="fi-FI" altLang="fi-FI" sz="2200" dirty="0"/>
              <a:t>Upsalan kokouksessa 1536 otettiin käyttöön ruotsinkielinen jumalanpalvelusjärjestys sekä päätettiin lakkauttaa pappien selibaatti ja luostarit.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Periaatteet otettiin käyttöön myös Suomessa.</a:t>
            </a:r>
          </a:p>
          <a:p>
            <a:r>
              <a:rPr lang="fi-FI" altLang="fi-FI" sz="2200" dirty="0"/>
              <a:t>Uudistusten käytännön toteuttamisesta huolehti Mikael Agricola, jota kutsutaan Suomen uskonpuhdistajaksi.</a:t>
            </a:r>
          </a:p>
          <a:p>
            <a:r>
              <a:rPr lang="fi-FI" altLang="fi-FI" sz="2200" dirty="0"/>
              <a:t>Reformaation myötä syntyivät sekä suomen (1500-luvulla) että saamen (1600-luvulla) kirjakielet.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Kustaa Vaasan ajan luterilainen kirkko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  <p:pic>
        <p:nvPicPr>
          <p:cNvPr id="8" name="Kuva 7" descr="Kuva, joka sisältää kohteen teksti, käyntikortti&#10;&#10;Kuvaus luotu automaattisesti">
            <a:extLst>
              <a:ext uri="{FF2B5EF4-FFF2-40B4-BE49-F238E27FC236}">
                <a16:creationId xmlns:a16="http://schemas.microsoft.com/office/drawing/2014/main" id="{9F2EF857-37E3-0867-2EE1-1AD4AEC5E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4" r="24037"/>
          <a:stretch/>
        </p:blipFill>
        <p:spPr>
          <a:xfrm>
            <a:off x="8610600" y="1543050"/>
            <a:ext cx="3054285" cy="3729936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B4203E85-7E62-E42E-31FC-84388B748701}"/>
              </a:ext>
            </a:extLst>
          </p:cNvPr>
          <p:cNvSpPr txBox="1"/>
          <p:nvPr/>
        </p:nvSpPr>
        <p:spPr>
          <a:xfrm>
            <a:off x="8525758" y="5314950"/>
            <a:ext cx="3380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Evankeliumit inarinsaameksi vuodelta 2021. Kuva: Suomen Pipliaseura</a:t>
            </a:r>
          </a:p>
        </p:txBody>
      </p:sp>
    </p:spTree>
    <p:extLst>
      <p:ext uri="{BB962C8B-B14F-4D97-AF65-F5344CB8AC3E}">
        <p14:creationId xmlns:p14="http://schemas.microsoft.com/office/powerpoint/2010/main" val="133292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228589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Mikael Agricolan elämäntyö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543050"/>
            <a:ext cx="10671495" cy="4633913"/>
          </a:xfrm>
        </p:spPr>
        <p:txBody>
          <a:bodyPr/>
          <a:lstStyle/>
          <a:p>
            <a:r>
              <a:rPr lang="fi-FI" altLang="fi-FI" sz="2200" dirty="0"/>
              <a:t>Reformaation toteuttaja Suomessa</a:t>
            </a:r>
          </a:p>
          <a:p>
            <a:r>
              <a:rPr lang="fi-FI" altLang="fi-FI" sz="2200" dirty="0"/>
              <a:t>Turun piispa</a:t>
            </a:r>
          </a:p>
          <a:p>
            <a:r>
              <a:rPr lang="fi-FI" altLang="fi-FI" sz="2200" dirty="0"/>
              <a:t>Suomen kirjakielen isä </a:t>
            </a:r>
          </a:p>
          <a:p>
            <a:r>
              <a:rPr lang="fi-FI" altLang="fi-FI" sz="2200" dirty="0"/>
              <a:t>Suomenkielisen kirkollisen kirjallisuuden luoja</a:t>
            </a:r>
          </a:p>
          <a:p>
            <a:r>
              <a:rPr lang="fi-FI" altLang="fi-FI" sz="2200" dirty="0"/>
              <a:t>Uuden testamentin suomentaja</a:t>
            </a:r>
          </a:p>
          <a:p>
            <a:r>
              <a:rPr lang="fi-FI" altLang="fi-FI" sz="2200" dirty="0"/>
              <a:t>Rauhanneuvottelija Ruotsin ja Venäjän välisessä sodassa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Kustaa Vaasan ajan luterilainen kirkko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  <p:pic>
        <p:nvPicPr>
          <p:cNvPr id="6" name="Kuva 5" descr="Kuva, joka sisältää kohteen veistos&#10;&#10;Kuvaus luotu automaattisesti">
            <a:extLst>
              <a:ext uri="{FF2B5EF4-FFF2-40B4-BE49-F238E27FC236}">
                <a16:creationId xmlns:a16="http://schemas.microsoft.com/office/drawing/2014/main" id="{54043107-FE89-1DE9-BB6A-3479B844BE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698" b="1462"/>
          <a:stretch/>
        </p:blipFill>
        <p:spPr>
          <a:xfrm>
            <a:off x="8153401" y="1288483"/>
            <a:ext cx="3200400" cy="50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86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221</Words>
  <Application>Microsoft Office PowerPoint</Application>
  <PresentationFormat>Laajakuva</PresentationFormat>
  <Paragraphs>35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6. Kustaa Vaasan ajan luterilainen kirkko</vt:lpstr>
      <vt:lpstr>Pohjoisen reformaation taustaa</vt:lpstr>
      <vt:lpstr>Kustaa Vaasan uskontopolitiikka</vt:lpstr>
      <vt:lpstr>Reformaatio Suomessa</vt:lpstr>
      <vt:lpstr>Mikael Agricolan elämäntyö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Riikka Kujanen</cp:lastModifiedBy>
  <cp:revision>26</cp:revision>
  <dcterms:created xsi:type="dcterms:W3CDTF">2021-06-01T16:07:13Z</dcterms:created>
  <dcterms:modified xsi:type="dcterms:W3CDTF">2022-06-30T06:15:49Z</dcterms:modified>
</cp:coreProperties>
</file>