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fi-FI"/>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0" autoAdjust="0"/>
    <p:restoredTop sz="94660"/>
  </p:normalViewPr>
  <p:slideViewPr>
    <p:cSldViewPr snapToGrid="0">
      <p:cViewPr varScale="1">
        <p:scale>
          <a:sx n="76" d="100"/>
          <a:sy n="76" d="100"/>
        </p:scale>
        <p:origin x="58"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51B72-27CE-40BA-9C7A-A17EE35F0844}" type="datetimeFigureOut">
              <a:rPr lang="fi-FI" smtClean="0"/>
              <a:t>29.8.2023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9EC046-1BB7-4E45-8F24-472DD13F5666}" type="slidenum">
              <a:rPr lang="fi-FI" smtClean="0"/>
              <a:t>‹#›</a:t>
            </a:fld>
            <a:endParaRPr lang="fi-FI"/>
          </a:p>
        </p:txBody>
      </p:sp>
    </p:spTree>
    <p:extLst>
      <p:ext uri="{BB962C8B-B14F-4D97-AF65-F5344CB8AC3E}">
        <p14:creationId xmlns:p14="http://schemas.microsoft.com/office/powerpoint/2010/main" val="2210709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28B0DB0-714D-4942-B3F0-071849A47112}"/>
              </a:ext>
            </a:extLst>
          </p:cNvPr>
          <p:cNvSpPr>
            <a:spLocks noGrp="1"/>
          </p:cNvSpPr>
          <p:nvPr>
            <p:ph type="dt" sz="half" idx="10"/>
          </p:nvPr>
        </p:nvSpPr>
        <p:spPr/>
        <p:txBody>
          <a:bodyPr/>
          <a:lstStyle>
            <a:lvl1pPr>
              <a:defRPr/>
            </a:lvl1pPr>
          </a:lstStyle>
          <a:p>
            <a:pPr>
              <a:defRPr/>
            </a:pPr>
            <a:fld id="{BE486244-8CA2-4D23-8F35-88EDBD0F28E7}" type="datetime1">
              <a:rPr lang="fi-FI" smtClean="0"/>
              <a:t>29.8.2023</a:t>
            </a:fld>
            <a:endParaRPr lang="fi-FI"/>
          </a:p>
        </p:txBody>
      </p:sp>
      <p:sp>
        <p:nvSpPr>
          <p:cNvPr id="5" name="Alatunnisteen paikkamerkki 4">
            <a:extLst>
              <a:ext uri="{FF2B5EF4-FFF2-40B4-BE49-F238E27FC236}">
                <a16:creationId xmlns:a16="http://schemas.microsoft.com/office/drawing/2014/main" id="{2DC707A0-A39C-4F26-82CD-CD00F91F69D6}"/>
              </a:ext>
            </a:extLst>
          </p:cNvPr>
          <p:cNvSpPr>
            <a:spLocks noGrp="1"/>
          </p:cNvSpPr>
          <p:nvPr>
            <p:ph type="ftr" sz="quarter" idx="11"/>
          </p:nvPr>
        </p:nvSpPr>
        <p:spPr/>
        <p:txBody>
          <a:bodyPr/>
          <a:lstStyle>
            <a:lvl1pPr>
              <a:defRPr/>
            </a:lvl1pPr>
          </a:lstStyle>
          <a:p>
            <a:pPr>
              <a:defRPr/>
            </a:pPr>
            <a:r>
              <a:rPr lang="fi-FI"/>
              <a:t>9. Rituaalit ja uskonnonharjoitus</a:t>
            </a:r>
          </a:p>
        </p:txBody>
      </p:sp>
      <p:sp>
        <p:nvSpPr>
          <p:cNvPr id="6" name="Dian numeron paikkamerkki 5">
            <a:extLst>
              <a:ext uri="{FF2B5EF4-FFF2-40B4-BE49-F238E27FC236}">
                <a16:creationId xmlns:a16="http://schemas.microsoft.com/office/drawing/2014/main" id="{C496EA5F-C6A1-4ECC-B2D1-BC45C4EB920C}"/>
              </a:ext>
            </a:extLst>
          </p:cNvPr>
          <p:cNvSpPr>
            <a:spLocks noGrp="1"/>
          </p:cNvSpPr>
          <p:nvPr>
            <p:ph type="sldNum" sz="quarter" idx="12"/>
          </p:nvPr>
        </p:nvSpPr>
        <p:spPr/>
        <p:txBody>
          <a:bodyPr/>
          <a:lstStyle>
            <a:lvl1pPr>
              <a:defRPr/>
            </a:lvl1pPr>
          </a:lstStyle>
          <a:p>
            <a:pPr>
              <a:defRPr/>
            </a:pPr>
            <a:fld id="{0AD52959-2333-471C-8BD5-D73F1AEEC588}" type="slidenum">
              <a:rPr lang="fi-FI"/>
              <a:pPr>
                <a:defRPr/>
              </a:pPr>
              <a:t>‹#›</a:t>
            </a:fld>
            <a:endParaRPr lang="fi-FI"/>
          </a:p>
        </p:txBody>
      </p:sp>
    </p:spTree>
    <p:extLst>
      <p:ext uri="{BB962C8B-B14F-4D97-AF65-F5344CB8AC3E}">
        <p14:creationId xmlns:p14="http://schemas.microsoft.com/office/powerpoint/2010/main" val="1915066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BBC0CDC-B2E4-4A41-B3A8-90B22D14EFC4}"/>
              </a:ext>
            </a:extLst>
          </p:cNvPr>
          <p:cNvSpPr>
            <a:spLocks noGrp="1"/>
          </p:cNvSpPr>
          <p:nvPr>
            <p:ph type="dt" sz="half" idx="10"/>
          </p:nvPr>
        </p:nvSpPr>
        <p:spPr/>
        <p:txBody>
          <a:bodyPr/>
          <a:lstStyle>
            <a:lvl1pPr>
              <a:defRPr/>
            </a:lvl1pPr>
          </a:lstStyle>
          <a:p>
            <a:pPr>
              <a:defRPr/>
            </a:pPr>
            <a:fld id="{AAC37C5D-0DA0-4C78-8A77-B2E178B634E1}" type="datetime1">
              <a:rPr lang="fi-FI" smtClean="0"/>
              <a:t>29.8.2023</a:t>
            </a:fld>
            <a:endParaRPr lang="fi-FI"/>
          </a:p>
        </p:txBody>
      </p:sp>
      <p:sp>
        <p:nvSpPr>
          <p:cNvPr id="5" name="Alatunnisteen paikkamerkki 4">
            <a:extLst>
              <a:ext uri="{FF2B5EF4-FFF2-40B4-BE49-F238E27FC236}">
                <a16:creationId xmlns:a16="http://schemas.microsoft.com/office/drawing/2014/main" id="{D34DCEAF-0DCB-4DCD-99F3-820A7FBB6547}"/>
              </a:ext>
            </a:extLst>
          </p:cNvPr>
          <p:cNvSpPr>
            <a:spLocks noGrp="1"/>
          </p:cNvSpPr>
          <p:nvPr>
            <p:ph type="ftr" sz="quarter" idx="11"/>
          </p:nvPr>
        </p:nvSpPr>
        <p:spPr/>
        <p:txBody>
          <a:bodyPr/>
          <a:lstStyle>
            <a:lvl1pPr>
              <a:defRPr/>
            </a:lvl1pPr>
          </a:lstStyle>
          <a:p>
            <a:pPr>
              <a:defRPr/>
            </a:pPr>
            <a:r>
              <a:rPr lang="fi-FI"/>
              <a:t>9. Rituaalit ja uskonnonharjoitus</a:t>
            </a:r>
          </a:p>
        </p:txBody>
      </p:sp>
      <p:sp>
        <p:nvSpPr>
          <p:cNvPr id="6" name="Dian numeron paikkamerkki 5">
            <a:extLst>
              <a:ext uri="{FF2B5EF4-FFF2-40B4-BE49-F238E27FC236}">
                <a16:creationId xmlns:a16="http://schemas.microsoft.com/office/drawing/2014/main" id="{F23DE28B-6A38-448D-9294-E8A4F63E94B1}"/>
              </a:ext>
            </a:extLst>
          </p:cNvPr>
          <p:cNvSpPr>
            <a:spLocks noGrp="1"/>
          </p:cNvSpPr>
          <p:nvPr>
            <p:ph type="sldNum" sz="quarter" idx="12"/>
          </p:nvPr>
        </p:nvSpPr>
        <p:spPr/>
        <p:txBody>
          <a:bodyPr/>
          <a:lstStyle>
            <a:lvl1pPr>
              <a:defRPr/>
            </a:lvl1pPr>
          </a:lstStyle>
          <a:p>
            <a:pPr>
              <a:defRPr/>
            </a:pPr>
            <a:fld id="{72F13331-8653-43C8-9822-FB20E43CF9A1}" type="slidenum">
              <a:rPr lang="fi-FI"/>
              <a:pPr>
                <a:defRPr/>
              </a:pPr>
              <a:t>‹#›</a:t>
            </a:fld>
            <a:endParaRPr lang="fi-FI"/>
          </a:p>
        </p:txBody>
      </p:sp>
    </p:spTree>
    <p:extLst>
      <p:ext uri="{BB962C8B-B14F-4D97-AF65-F5344CB8AC3E}">
        <p14:creationId xmlns:p14="http://schemas.microsoft.com/office/powerpoint/2010/main" val="1522450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1160CE1-60C2-4D2A-B118-66EF38BE6734}"/>
              </a:ext>
            </a:extLst>
          </p:cNvPr>
          <p:cNvSpPr>
            <a:spLocks noGrp="1"/>
          </p:cNvSpPr>
          <p:nvPr>
            <p:ph type="dt" sz="half" idx="10"/>
          </p:nvPr>
        </p:nvSpPr>
        <p:spPr/>
        <p:txBody>
          <a:bodyPr/>
          <a:lstStyle>
            <a:lvl1pPr>
              <a:defRPr/>
            </a:lvl1pPr>
          </a:lstStyle>
          <a:p>
            <a:pPr>
              <a:defRPr/>
            </a:pPr>
            <a:fld id="{6E5E9A3E-968E-462D-84BE-A6EBBC9922ED}" type="datetime1">
              <a:rPr lang="fi-FI" smtClean="0"/>
              <a:t>29.8.2023</a:t>
            </a:fld>
            <a:endParaRPr lang="fi-FI"/>
          </a:p>
        </p:txBody>
      </p:sp>
      <p:sp>
        <p:nvSpPr>
          <p:cNvPr id="5" name="Alatunnisteen paikkamerkki 4">
            <a:extLst>
              <a:ext uri="{FF2B5EF4-FFF2-40B4-BE49-F238E27FC236}">
                <a16:creationId xmlns:a16="http://schemas.microsoft.com/office/drawing/2014/main" id="{61F67DC0-D192-41D8-8EF3-D7F120C4734D}"/>
              </a:ext>
            </a:extLst>
          </p:cNvPr>
          <p:cNvSpPr>
            <a:spLocks noGrp="1"/>
          </p:cNvSpPr>
          <p:nvPr>
            <p:ph type="ftr" sz="quarter" idx="11"/>
          </p:nvPr>
        </p:nvSpPr>
        <p:spPr/>
        <p:txBody>
          <a:bodyPr/>
          <a:lstStyle>
            <a:lvl1pPr>
              <a:defRPr/>
            </a:lvl1pPr>
          </a:lstStyle>
          <a:p>
            <a:pPr>
              <a:defRPr/>
            </a:pPr>
            <a:r>
              <a:rPr lang="fi-FI"/>
              <a:t>9. Rituaalit ja uskonnonharjoitus</a:t>
            </a:r>
          </a:p>
        </p:txBody>
      </p:sp>
      <p:sp>
        <p:nvSpPr>
          <p:cNvPr id="6" name="Dian numeron paikkamerkki 5">
            <a:extLst>
              <a:ext uri="{FF2B5EF4-FFF2-40B4-BE49-F238E27FC236}">
                <a16:creationId xmlns:a16="http://schemas.microsoft.com/office/drawing/2014/main" id="{35802C89-204C-4A25-AD71-13353D35CE84}"/>
              </a:ext>
            </a:extLst>
          </p:cNvPr>
          <p:cNvSpPr>
            <a:spLocks noGrp="1"/>
          </p:cNvSpPr>
          <p:nvPr>
            <p:ph type="sldNum" sz="quarter" idx="12"/>
          </p:nvPr>
        </p:nvSpPr>
        <p:spPr/>
        <p:txBody>
          <a:bodyPr/>
          <a:lstStyle>
            <a:lvl1pPr>
              <a:defRPr/>
            </a:lvl1pPr>
          </a:lstStyle>
          <a:p>
            <a:pPr>
              <a:defRPr/>
            </a:pPr>
            <a:fld id="{8594E661-F3A9-4381-BAE1-A1A8773D1572}" type="slidenum">
              <a:rPr lang="fi-FI"/>
              <a:pPr>
                <a:defRPr/>
              </a:pPr>
              <a:t>‹#›</a:t>
            </a:fld>
            <a:endParaRPr lang="fi-FI"/>
          </a:p>
        </p:txBody>
      </p:sp>
    </p:spTree>
    <p:extLst>
      <p:ext uri="{BB962C8B-B14F-4D97-AF65-F5344CB8AC3E}">
        <p14:creationId xmlns:p14="http://schemas.microsoft.com/office/powerpoint/2010/main" val="1685892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C9200AB-15F9-4B69-8522-367850418809}"/>
              </a:ext>
            </a:extLst>
          </p:cNvPr>
          <p:cNvSpPr>
            <a:spLocks noGrp="1"/>
          </p:cNvSpPr>
          <p:nvPr>
            <p:ph type="dt" sz="half" idx="10"/>
          </p:nvPr>
        </p:nvSpPr>
        <p:spPr/>
        <p:txBody>
          <a:bodyPr/>
          <a:lstStyle>
            <a:lvl1pPr>
              <a:defRPr/>
            </a:lvl1pPr>
          </a:lstStyle>
          <a:p>
            <a:pPr>
              <a:defRPr/>
            </a:pPr>
            <a:fld id="{A0D04EE2-F22C-448F-8D34-659BFA7C247E}" type="datetime1">
              <a:rPr lang="fi-FI" smtClean="0"/>
              <a:t>29.8.2023</a:t>
            </a:fld>
            <a:endParaRPr lang="fi-FI"/>
          </a:p>
        </p:txBody>
      </p:sp>
      <p:sp>
        <p:nvSpPr>
          <p:cNvPr id="5" name="Alatunnisteen paikkamerkki 4">
            <a:extLst>
              <a:ext uri="{FF2B5EF4-FFF2-40B4-BE49-F238E27FC236}">
                <a16:creationId xmlns:a16="http://schemas.microsoft.com/office/drawing/2014/main" id="{BEC3A185-7F0B-4ACE-BBEE-4A613881909D}"/>
              </a:ext>
            </a:extLst>
          </p:cNvPr>
          <p:cNvSpPr>
            <a:spLocks noGrp="1"/>
          </p:cNvSpPr>
          <p:nvPr>
            <p:ph type="ftr" sz="quarter" idx="11"/>
          </p:nvPr>
        </p:nvSpPr>
        <p:spPr/>
        <p:txBody>
          <a:bodyPr/>
          <a:lstStyle>
            <a:lvl1pPr>
              <a:defRPr/>
            </a:lvl1pPr>
          </a:lstStyle>
          <a:p>
            <a:pPr>
              <a:defRPr/>
            </a:pPr>
            <a:r>
              <a:rPr lang="fi-FI"/>
              <a:t>9. Rituaalit ja uskonnonharjoitus</a:t>
            </a:r>
          </a:p>
        </p:txBody>
      </p:sp>
      <p:sp>
        <p:nvSpPr>
          <p:cNvPr id="6" name="Dian numeron paikkamerkki 5">
            <a:extLst>
              <a:ext uri="{FF2B5EF4-FFF2-40B4-BE49-F238E27FC236}">
                <a16:creationId xmlns:a16="http://schemas.microsoft.com/office/drawing/2014/main" id="{BEDCC385-2570-4919-BCB0-4066596E2AA1}"/>
              </a:ext>
            </a:extLst>
          </p:cNvPr>
          <p:cNvSpPr>
            <a:spLocks noGrp="1"/>
          </p:cNvSpPr>
          <p:nvPr>
            <p:ph type="sldNum" sz="quarter" idx="12"/>
          </p:nvPr>
        </p:nvSpPr>
        <p:spPr/>
        <p:txBody>
          <a:bodyPr/>
          <a:lstStyle>
            <a:lvl1pPr>
              <a:defRPr/>
            </a:lvl1pPr>
          </a:lstStyle>
          <a:p>
            <a:pPr>
              <a:defRPr/>
            </a:pPr>
            <a:fld id="{2901FB1B-E8C8-4B5E-B1C1-0BFDAE84AB66}" type="slidenum">
              <a:rPr lang="fi-FI"/>
              <a:pPr>
                <a:defRPr/>
              </a:pPr>
              <a:t>‹#›</a:t>
            </a:fld>
            <a:endParaRPr lang="fi-FI"/>
          </a:p>
        </p:txBody>
      </p:sp>
    </p:spTree>
    <p:extLst>
      <p:ext uri="{BB962C8B-B14F-4D97-AF65-F5344CB8AC3E}">
        <p14:creationId xmlns:p14="http://schemas.microsoft.com/office/powerpoint/2010/main" val="86078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2EF15B99-E9C6-4283-AEC2-84D98F549982}"/>
              </a:ext>
            </a:extLst>
          </p:cNvPr>
          <p:cNvSpPr>
            <a:spLocks noGrp="1"/>
          </p:cNvSpPr>
          <p:nvPr>
            <p:ph type="dt" sz="half" idx="10"/>
          </p:nvPr>
        </p:nvSpPr>
        <p:spPr/>
        <p:txBody>
          <a:bodyPr/>
          <a:lstStyle>
            <a:lvl1pPr>
              <a:defRPr/>
            </a:lvl1pPr>
          </a:lstStyle>
          <a:p>
            <a:pPr>
              <a:defRPr/>
            </a:pPr>
            <a:fld id="{12101764-AEAD-45A8-AA4A-50B118A332DB}" type="datetime1">
              <a:rPr lang="fi-FI" smtClean="0"/>
              <a:t>29.8.2023</a:t>
            </a:fld>
            <a:endParaRPr lang="fi-FI"/>
          </a:p>
        </p:txBody>
      </p:sp>
      <p:sp>
        <p:nvSpPr>
          <p:cNvPr id="5" name="Alatunnisteen paikkamerkki 4">
            <a:extLst>
              <a:ext uri="{FF2B5EF4-FFF2-40B4-BE49-F238E27FC236}">
                <a16:creationId xmlns:a16="http://schemas.microsoft.com/office/drawing/2014/main" id="{843E1310-6A79-4BDB-8D36-3FF3B87FB603}"/>
              </a:ext>
            </a:extLst>
          </p:cNvPr>
          <p:cNvSpPr>
            <a:spLocks noGrp="1"/>
          </p:cNvSpPr>
          <p:nvPr>
            <p:ph type="ftr" sz="quarter" idx="11"/>
          </p:nvPr>
        </p:nvSpPr>
        <p:spPr/>
        <p:txBody>
          <a:bodyPr/>
          <a:lstStyle>
            <a:lvl1pPr>
              <a:defRPr/>
            </a:lvl1pPr>
          </a:lstStyle>
          <a:p>
            <a:pPr>
              <a:defRPr/>
            </a:pPr>
            <a:r>
              <a:rPr lang="fi-FI"/>
              <a:t>9. Rituaalit ja uskonnonharjoitus</a:t>
            </a:r>
          </a:p>
        </p:txBody>
      </p:sp>
      <p:sp>
        <p:nvSpPr>
          <p:cNvPr id="6" name="Dian numeron paikkamerkki 5">
            <a:extLst>
              <a:ext uri="{FF2B5EF4-FFF2-40B4-BE49-F238E27FC236}">
                <a16:creationId xmlns:a16="http://schemas.microsoft.com/office/drawing/2014/main" id="{1F308A27-1B83-40A1-9376-89239C901B34}"/>
              </a:ext>
            </a:extLst>
          </p:cNvPr>
          <p:cNvSpPr>
            <a:spLocks noGrp="1"/>
          </p:cNvSpPr>
          <p:nvPr>
            <p:ph type="sldNum" sz="quarter" idx="12"/>
          </p:nvPr>
        </p:nvSpPr>
        <p:spPr/>
        <p:txBody>
          <a:bodyPr/>
          <a:lstStyle>
            <a:lvl1pPr>
              <a:defRPr/>
            </a:lvl1pPr>
          </a:lstStyle>
          <a:p>
            <a:pPr>
              <a:defRPr/>
            </a:pPr>
            <a:fld id="{E916C3E0-6CEA-4058-931F-EEEE5E3076D5}" type="slidenum">
              <a:rPr lang="fi-FI"/>
              <a:pPr>
                <a:defRPr/>
              </a:pPr>
              <a:t>‹#›</a:t>
            </a:fld>
            <a:endParaRPr lang="fi-FI"/>
          </a:p>
        </p:txBody>
      </p:sp>
    </p:spTree>
    <p:extLst>
      <p:ext uri="{BB962C8B-B14F-4D97-AF65-F5344CB8AC3E}">
        <p14:creationId xmlns:p14="http://schemas.microsoft.com/office/powerpoint/2010/main" val="2861076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11F5300B-6543-4872-921F-3E94D0721FEE}"/>
              </a:ext>
            </a:extLst>
          </p:cNvPr>
          <p:cNvSpPr>
            <a:spLocks noGrp="1"/>
          </p:cNvSpPr>
          <p:nvPr>
            <p:ph type="dt" sz="half" idx="10"/>
          </p:nvPr>
        </p:nvSpPr>
        <p:spPr/>
        <p:txBody>
          <a:bodyPr/>
          <a:lstStyle>
            <a:lvl1pPr>
              <a:defRPr/>
            </a:lvl1pPr>
          </a:lstStyle>
          <a:p>
            <a:pPr>
              <a:defRPr/>
            </a:pPr>
            <a:fld id="{B3EADFBB-B624-43BD-BD6D-6F0EB0018157}" type="datetime1">
              <a:rPr lang="fi-FI" smtClean="0"/>
              <a:t>29.8.2023</a:t>
            </a:fld>
            <a:endParaRPr lang="fi-FI"/>
          </a:p>
        </p:txBody>
      </p:sp>
      <p:sp>
        <p:nvSpPr>
          <p:cNvPr id="6" name="Alatunnisteen paikkamerkki 4">
            <a:extLst>
              <a:ext uri="{FF2B5EF4-FFF2-40B4-BE49-F238E27FC236}">
                <a16:creationId xmlns:a16="http://schemas.microsoft.com/office/drawing/2014/main" id="{A3DB2936-B3DE-4AE1-A618-D0B2F931546B}"/>
              </a:ext>
            </a:extLst>
          </p:cNvPr>
          <p:cNvSpPr>
            <a:spLocks noGrp="1"/>
          </p:cNvSpPr>
          <p:nvPr>
            <p:ph type="ftr" sz="quarter" idx="11"/>
          </p:nvPr>
        </p:nvSpPr>
        <p:spPr/>
        <p:txBody>
          <a:bodyPr/>
          <a:lstStyle>
            <a:lvl1pPr>
              <a:defRPr/>
            </a:lvl1pPr>
          </a:lstStyle>
          <a:p>
            <a:pPr>
              <a:defRPr/>
            </a:pPr>
            <a:r>
              <a:rPr lang="fi-FI"/>
              <a:t>9. Rituaalit ja uskonnonharjoitus</a:t>
            </a:r>
          </a:p>
        </p:txBody>
      </p:sp>
      <p:sp>
        <p:nvSpPr>
          <p:cNvPr id="7" name="Dian numeron paikkamerkki 5">
            <a:extLst>
              <a:ext uri="{FF2B5EF4-FFF2-40B4-BE49-F238E27FC236}">
                <a16:creationId xmlns:a16="http://schemas.microsoft.com/office/drawing/2014/main" id="{6CADAEFC-99F6-4E28-A64B-2B24D1310E4B}"/>
              </a:ext>
            </a:extLst>
          </p:cNvPr>
          <p:cNvSpPr>
            <a:spLocks noGrp="1"/>
          </p:cNvSpPr>
          <p:nvPr>
            <p:ph type="sldNum" sz="quarter" idx="12"/>
          </p:nvPr>
        </p:nvSpPr>
        <p:spPr/>
        <p:txBody>
          <a:bodyPr/>
          <a:lstStyle>
            <a:lvl1pPr>
              <a:defRPr/>
            </a:lvl1pPr>
          </a:lstStyle>
          <a:p>
            <a:pPr>
              <a:defRPr/>
            </a:pPr>
            <a:fld id="{36BDFBB9-9B24-4BF5-828E-D0A91B1327CD}" type="slidenum">
              <a:rPr lang="fi-FI"/>
              <a:pPr>
                <a:defRPr/>
              </a:pPr>
              <a:t>‹#›</a:t>
            </a:fld>
            <a:endParaRPr lang="fi-FI"/>
          </a:p>
        </p:txBody>
      </p:sp>
    </p:spTree>
    <p:extLst>
      <p:ext uri="{BB962C8B-B14F-4D97-AF65-F5344CB8AC3E}">
        <p14:creationId xmlns:p14="http://schemas.microsoft.com/office/powerpoint/2010/main" val="978513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a:extLst>
              <a:ext uri="{FF2B5EF4-FFF2-40B4-BE49-F238E27FC236}">
                <a16:creationId xmlns:a16="http://schemas.microsoft.com/office/drawing/2014/main" id="{7708C4E4-3B30-4811-9D8D-36BAEF346FBC}"/>
              </a:ext>
            </a:extLst>
          </p:cNvPr>
          <p:cNvSpPr>
            <a:spLocks noGrp="1"/>
          </p:cNvSpPr>
          <p:nvPr>
            <p:ph type="dt" sz="half" idx="10"/>
          </p:nvPr>
        </p:nvSpPr>
        <p:spPr/>
        <p:txBody>
          <a:bodyPr/>
          <a:lstStyle>
            <a:lvl1pPr>
              <a:defRPr/>
            </a:lvl1pPr>
          </a:lstStyle>
          <a:p>
            <a:pPr>
              <a:defRPr/>
            </a:pPr>
            <a:fld id="{DD6832AD-A03D-4689-A548-F500DFEBABB1}" type="datetime1">
              <a:rPr lang="fi-FI" smtClean="0"/>
              <a:t>29.8.2023</a:t>
            </a:fld>
            <a:endParaRPr lang="fi-FI"/>
          </a:p>
        </p:txBody>
      </p:sp>
      <p:sp>
        <p:nvSpPr>
          <p:cNvPr id="8" name="Alatunnisteen paikkamerkki 4">
            <a:extLst>
              <a:ext uri="{FF2B5EF4-FFF2-40B4-BE49-F238E27FC236}">
                <a16:creationId xmlns:a16="http://schemas.microsoft.com/office/drawing/2014/main" id="{280BD086-619A-47AA-9420-14FE939D038B}"/>
              </a:ext>
            </a:extLst>
          </p:cNvPr>
          <p:cNvSpPr>
            <a:spLocks noGrp="1"/>
          </p:cNvSpPr>
          <p:nvPr>
            <p:ph type="ftr" sz="quarter" idx="11"/>
          </p:nvPr>
        </p:nvSpPr>
        <p:spPr/>
        <p:txBody>
          <a:bodyPr/>
          <a:lstStyle>
            <a:lvl1pPr>
              <a:defRPr/>
            </a:lvl1pPr>
          </a:lstStyle>
          <a:p>
            <a:pPr>
              <a:defRPr/>
            </a:pPr>
            <a:r>
              <a:rPr lang="fi-FI"/>
              <a:t>9. Rituaalit ja uskonnonharjoitus</a:t>
            </a:r>
          </a:p>
        </p:txBody>
      </p:sp>
      <p:sp>
        <p:nvSpPr>
          <p:cNvPr id="9" name="Dian numeron paikkamerkki 5">
            <a:extLst>
              <a:ext uri="{FF2B5EF4-FFF2-40B4-BE49-F238E27FC236}">
                <a16:creationId xmlns:a16="http://schemas.microsoft.com/office/drawing/2014/main" id="{7423806F-4DC8-48FA-9DFC-38EA2285B8A6}"/>
              </a:ext>
            </a:extLst>
          </p:cNvPr>
          <p:cNvSpPr>
            <a:spLocks noGrp="1"/>
          </p:cNvSpPr>
          <p:nvPr>
            <p:ph type="sldNum" sz="quarter" idx="12"/>
          </p:nvPr>
        </p:nvSpPr>
        <p:spPr/>
        <p:txBody>
          <a:bodyPr/>
          <a:lstStyle>
            <a:lvl1pPr>
              <a:defRPr/>
            </a:lvl1pPr>
          </a:lstStyle>
          <a:p>
            <a:pPr>
              <a:defRPr/>
            </a:pPr>
            <a:fld id="{7541AF6A-3AD8-4608-A88D-DE5912880D4D}" type="slidenum">
              <a:rPr lang="fi-FI"/>
              <a:pPr>
                <a:defRPr/>
              </a:pPr>
              <a:t>‹#›</a:t>
            </a:fld>
            <a:endParaRPr lang="fi-FI"/>
          </a:p>
        </p:txBody>
      </p:sp>
    </p:spTree>
    <p:extLst>
      <p:ext uri="{BB962C8B-B14F-4D97-AF65-F5344CB8AC3E}">
        <p14:creationId xmlns:p14="http://schemas.microsoft.com/office/powerpoint/2010/main" val="129873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3">
            <a:extLst>
              <a:ext uri="{FF2B5EF4-FFF2-40B4-BE49-F238E27FC236}">
                <a16:creationId xmlns:a16="http://schemas.microsoft.com/office/drawing/2014/main" id="{7C2F5586-E500-47F6-A295-1BB262FCCCD7}"/>
              </a:ext>
            </a:extLst>
          </p:cNvPr>
          <p:cNvSpPr>
            <a:spLocks noGrp="1"/>
          </p:cNvSpPr>
          <p:nvPr>
            <p:ph type="dt" sz="half" idx="10"/>
          </p:nvPr>
        </p:nvSpPr>
        <p:spPr/>
        <p:txBody>
          <a:bodyPr/>
          <a:lstStyle>
            <a:lvl1pPr>
              <a:defRPr/>
            </a:lvl1pPr>
          </a:lstStyle>
          <a:p>
            <a:pPr>
              <a:defRPr/>
            </a:pPr>
            <a:fld id="{4E3B4E16-77C5-42F0-ADF1-D2C006BA79E2}" type="datetime1">
              <a:rPr lang="fi-FI" smtClean="0"/>
              <a:t>29.8.2023</a:t>
            </a:fld>
            <a:endParaRPr lang="fi-FI"/>
          </a:p>
        </p:txBody>
      </p:sp>
      <p:sp>
        <p:nvSpPr>
          <p:cNvPr id="4" name="Alatunnisteen paikkamerkki 4">
            <a:extLst>
              <a:ext uri="{FF2B5EF4-FFF2-40B4-BE49-F238E27FC236}">
                <a16:creationId xmlns:a16="http://schemas.microsoft.com/office/drawing/2014/main" id="{DA567EE0-BDCC-458E-B0DA-591E1FF9581B}"/>
              </a:ext>
            </a:extLst>
          </p:cNvPr>
          <p:cNvSpPr>
            <a:spLocks noGrp="1"/>
          </p:cNvSpPr>
          <p:nvPr>
            <p:ph type="ftr" sz="quarter" idx="11"/>
          </p:nvPr>
        </p:nvSpPr>
        <p:spPr/>
        <p:txBody>
          <a:bodyPr/>
          <a:lstStyle>
            <a:lvl1pPr>
              <a:defRPr/>
            </a:lvl1pPr>
          </a:lstStyle>
          <a:p>
            <a:pPr>
              <a:defRPr/>
            </a:pPr>
            <a:r>
              <a:rPr lang="fi-FI"/>
              <a:t>9. Rituaalit ja uskonnonharjoitus</a:t>
            </a:r>
          </a:p>
        </p:txBody>
      </p:sp>
      <p:sp>
        <p:nvSpPr>
          <p:cNvPr id="5" name="Dian numeron paikkamerkki 5">
            <a:extLst>
              <a:ext uri="{FF2B5EF4-FFF2-40B4-BE49-F238E27FC236}">
                <a16:creationId xmlns:a16="http://schemas.microsoft.com/office/drawing/2014/main" id="{3C1BFC34-80DF-4991-B6FB-579AED686CFD}"/>
              </a:ext>
            </a:extLst>
          </p:cNvPr>
          <p:cNvSpPr>
            <a:spLocks noGrp="1"/>
          </p:cNvSpPr>
          <p:nvPr>
            <p:ph type="sldNum" sz="quarter" idx="12"/>
          </p:nvPr>
        </p:nvSpPr>
        <p:spPr/>
        <p:txBody>
          <a:bodyPr/>
          <a:lstStyle>
            <a:lvl1pPr>
              <a:defRPr/>
            </a:lvl1pPr>
          </a:lstStyle>
          <a:p>
            <a:pPr>
              <a:defRPr/>
            </a:pPr>
            <a:fld id="{82318B9D-E9A1-420E-A508-E539CFAF8592}" type="slidenum">
              <a:rPr lang="fi-FI"/>
              <a:pPr>
                <a:defRPr/>
              </a:pPr>
              <a:t>‹#›</a:t>
            </a:fld>
            <a:endParaRPr lang="fi-FI"/>
          </a:p>
        </p:txBody>
      </p:sp>
    </p:spTree>
    <p:extLst>
      <p:ext uri="{BB962C8B-B14F-4D97-AF65-F5344CB8AC3E}">
        <p14:creationId xmlns:p14="http://schemas.microsoft.com/office/powerpoint/2010/main" val="9395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F4B3C23E-6667-4184-8840-3675D28FF2C9}"/>
              </a:ext>
            </a:extLst>
          </p:cNvPr>
          <p:cNvSpPr>
            <a:spLocks noGrp="1"/>
          </p:cNvSpPr>
          <p:nvPr>
            <p:ph type="dt" sz="half" idx="10"/>
          </p:nvPr>
        </p:nvSpPr>
        <p:spPr/>
        <p:txBody>
          <a:bodyPr/>
          <a:lstStyle>
            <a:lvl1pPr>
              <a:defRPr/>
            </a:lvl1pPr>
          </a:lstStyle>
          <a:p>
            <a:pPr>
              <a:defRPr/>
            </a:pPr>
            <a:fld id="{1E1F74AE-987E-4A13-A2D4-17D7740C92FF}" type="datetime1">
              <a:rPr lang="fi-FI" smtClean="0"/>
              <a:t>29.8.2023</a:t>
            </a:fld>
            <a:endParaRPr lang="fi-FI"/>
          </a:p>
        </p:txBody>
      </p:sp>
      <p:sp>
        <p:nvSpPr>
          <p:cNvPr id="3" name="Alatunnisteen paikkamerkki 4">
            <a:extLst>
              <a:ext uri="{FF2B5EF4-FFF2-40B4-BE49-F238E27FC236}">
                <a16:creationId xmlns:a16="http://schemas.microsoft.com/office/drawing/2014/main" id="{488046CA-5570-4D5E-BBA4-674FDD2434B5}"/>
              </a:ext>
            </a:extLst>
          </p:cNvPr>
          <p:cNvSpPr>
            <a:spLocks noGrp="1"/>
          </p:cNvSpPr>
          <p:nvPr>
            <p:ph type="ftr" sz="quarter" idx="11"/>
          </p:nvPr>
        </p:nvSpPr>
        <p:spPr/>
        <p:txBody>
          <a:bodyPr/>
          <a:lstStyle>
            <a:lvl1pPr>
              <a:defRPr/>
            </a:lvl1pPr>
          </a:lstStyle>
          <a:p>
            <a:pPr>
              <a:defRPr/>
            </a:pPr>
            <a:r>
              <a:rPr lang="fi-FI"/>
              <a:t>9. Rituaalit ja uskonnonharjoitus</a:t>
            </a:r>
          </a:p>
        </p:txBody>
      </p:sp>
      <p:sp>
        <p:nvSpPr>
          <p:cNvPr id="4" name="Dian numeron paikkamerkki 5">
            <a:extLst>
              <a:ext uri="{FF2B5EF4-FFF2-40B4-BE49-F238E27FC236}">
                <a16:creationId xmlns:a16="http://schemas.microsoft.com/office/drawing/2014/main" id="{96D59866-23FD-41E2-B8EC-9B511ED9F8C3}"/>
              </a:ext>
            </a:extLst>
          </p:cNvPr>
          <p:cNvSpPr>
            <a:spLocks noGrp="1"/>
          </p:cNvSpPr>
          <p:nvPr>
            <p:ph type="sldNum" sz="quarter" idx="12"/>
          </p:nvPr>
        </p:nvSpPr>
        <p:spPr/>
        <p:txBody>
          <a:bodyPr/>
          <a:lstStyle>
            <a:lvl1pPr>
              <a:defRPr/>
            </a:lvl1pPr>
          </a:lstStyle>
          <a:p>
            <a:pPr>
              <a:defRPr/>
            </a:pPr>
            <a:fld id="{411A44CC-96F3-4320-801D-EB5DB229DA64}" type="slidenum">
              <a:rPr lang="fi-FI"/>
              <a:pPr>
                <a:defRPr/>
              </a:pPr>
              <a:t>‹#›</a:t>
            </a:fld>
            <a:endParaRPr lang="fi-FI"/>
          </a:p>
        </p:txBody>
      </p:sp>
    </p:spTree>
    <p:extLst>
      <p:ext uri="{BB962C8B-B14F-4D97-AF65-F5344CB8AC3E}">
        <p14:creationId xmlns:p14="http://schemas.microsoft.com/office/powerpoint/2010/main" val="184024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3">
            <a:extLst>
              <a:ext uri="{FF2B5EF4-FFF2-40B4-BE49-F238E27FC236}">
                <a16:creationId xmlns:a16="http://schemas.microsoft.com/office/drawing/2014/main" id="{E2ED750D-FD58-4404-B6A5-30CDDB54FE4E}"/>
              </a:ext>
            </a:extLst>
          </p:cNvPr>
          <p:cNvSpPr>
            <a:spLocks noGrp="1"/>
          </p:cNvSpPr>
          <p:nvPr>
            <p:ph type="dt" sz="half" idx="10"/>
          </p:nvPr>
        </p:nvSpPr>
        <p:spPr/>
        <p:txBody>
          <a:bodyPr/>
          <a:lstStyle>
            <a:lvl1pPr>
              <a:defRPr/>
            </a:lvl1pPr>
          </a:lstStyle>
          <a:p>
            <a:pPr>
              <a:defRPr/>
            </a:pPr>
            <a:fld id="{E3E2081E-9C3A-4AB1-A290-6545B8AE2B95}" type="datetime1">
              <a:rPr lang="fi-FI" smtClean="0"/>
              <a:t>29.8.2023</a:t>
            </a:fld>
            <a:endParaRPr lang="fi-FI"/>
          </a:p>
        </p:txBody>
      </p:sp>
      <p:sp>
        <p:nvSpPr>
          <p:cNvPr id="6" name="Alatunnisteen paikkamerkki 4">
            <a:extLst>
              <a:ext uri="{FF2B5EF4-FFF2-40B4-BE49-F238E27FC236}">
                <a16:creationId xmlns:a16="http://schemas.microsoft.com/office/drawing/2014/main" id="{F87D7741-E6DB-4A50-BA24-590674835240}"/>
              </a:ext>
            </a:extLst>
          </p:cNvPr>
          <p:cNvSpPr>
            <a:spLocks noGrp="1"/>
          </p:cNvSpPr>
          <p:nvPr>
            <p:ph type="ftr" sz="quarter" idx="11"/>
          </p:nvPr>
        </p:nvSpPr>
        <p:spPr/>
        <p:txBody>
          <a:bodyPr/>
          <a:lstStyle>
            <a:lvl1pPr>
              <a:defRPr/>
            </a:lvl1pPr>
          </a:lstStyle>
          <a:p>
            <a:pPr>
              <a:defRPr/>
            </a:pPr>
            <a:r>
              <a:rPr lang="fi-FI"/>
              <a:t>9. Rituaalit ja uskonnonharjoitus</a:t>
            </a:r>
          </a:p>
        </p:txBody>
      </p:sp>
      <p:sp>
        <p:nvSpPr>
          <p:cNvPr id="7" name="Dian numeron paikkamerkki 5">
            <a:extLst>
              <a:ext uri="{FF2B5EF4-FFF2-40B4-BE49-F238E27FC236}">
                <a16:creationId xmlns:a16="http://schemas.microsoft.com/office/drawing/2014/main" id="{C29A21E4-6838-42C9-812C-052181A0A584}"/>
              </a:ext>
            </a:extLst>
          </p:cNvPr>
          <p:cNvSpPr>
            <a:spLocks noGrp="1"/>
          </p:cNvSpPr>
          <p:nvPr>
            <p:ph type="sldNum" sz="quarter" idx="12"/>
          </p:nvPr>
        </p:nvSpPr>
        <p:spPr/>
        <p:txBody>
          <a:bodyPr/>
          <a:lstStyle>
            <a:lvl1pPr>
              <a:defRPr/>
            </a:lvl1pPr>
          </a:lstStyle>
          <a:p>
            <a:pPr>
              <a:defRPr/>
            </a:pPr>
            <a:fld id="{4A86DF0D-19BD-4C54-9BE4-9779AF01D9B3}" type="slidenum">
              <a:rPr lang="fi-FI"/>
              <a:pPr>
                <a:defRPr/>
              </a:pPr>
              <a:t>‹#›</a:t>
            </a:fld>
            <a:endParaRPr lang="fi-FI"/>
          </a:p>
        </p:txBody>
      </p:sp>
    </p:spTree>
    <p:extLst>
      <p:ext uri="{BB962C8B-B14F-4D97-AF65-F5344CB8AC3E}">
        <p14:creationId xmlns:p14="http://schemas.microsoft.com/office/powerpoint/2010/main" val="313038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3">
            <a:extLst>
              <a:ext uri="{FF2B5EF4-FFF2-40B4-BE49-F238E27FC236}">
                <a16:creationId xmlns:a16="http://schemas.microsoft.com/office/drawing/2014/main" id="{965EA9AC-E186-41C8-8B52-422C7FB25917}"/>
              </a:ext>
            </a:extLst>
          </p:cNvPr>
          <p:cNvSpPr>
            <a:spLocks noGrp="1"/>
          </p:cNvSpPr>
          <p:nvPr>
            <p:ph type="dt" sz="half" idx="10"/>
          </p:nvPr>
        </p:nvSpPr>
        <p:spPr/>
        <p:txBody>
          <a:bodyPr/>
          <a:lstStyle>
            <a:lvl1pPr>
              <a:defRPr/>
            </a:lvl1pPr>
          </a:lstStyle>
          <a:p>
            <a:pPr>
              <a:defRPr/>
            </a:pPr>
            <a:fld id="{5E76658B-31BB-44A1-94C7-BC8ABD429E9A}" type="datetime1">
              <a:rPr lang="fi-FI" smtClean="0"/>
              <a:t>29.8.2023</a:t>
            </a:fld>
            <a:endParaRPr lang="fi-FI"/>
          </a:p>
        </p:txBody>
      </p:sp>
      <p:sp>
        <p:nvSpPr>
          <p:cNvPr id="6" name="Alatunnisteen paikkamerkki 4">
            <a:extLst>
              <a:ext uri="{FF2B5EF4-FFF2-40B4-BE49-F238E27FC236}">
                <a16:creationId xmlns:a16="http://schemas.microsoft.com/office/drawing/2014/main" id="{2F1276AF-C27E-409F-AACA-0029385018FA}"/>
              </a:ext>
            </a:extLst>
          </p:cNvPr>
          <p:cNvSpPr>
            <a:spLocks noGrp="1"/>
          </p:cNvSpPr>
          <p:nvPr>
            <p:ph type="ftr" sz="quarter" idx="11"/>
          </p:nvPr>
        </p:nvSpPr>
        <p:spPr/>
        <p:txBody>
          <a:bodyPr/>
          <a:lstStyle>
            <a:lvl1pPr>
              <a:defRPr/>
            </a:lvl1pPr>
          </a:lstStyle>
          <a:p>
            <a:pPr>
              <a:defRPr/>
            </a:pPr>
            <a:r>
              <a:rPr lang="fi-FI"/>
              <a:t>9. Rituaalit ja uskonnonharjoitus</a:t>
            </a:r>
          </a:p>
        </p:txBody>
      </p:sp>
      <p:sp>
        <p:nvSpPr>
          <p:cNvPr id="7" name="Dian numeron paikkamerkki 5">
            <a:extLst>
              <a:ext uri="{FF2B5EF4-FFF2-40B4-BE49-F238E27FC236}">
                <a16:creationId xmlns:a16="http://schemas.microsoft.com/office/drawing/2014/main" id="{2C5E2F57-3B6F-480B-ABBB-7EBFC06A4AD1}"/>
              </a:ext>
            </a:extLst>
          </p:cNvPr>
          <p:cNvSpPr>
            <a:spLocks noGrp="1"/>
          </p:cNvSpPr>
          <p:nvPr>
            <p:ph type="sldNum" sz="quarter" idx="12"/>
          </p:nvPr>
        </p:nvSpPr>
        <p:spPr/>
        <p:txBody>
          <a:bodyPr/>
          <a:lstStyle>
            <a:lvl1pPr>
              <a:defRPr/>
            </a:lvl1pPr>
          </a:lstStyle>
          <a:p>
            <a:pPr>
              <a:defRPr/>
            </a:pPr>
            <a:fld id="{4AFFEBD6-6EEF-4875-877D-BE29F49C4792}" type="slidenum">
              <a:rPr lang="fi-FI"/>
              <a:pPr>
                <a:defRPr/>
              </a:pPr>
              <a:t>‹#›</a:t>
            </a:fld>
            <a:endParaRPr lang="fi-FI"/>
          </a:p>
        </p:txBody>
      </p:sp>
    </p:spTree>
    <p:extLst>
      <p:ext uri="{BB962C8B-B14F-4D97-AF65-F5344CB8AC3E}">
        <p14:creationId xmlns:p14="http://schemas.microsoft.com/office/powerpoint/2010/main" val="281424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Otsikon paikkamerkki 1">
            <a:extLst>
              <a:ext uri="{FF2B5EF4-FFF2-40B4-BE49-F238E27FC236}">
                <a16:creationId xmlns:a16="http://schemas.microsoft.com/office/drawing/2014/main" id="{14085B97-98C2-49A5-8470-E778B42E57E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a:t>Muokkaa ots. perustyyl. napsautt.</a:t>
            </a:r>
          </a:p>
        </p:txBody>
      </p:sp>
      <p:sp>
        <p:nvSpPr>
          <p:cNvPr id="1027" name="Tekstin paikkamerkki 2">
            <a:extLst>
              <a:ext uri="{FF2B5EF4-FFF2-40B4-BE49-F238E27FC236}">
                <a16:creationId xmlns:a16="http://schemas.microsoft.com/office/drawing/2014/main" id="{6978D60B-4095-4493-8799-E92A10BBC2C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a:extLst>
              <a:ext uri="{FF2B5EF4-FFF2-40B4-BE49-F238E27FC236}">
                <a16:creationId xmlns:a16="http://schemas.microsoft.com/office/drawing/2014/main" id="{C31D57F6-CAAD-41DC-BC20-4CD2ABA676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B1DE9864-B740-45B5-9DB1-32A5A8CB4D96}" type="datetime1">
              <a:rPr lang="fi-FI" smtClean="0"/>
              <a:t>29.8.2023</a:t>
            </a:fld>
            <a:endParaRPr lang="fi-FI"/>
          </a:p>
        </p:txBody>
      </p:sp>
      <p:sp>
        <p:nvSpPr>
          <p:cNvPr id="5" name="Alatunnisteen paikkamerkki 4">
            <a:extLst>
              <a:ext uri="{FF2B5EF4-FFF2-40B4-BE49-F238E27FC236}">
                <a16:creationId xmlns:a16="http://schemas.microsoft.com/office/drawing/2014/main" id="{C4FD9B32-E1DD-402A-9940-16925565B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fi-FI"/>
              <a:t>9. Rituaalit ja uskonnonharjoitus</a:t>
            </a:r>
          </a:p>
        </p:txBody>
      </p:sp>
      <p:sp>
        <p:nvSpPr>
          <p:cNvPr id="6" name="Dian numeron paikkamerkki 5">
            <a:extLst>
              <a:ext uri="{FF2B5EF4-FFF2-40B4-BE49-F238E27FC236}">
                <a16:creationId xmlns:a16="http://schemas.microsoft.com/office/drawing/2014/main" id="{2D74DED2-AF73-4178-B310-59C4B70BB2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C5D05AB-3EA4-4E98-908F-7F30D17DE006}"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D694EB-E207-48D4-A508-CBBE8382F9FE}"/>
              </a:ext>
            </a:extLst>
          </p:cNvPr>
          <p:cNvSpPr>
            <a:spLocks noGrp="1"/>
          </p:cNvSpPr>
          <p:nvPr>
            <p:ph type="ctrTitle"/>
          </p:nvPr>
        </p:nvSpPr>
        <p:spPr/>
        <p:txBody>
          <a:bodyPr rtlCol="0">
            <a:normAutofit/>
          </a:bodyPr>
          <a:lstStyle/>
          <a:p>
            <a:pPr fontAlgn="auto">
              <a:spcAft>
                <a:spcPts val="0"/>
              </a:spcAft>
              <a:defRPr/>
            </a:pPr>
            <a:r>
              <a:rPr lang="fi-FI" sz="4800" dirty="0">
                <a:latin typeface="+mn-lt"/>
              </a:rPr>
              <a:t>9. Rituaalit ja uskonnonharjoitus</a:t>
            </a:r>
          </a:p>
        </p:txBody>
      </p:sp>
      <p:sp>
        <p:nvSpPr>
          <p:cNvPr id="2051" name="Alaotsikko 2">
            <a:extLst>
              <a:ext uri="{FF2B5EF4-FFF2-40B4-BE49-F238E27FC236}">
                <a16:creationId xmlns:a16="http://schemas.microsoft.com/office/drawing/2014/main" id="{527B8528-272B-4F1B-9BC7-4390F3F102F6}"/>
              </a:ext>
            </a:extLst>
          </p:cNvPr>
          <p:cNvSpPr>
            <a:spLocks noGrp="1" noChangeArrowheads="1"/>
          </p:cNvSpPr>
          <p:nvPr>
            <p:ph type="subTitle" idx="1"/>
          </p:nvPr>
        </p:nvSpPr>
        <p:spPr/>
        <p:txBody>
          <a:bodyPr/>
          <a:lstStyle/>
          <a:p>
            <a:r>
              <a:rPr lang="fi-FI" altLang="fi-FI" sz="2200" dirty="0"/>
              <a:t>Ydinsisällöt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Siirtymäriitit </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7401448" cy="4633913"/>
          </a:xfrm>
        </p:spPr>
        <p:txBody>
          <a:bodyPr/>
          <a:lstStyle/>
          <a:p>
            <a:r>
              <a:rPr lang="fi-FI" altLang="fi-FI" sz="2200" dirty="0"/>
              <a:t>Initiaation yhteydessä miehet saavat pyhän nyörin, jota he pitävät vasemman olkapäänsä yli kuolemaansa tai askeetiksi ryhtymiseensä saakka, sekä pyhän mantran, joka heidän tulisi lausua päivittäin.</a:t>
            </a:r>
          </a:p>
          <a:p>
            <a:r>
              <a:rPr lang="fi-FI" altLang="fi-FI" sz="2200" dirty="0"/>
              <a:t>Naiset eivät saa initiaatiota. Heidän tärkein siirtymäriittinsä on häät. </a:t>
            </a:r>
          </a:p>
          <a:p>
            <a:r>
              <a:rPr lang="fi-FI" altLang="fi-FI" sz="2200" dirty="0"/>
              <a:t>Avioliitto on hinduille uskonnollinen velvollisuus, jolla on erittäin tärkeä merkitys sosiaalisessa elämässä. </a:t>
            </a:r>
          </a:p>
          <a:p>
            <a:pPr lvl="1">
              <a:buFont typeface="Calibri" panose="020F0502020204030204" pitchFamily="34" charset="0"/>
              <a:buChar char="̶"/>
            </a:pPr>
            <a:r>
              <a:rPr lang="fi-FI" altLang="fi-FI" sz="2200" dirty="0"/>
              <a:t>Hinduperheen suurin yksittäinen kustannuserä on tavallisesti lasten häät.</a:t>
            </a:r>
          </a:p>
          <a:p>
            <a:pPr lvl="1">
              <a:buFont typeface="Calibri" panose="020F0502020204030204" pitchFamily="34" charset="0"/>
              <a:buChar char="̶"/>
            </a:pPr>
            <a:r>
              <a:rPr lang="fi-FI" altLang="fi-FI" sz="2200" dirty="0"/>
              <a:t>Moniin siirtymäriitteihin ja varsinkin hääseremonioihin kuuluu tuliuhrirituaali, jossa uhrataan öljyä ja yrttejä erityisellä tavalla sytytettyyn nuotioon.</a:t>
            </a:r>
          </a:p>
          <a:p>
            <a:pPr lvl="1">
              <a:buFont typeface="Calibri" panose="020F0502020204030204" pitchFamily="34" charset="0"/>
              <a:buChar char="̶"/>
            </a:pPr>
            <a:r>
              <a:rPr lang="fi-FI" altLang="fi-FI" sz="2200" dirty="0"/>
              <a:t>Avioliiton sinetöi riitti, jossa hääpari ottaa seitsemän askelta pyhän tulen ympäri. </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dirty="0"/>
              <a:t>9. Rituaalit ja uskonnonharjoitus</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10</a:t>
            </a:fld>
            <a:endParaRPr lang="fi-FI"/>
          </a:p>
        </p:txBody>
      </p:sp>
      <p:pic>
        <p:nvPicPr>
          <p:cNvPr id="6" name="Kuva 5" descr="Kuva, joka sisältää kohteen tanssija, henkilö, urheilu&#10;&#10;Kuvaus luotu automaattisesti">
            <a:extLst>
              <a:ext uri="{FF2B5EF4-FFF2-40B4-BE49-F238E27FC236}">
                <a16:creationId xmlns:a16="http://schemas.microsoft.com/office/drawing/2014/main" id="{F7532854-3E44-42BC-BD2A-9772F093C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363" y="2607036"/>
            <a:ext cx="3805673" cy="2505939"/>
          </a:xfrm>
          <a:prstGeom prst="rect">
            <a:avLst/>
          </a:prstGeom>
        </p:spPr>
      </p:pic>
    </p:spTree>
    <p:extLst>
      <p:ext uri="{BB962C8B-B14F-4D97-AF65-F5344CB8AC3E}">
        <p14:creationId xmlns:p14="http://schemas.microsoft.com/office/powerpoint/2010/main" val="1845346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Siirtymäriitit </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dirty="0"/>
              <a:t>Siirtymäriittien sarjan päättävät hautajaiset. </a:t>
            </a:r>
          </a:p>
          <a:p>
            <a:pPr lvl="1">
              <a:buFont typeface="Calibri" panose="020F0502020204030204" pitchFamily="34" charset="0"/>
              <a:buChar char="̶"/>
            </a:pPr>
            <a:r>
              <a:rPr lang="fi-FI" altLang="fi-FI" sz="2200" dirty="0"/>
              <a:t>Tavallisimmin käytetään polttohautausta.</a:t>
            </a:r>
          </a:p>
          <a:p>
            <a:pPr lvl="1">
              <a:buFont typeface="Calibri" panose="020F0502020204030204" pitchFamily="34" charset="0"/>
              <a:buChar char="̶"/>
            </a:pPr>
            <a:r>
              <a:rPr lang="fi-FI" altLang="fi-FI" sz="2200" dirty="0"/>
              <a:t>Vainajan tuhka kerätään, ja kolmentoista päivän kuluttua se sirotellaan mereen tai pyhään jokeen, kuten Gangesiin. </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dirty="0"/>
              <a:t>9. Rituaalit ja uskonnonharjoitus</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11</a:t>
            </a:fld>
            <a:endParaRPr lang="fi-FI"/>
          </a:p>
        </p:txBody>
      </p:sp>
    </p:spTree>
    <p:extLst>
      <p:ext uri="{BB962C8B-B14F-4D97-AF65-F5344CB8AC3E}">
        <p14:creationId xmlns:p14="http://schemas.microsoft.com/office/powerpoint/2010/main" val="1792067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Hinduasketismin perinteet </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7315200" cy="4633913"/>
          </a:xfrm>
        </p:spPr>
        <p:txBody>
          <a:bodyPr/>
          <a:lstStyle/>
          <a:p>
            <a:r>
              <a:rPr lang="fi-FI" altLang="fi-FI" sz="2200" dirty="0"/>
              <a:t>Erilaisilla askeettisilla harjoituksilla on pitkä historia Intiassa. </a:t>
            </a:r>
          </a:p>
          <a:p>
            <a:r>
              <a:rPr lang="fi-FI" altLang="fi-FI" sz="2200" dirty="0"/>
              <a:t>Miespuolisia askeetteja kutsutaan </a:t>
            </a:r>
            <a:r>
              <a:rPr lang="fi-FI" altLang="fi-FI" sz="2200" dirty="0" err="1"/>
              <a:t>sadhuiksi</a:t>
            </a:r>
            <a:r>
              <a:rPr lang="fi-FI" altLang="fi-FI" sz="2200" dirty="0"/>
              <a:t> ja naispuolisia </a:t>
            </a:r>
            <a:r>
              <a:rPr lang="fi-FI" altLang="fi-FI" sz="2200" dirty="0" err="1"/>
              <a:t>sadhveiksi</a:t>
            </a:r>
            <a:r>
              <a:rPr lang="fi-FI" altLang="fi-FI" sz="2200" dirty="0"/>
              <a:t>. </a:t>
            </a:r>
          </a:p>
          <a:p>
            <a:pPr lvl="1">
              <a:buFont typeface="Calibri" panose="020F0502020204030204" pitchFamily="34" charset="0"/>
              <a:buChar char="̶"/>
            </a:pPr>
            <a:r>
              <a:rPr lang="fi-FI" altLang="fi-FI" sz="2200" dirty="0"/>
              <a:t>He elävät usein paljaan taivaan alla, joskus alastomina tai pelkkään lannevaatteeseen pukeutuneina. </a:t>
            </a:r>
          </a:p>
          <a:p>
            <a:pPr lvl="1">
              <a:buFont typeface="Calibri" panose="020F0502020204030204" pitchFamily="34" charset="0"/>
              <a:buChar char="̶"/>
            </a:pPr>
            <a:r>
              <a:rPr lang="fi-FI" altLang="fi-FI" sz="2200" dirty="0"/>
              <a:t>Tavoitteena on välttää kaikkea, mikä sitoo askeettia aineelliseen maailmaan.</a:t>
            </a:r>
          </a:p>
          <a:p>
            <a:r>
              <a:rPr lang="fi-FI" altLang="fi-FI" sz="2200" dirty="0"/>
              <a:t>Hindulaisuuden piirissä asketismi on usein viety äärimmäisyyksiin. </a:t>
            </a:r>
          </a:p>
          <a:p>
            <a:r>
              <a:rPr lang="fi-FI" altLang="fi-FI" sz="2200" dirty="0"/>
              <a:t>Intiassa on askeetteja, jotka ovat eläneet vuosia tai vuosikymmeniä lausumatta sanaakaan, yötä päivää seisten tai oikea käsi kohotettuna pään yläpuolelle. Tällaisten äärimmäisten harjoitusten tarkoituksena on useimmiten kasvattaa ihmeitä tekevää voimaa harjoittajassaan. </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dirty="0"/>
              <a:t>9. Rituaalit ja uskonnonharjoitus</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12</a:t>
            </a:fld>
            <a:endParaRPr lang="fi-FI" dirty="0"/>
          </a:p>
        </p:txBody>
      </p:sp>
      <p:pic>
        <p:nvPicPr>
          <p:cNvPr id="6" name="Kuva 5" descr="Kuva, joka sisältää kohteen henkilö, mies&#10;&#10;Kuvaus luotu automaattisesti">
            <a:extLst>
              <a:ext uri="{FF2B5EF4-FFF2-40B4-BE49-F238E27FC236}">
                <a16:creationId xmlns:a16="http://schemas.microsoft.com/office/drawing/2014/main" id="{2F42D4C0-5E33-4D2A-88DD-41366964A68D}"/>
              </a:ext>
            </a:extLst>
          </p:cNvPr>
          <p:cNvPicPr>
            <a:picLocks noChangeAspect="1"/>
          </p:cNvPicPr>
          <p:nvPr/>
        </p:nvPicPr>
        <p:blipFill rotWithShape="1">
          <a:blip r:embed="rId2">
            <a:extLst>
              <a:ext uri="{28A0092B-C50C-407E-A947-70E740481C1C}">
                <a14:useLocalDpi xmlns:a14="http://schemas.microsoft.com/office/drawing/2010/main" val="0"/>
              </a:ext>
            </a:extLst>
          </a:blip>
          <a:srcRect l="774"/>
          <a:stretch/>
        </p:blipFill>
        <p:spPr>
          <a:xfrm>
            <a:off x="8450664" y="2223538"/>
            <a:ext cx="2813538" cy="3520127"/>
          </a:xfrm>
          <a:prstGeom prst="rect">
            <a:avLst/>
          </a:prstGeom>
        </p:spPr>
      </p:pic>
    </p:spTree>
    <p:extLst>
      <p:ext uri="{BB962C8B-B14F-4D97-AF65-F5344CB8AC3E}">
        <p14:creationId xmlns:p14="http://schemas.microsoft.com/office/powerpoint/2010/main" val="4095069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Hinduasketismin perinteet </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410493"/>
            <a:ext cx="10515600" cy="4633913"/>
          </a:xfrm>
        </p:spPr>
        <p:txBody>
          <a:bodyPr/>
          <a:lstStyle/>
          <a:p>
            <a:r>
              <a:rPr lang="fi-FI" altLang="fi-FI" sz="2200" dirty="0"/>
              <a:t>Askeetiksi siirtymiseen liittyy tavallisesti vihkimys, joka saadaan hengelliseltä opettajalta eli gurulta. </a:t>
            </a:r>
          </a:p>
          <a:p>
            <a:pPr lvl="1">
              <a:buFont typeface="Calibri" panose="020F0502020204030204" pitchFamily="34" charset="0"/>
              <a:buChar char="̶"/>
            </a:pPr>
            <a:r>
              <a:rPr lang="fi-FI" altLang="fi-FI" sz="2200" dirty="0"/>
              <a:t>Ihanteena on, että guru on itse saavuttanut sen hengellisen päämäärän, johon suuntauksessa pyritään. </a:t>
            </a:r>
          </a:p>
          <a:p>
            <a:pPr lvl="1">
              <a:buFont typeface="Calibri" panose="020F0502020204030204" pitchFamily="34" charset="0"/>
              <a:buChar char="̶"/>
            </a:pPr>
            <a:r>
              <a:rPr lang="fi-FI" altLang="fi-FI" sz="2200" dirty="0"/>
              <a:t>Tästä syystä guruihin liittyy usein hengellistä karismaa ja heitä saatetaan palvoa maanpäällisinä jumalina. </a:t>
            </a:r>
          </a:p>
          <a:p>
            <a:pPr lvl="1">
              <a:buFont typeface="Calibri" panose="020F0502020204030204" pitchFamily="34" charset="0"/>
              <a:buChar char="̶"/>
            </a:pPr>
            <a:r>
              <a:rPr lang="fi-FI" altLang="fi-FI" sz="2200" dirty="0"/>
              <a:t>Gurulta edellytetään yleensä, että hän on saanut asianmukaisen vihkimyksen ja että hän elää suuntauksen askeettisen elämäntavan mukaisesti. </a:t>
            </a:r>
          </a:p>
          <a:p>
            <a:pPr lvl="1">
              <a:buFont typeface="Calibri" panose="020F0502020204030204" pitchFamily="34" charset="0"/>
              <a:buChar char="̶"/>
            </a:pPr>
            <a:r>
              <a:rPr lang="fi-FI" altLang="fi-FI" sz="2200" dirty="0"/>
              <a:t>Suuntauksen pelastusta koskevasta opista riippuu, ajatellaanko gurun olevan opas, joka näyttää oppilaalle tien pelastukseen, vai jumalallinen välittäjä, joka siunauksellaan lahjoittaa oppilaalle pelastuksen. </a:t>
            </a:r>
          </a:p>
          <a:p>
            <a:pPr lvl="1">
              <a:buFont typeface="Calibri" panose="020F0502020204030204" pitchFamily="34" charset="0"/>
              <a:buChar char="̶"/>
            </a:pPr>
            <a:r>
              <a:rPr lang="fi-FI" altLang="fi-FI" sz="2200" dirty="0"/>
              <a:t>Hindulaisuuden piirissä vaikuttaa lukuisia vaikutusvaltaisten gurujen perustamia askeettisia suuntauksia. </a:t>
            </a:r>
          </a:p>
          <a:p>
            <a:pPr lvl="1">
              <a:buFont typeface="Calibri" panose="020F0502020204030204" pitchFamily="34" charset="0"/>
              <a:buChar char="̶"/>
            </a:pPr>
            <a:r>
              <a:rPr lang="fi-FI" altLang="fi-FI" sz="2200" dirty="0"/>
              <a:t>Kullakin niistä on omanlaisensa oppi jumaluudesta ja pelastuksesta sekä luonteenomaiset ruumiin ja mielen harjoitukset. </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dirty="0"/>
              <a:t>9. Rituaalit ja uskonnonharjoitus</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13</a:t>
            </a:fld>
            <a:endParaRPr lang="fi-FI"/>
          </a:p>
        </p:txBody>
      </p:sp>
    </p:spTree>
    <p:extLst>
      <p:ext uri="{BB962C8B-B14F-4D97-AF65-F5344CB8AC3E}">
        <p14:creationId xmlns:p14="http://schemas.microsoft.com/office/powerpoint/2010/main" val="565162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Puhtauskäsitykset värittävät elämää </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dirty="0"/>
              <a:t>Kaikkeen hindulaisuuden harjoittamiseen liittyy käsityksiä rituaalisesta puhtaudesta. Rituaaliset käsitykset puhtaudesta ja saastaisuudesta värittävät lähes kaikkea toimintaa. </a:t>
            </a:r>
          </a:p>
          <a:p>
            <a:pPr lvl="1">
              <a:buFont typeface="Calibri" panose="020F0502020204030204" pitchFamily="34" charset="0"/>
              <a:buChar char="̶"/>
            </a:pPr>
            <a:r>
              <a:rPr lang="fi-FI" altLang="fi-FI" sz="2200" dirty="0"/>
              <a:t>Erityisen tärkeitä ovat ruoan käsittelyä koskevat säännökset.</a:t>
            </a:r>
          </a:p>
          <a:p>
            <a:pPr lvl="1">
              <a:buFont typeface="Calibri" panose="020F0502020204030204" pitchFamily="34" charset="0"/>
              <a:buChar char="̶"/>
            </a:pPr>
            <a:r>
              <a:rPr lang="fi-FI" altLang="fi-FI" sz="2200" dirty="0"/>
              <a:t>Kaikkia ihmisen eritteitä pidetään saastaisina. </a:t>
            </a:r>
          </a:p>
          <a:p>
            <a:pPr lvl="1">
              <a:buFont typeface="Calibri" panose="020F0502020204030204" pitchFamily="34" charset="0"/>
              <a:buChar char="̶"/>
            </a:pPr>
            <a:r>
              <a:rPr lang="fi-FI" altLang="fi-FI" sz="2200" dirty="0"/>
              <a:t>Suurin saastaisuuden lähde on kuitenkin kuolema. </a:t>
            </a:r>
          </a:p>
          <a:p>
            <a:r>
              <a:rPr lang="fi-FI" altLang="fi-FI" sz="2200" dirty="0"/>
              <a:t>Tärkein rituaalinen puhdistautumisen väline on juokseva vesi, erityisesti pyhässä Ganges-virrassa kylpeminen.</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9. Rituaalit ja uskonnonharjoitus</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2</a:t>
            </a:fld>
            <a:endParaRPr lang="fi-FI"/>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Puhtauskäsitykset värittävät elämää </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dirty="0"/>
              <a:t>Kaikkiin elämän osa-alueisiin ulottuvien puhtauskäsitysten ansiosta uskonnonharjoitus on osa jokapäiväistä elämää. Myös palvonta näkyy kaikkialla.  </a:t>
            </a:r>
          </a:p>
          <a:p>
            <a:pPr lvl="1">
              <a:buFont typeface="Calibri" panose="020F0502020204030204" pitchFamily="34" charset="0"/>
              <a:buChar char="̶"/>
            </a:pPr>
            <a:r>
              <a:rPr lang="fi-FI" altLang="fi-FI" sz="2200" dirty="0"/>
              <a:t>Sitä saavat osakseen paitsi lukuisat jumalat ja henget, myös pyhät kasvit, kuten </a:t>
            </a:r>
            <a:r>
              <a:rPr lang="fi-FI" altLang="fi-FI" sz="2200" dirty="0" err="1"/>
              <a:t>banianpuu</a:t>
            </a:r>
            <a:r>
              <a:rPr lang="fi-FI" altLang="fi-FI" sz="2200" dirty="0"/>
              <a:t> ja </a:t>
            </a:r>
            <a:r>
              <a:rPr lang="fi-FI" altLang="fi-FI" sz="2200" dirty="0" err="1"/>
              <a:t>tulasipensas</a:t>
            </a:r>
            <a:r>
              <a:rPr lang="fi-FI" altLang="fi-FI" sz="2200" dirty="0"/>
              <a:t>. </a:t>
            </a:r>
          </a:p>
          <a:p>
            <a:pPr lvl="1">
              <a:buFont typeface="Calibri" panose="020F0502020204030204" pitchFamily="34" charset="0"/>
              <a:buChar char="̶"/>
            </a:pPr>
            <a:r>
              <a:rPr lang="fi-FI" altLang="fi-FI" sz="2200" dirty="0"/>
              <a:t>Eläimistä kaikkein pyhin on lehmä. </a:t>
            </a:r>
          </a:p>
          <a:p>
            <a:pPr lvl="1">
              <a:buFont typeface="Calibri" panose="020F0502020204030204" pitchFamily="34" charset="0"/>
              <a:buChar char="̶"/>
            </a:pPr>
            <a:r>
              <a:rPr lang="fi-FI" altLang="fi-FI" sz="2200" dirty="0"/>
              <a:t>Lisäksi pappeja, hengellisiä opettajia ja vaeltavia askeetteja kohdellaan pyhinä.</a:t>
            </a:r>
          </a:p>
          <a:p>
            <a:r>
              <a:rPr lang="fi-FI" altLang="fi-FI" sz="2200" dirty="0"/>
              <a:t>Kaikkialla Intian niemimaalla on pyhiä paikkoja, joihin liittyy pyhissä kirjoissa kuvattuja merkittäviä tapahtumia.</a:t>
            </a:r>
          </a:p>
          <a:p>
            <a:pPr lvl="1">
              <a:buFont typeface="Calibri" panose="020F0502020204030204" pitchFamily="34" charset="0"/>
              <a:buChar char="̶"/>
            </a:pPr>
            <a:r>
              <a:rPr lang="fi-FI" altLang="fi-FI" sz="2200" dirty="0"/>
              <a:t>Kaupunkien lisäksi on pyhiä jokia ja pyhiä vuoria. </a:t>
            </a:r>
          </a:p>
          <a:p>
            <a:pPr lvl="1">
              <a:buFont typeface="Calibri" panose="020F0502020204030204" pitchFamily="34" charset="0"/>
              <a:buChar char="̶"/>
            </a:pPr>
            <a:r>
              <a:rPr lang="fi-FI" altLang="fi-FI" sz="2200" dirty="0"/>
              <a:t>Pyhät paikat ovat merkittäviä pyhiinvaelluskohteita, joihin vaeltaa vuosittain kymmeniä miljoonia ihmisiä.</a:t>
            </a:r>
          </a:p>
          <a:p>
            <a:pPr marL="457200" lvl="1" indent="0">
              <a:buNone/>
            </a:pPr>
            <a:endParaRPr lang="fi-FI" altLang="fi-FI" sz="2200" dirty="0"/>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9. Rituaalit ja uskonnonharjoitus</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3</a:t>
            </a:fld>
            <a:endParaRPr lang="fi-FI"/>
          </a:p>
        </p:txBody>
      </p:sp>
    </p:spTree>
    <p:extLst>
      <p:ext uri="{BB962C8B-B14F-4D97-AF65-F5344CB8AC3E}">
        <p14:creationId xmlns:p14="http://schemas.microsoft.com/office/powerpoint/2010/main" val="2438206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Vuotuiset juhlat </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dirty="0"/>
              <a:t>Intiassa uskonto ei ole pelkästään vakava tai yksityinen asia. Juhlinta, ilonpito, loisteliaisuus ja viihteellisyys kuuluvat siihen yhtä lailla. </a:t>
            </a:r>
          </a:p>
          <a:p>
            <a:r>
              <a:rPr lang="fi-FI" altLang="fi-FI" sz="2200" dirty="0"/>
              <a:t>Vuotuiset juhlat muodostavat kenties kaikkein värikkäimmän osan hindulaisuutta. Ne voivat olla paikallisia tai yleisintialaisia.</a:t>
            </a:r>
          </a:p>
          <a:p>
            <a:r>
              <a:rPr lang="fi-FI" altLang="fi-FI" sz="2200" dirty="0"/>
              <a:t>Yhteen laskettuna Intiassa vietettävät uskonnolliset juhlat yltävät luultavasti useisiin tuhansiin, vaikka niitä vietetään yhdessä paikassa vuosittain vajaat kaksikymmentä – mikä sekin on varsin paljon.</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9. Rituaalit ja uskonnonharjoitus</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4</a:t>
            </a:fld>
            <a:endParaRPr lang="fi-FI"/>
          </a:p>
        </p:txBody>
      </p:sp>
    </p:spTree>
    <p:extLst>
      <p:ext uri="{BB962C8B-B14F-4D97-AF65-F5344CB8AC3E}">
        <p14:creationId xmlns:p14="http://schemas.microsoft.com/office/powerpoint/2010/main" val="3461363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endParaRPr lang="fi-FI" sz="4200" dirty="0">
              <a:latin typeface="+mn-lt"/>
            </a:endParaRPr>
          </a:p>
        </p:txBody>
      </p:sp>
      <p:pic>
        <p:nvPicPr>
          <p:cNvPr id="6" name="Sisällön paikkamerkki 5" descr="Kuva, joka sisältää kohteen teksti&#10;&#10;Kuvaus luotu automaattisesti">
            <a:extLst>
              <a:ext uri="{FF2B5EF4-FFF2-40B4-BE49-F238E27FC236}">
                <a16:creationId xmlns:a16="http://schemas.microsoft.com/office/drawing/2014/main" id="{4B271BB7-2628-4194-BCA8-F81F8CC6ED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34614" y="644002"/>
            <a:ext cx="3522771" cy="5569996"/>
          </a:xfrm>
        </p:spPr>
      </p:pic>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9. Rituaalit ja uskonnonharjoitus</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5</a:t>
            </a:fld>
            <a:endParaRPr lang="fi-FI"/>
          </a:p>
        </p:txBody>
      </p:sp>
    </p:spTree>
    <p:extLst>
      <p:ext uri="{BB962C8B-B14F-4D97-AF65-F5344CB8AC3E}">
        <p14:creationId xmlns:p14="http://schemas.microsoft.com/office/powerpoint/2010/main" val="3386784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Palvonta kodeissa ja temppeleissä</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dirty="0"/>
              <a:t>Hindulaisuudessa palvonta on hyvin yksilöllistä. Suuri osa palvontaan liittyvistä rituaaleista suoritetaan kotona. </a:t>
            </a:r>
          </a:p>
          <a:p>
            <a:r>
              <a:rPr lang="fi-FI" altLang="fi-FI" sz="2200" dirty="0"/>
              <a:t>Palvontarituaalista käytetään nimitystä </a:t>
            </a:r>
            <a:r>
              <a:rPr lang="fi-FI" altLang="fi-FI" sz="2200" dirty="0" err="1"/>
              <a:t>puja</a:t>
            </a:r>
            <a:r>
              <a:rPr lang="fi-FI" altLang="fi-FI" sz="2200" dirty="0"/>
              <a:t>.</a:t>
            </a:r>
          </a:p>
          <a:p>
            <a:r>
              <a:rPr lang="fi-FI" altLang="fi-FI" sz="2200" dirty="0"/>
              <a:t>Useimmissa hindukodeissa on kuvia tai patsaita perheen suosimista jumalista asetettuina niille varattuun nurkkaukseen. </a:t>
            </a:r>
          </a:p>
          <a:p>
            <a:pPr lvl="1">
              <a:buFont typeface="Calibri" panose="020F0502020204030204" pitchFamily="34" charset="0"/>
              <a:buChar char="̶"/>
            </a:pPr>
            <a:r>
              <a:rPr lang="fi-FI" altLang="fi-FI" sz="2200" dirty="0"/>
              <a:t>Vaatimattomimmillaan kotiriitti muodostuu siitä, että perheen äiti lausuu aamunkoitteessa rukouksia ja soittaa pientä kelloa jumalia esittävien kuvien tai pienoispatsaiden edessä. 	</a:t>
            </a:r>
          </a:p>
          <a:p>
            <a:pPr lvl="1">
              <a:buFont typeface="Calibri" panose="020F0502020204030204" pitchFamily="34" charset="0"/>
              <a:buChar char="̶"/>
            </a:pPr>
            <a:r>
              <a:rPr lang="fi-FI" altLang="fi-FI" sz="2200" dirty="0"/>
              <a:t>Vaativammissa muodoissa palvontaan voi kuulua myös kukkien, suitsukkeiden, lamppujen ja ruoan uhraamista. </a:t>
            </a:r>
          </a:p>
          <a:p>
            <a:pPr lvl="1">
              <a:buFont typeface="Calibri" panose="020F0502020204030204" pitchFamily="34" charset="0"/>
              <a:buChar char="̶"/>
            </a:pPr>
            <a:r>
              <a:rPr lang="fi-FI" altLang="fi-FI" sz="2200" dirty="0"/>
              <a:t>Varakkaissa perheissä palvontaa varten saattaa olla oma huone, jossa on koristeltu alttari.</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9. Rituaalit ja uskonnonharjoitus</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6</a:t>
            </a:fld>
            <a:endParaRPr lang="fi-FI"/>
          </a:p>
        </p:txBody>
      </p:sp>
    </p:spTree>
    <p:extLst>
      <p:ext uri="{BB962C8B-B14F-4D97-AF65-F5344CB8AC3E}">
        <p14:creationId xmlns:p14="http://schemas.microsoft.com/office/powerpoint/2010/main" val="3233425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Palvonta kodeissa ja temppeleissä</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dirty="0"/>
              <a:t>Temppelirituaalit ovat loisteliaampia ja vaativampia kuin kotona suoritettavat rituaalit. </a:t>
            </a:r>
          </a:p>
          <a:p>
            <a:pPr lvl="1">
              <a:buFont typeface="Calibri" panose="020F0502020204030204" pitchFamily="34" charset="0"/>
              <a:buChar char="̶"/>
            </a:pPr>
            <a:r>
              <a:rPr lang="fi-FI" altLang="fi-FI" sz="2200" dirty="0"/>
              <a:t>Rituaalin toimittaa tehtävään vihitty pappi. </a:t>
            </a:r>
          </a:p>
          <a:p>
            <a:pPr lvl="1">
              <a:buFont typeface="Calibri" panose="020F0502020204030204" pitchFamily="34" charset="0"/>
              <a:buChar char="̶"/>
            </a:pPr>
            <a:r>
              <a:rPr lang="fi-FI" altLang="fi-FI" sz="2200" dirty="0"/>
              <a:t>Hindulaisuuden mukaan jumala on itse läsnä häntä esittävässä jumalhahmossa, ja temppeli tai kotialttari mielletään hänen asuinsijakseen. </a:t>
            </a:r>
          </a:p>
          <a:p>
            <a:pPr lvl="1">
              <a:buFont typeface="Calibri" panose="020F0502020204030204" pitchFamily="34" charset="0"/>
              <a:buChar char="̶"/>
            </a:pPr>
            <a:r>
              <a:rPr lang="fi-FI" altLang="fi-FI" sz="2200" dirty="0"/>
              <a:t>Temppelissä jumalhahmoa palvellaan kuninkaallisille tai arvovieraille osoitetun kunnioituksen mukaisesti. </a:t>
            </a:r>
          </a:p>
          <a:p>
            <a:pPr lvl="1">
              <a:buFont typeface="Calibri" panose="020F0502020204030204" pitchFamily="34" charset="0"/>
              <a:buChar char="̶"/>
            </a:pPr>
            <a:r>
              <a:rPr lang="fi-FI" altLang="fi-FI" sz="2200" dirty="0"/>
              <a:t>Pappien suorittama rituaalinen päiväohjelma voi temppelissä olla hyvin rikas ja monivaiheinen: jumalhahmon aamuisesta kylvetyksestä ja pukemisesta edetään eri vaiheiden kautta levolle asettamiseen. </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9. Rituaalit ja uskonnonharjoitus</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7</a:t>
            </a:fld>
            <a:endParaRPr lang="fi-FI"/>
          </a:p>
        </p:txBody>
      </p:sp>
    </p:spTree>
    <p:extLst>
      <p:ext uri="{BB962C8B-B14F-4D97-AF65-F5344CB8AC3E}">
        <p14:creationId xmlns:p14="http://schemas.microsoft.com/office/powerpoint/2010/main" val="150685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Palvonta kodeissa ja temppeleissä</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5351585" cy="4633913"/>
          </a:xfrm>
        </p:spPr>
        <p:txBody>
          <a:bodyPr/>
          <a:lstStyle/>
          <a:p>
            <a:pPr lvl="1">
              <a:buFont typeface="Calibri" panose="020F0502020204030204" pitchFamily="34" charset="0"/>
              <a:buChar char="̶"/>
            </a:pPr>
            <a:r>
              <a:rPr lang="fi-FI" altLang="fi-FI" sz="2200" dirty="0"/>
              <a:t>Värikylläisen palvonnan perimmäisenä tarkoituksena on ottaa kaikki aistit mukaan jumalan palvelemiseen, jolloin ihminen puhdistuu ja </a:t>
            </a:r>
            <a:r>
              <a:rPr lang="fi-FI" altLang="fi-FI" sz="2200" dirty="0" err="1"/>
              <a:t>pyhittyy</a:t>
            </a:r>
            <a:r>
              <a:rPr lang="fi-FI" altLang="fi-FI" sz="2200" dirty="0"/>
              <a:t>.</a:t>
            </a:r>
          </a:p>
          <a:p>
            <a:pPr lvl="1">
              <a:buFont typeface="Calibri" panose="020F0502020204030204" pitchFamily="34" charset="0"/>
              <a:buChar char="̶"/>
            </a:pPr>
            <a:r>
              <a:rPr lang="fi-FI" altLang="fi-FI" sz="2200" dirty="0"/>
              <a:t>Pientä kelloa soittaen pappi uhraa erilaisia kukkia, suitsukkeita, hedelmiä tai ruokaa jumalille liikuttamalla niitä oikeassa kädessään jumalhahmojen edessä pyhiä säkeitä lausuen. </a:t>
            </a:r>
          </a:p>
          <a:p>
            <a:pPr lvl="1">
              <a:buFont typeface="Calibri" panose="020F0502020204030204" pitchFamily="34" charset="0"/>
              <a:buChar char="̶"/>
            </a:pPr>
            <a:r>
              <a:rPr lang="fi-FI" altLang="fi-FI" sz="2200" dirty="0"/>
              <a:t>Läsnäolijoiden päälle voidaan pirskottaa pyhitettyä vettä. Tärkein on kuitenkin uhrattu ruoka, joka jaetaan seremonian päätyttyä vierailijoille. Näin he pääsevät osaksi jumalan siunauksesta.</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9. Rituaalit ja uskonnonharjoitus</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8</a:t>
            </a:fld>
            <a:endParaRPr lang="fi-FI"/>
          </a:p>
        </p:txBody>
      </p:sp>
      <p:pic>
        <p:nvPicPr>
          <p:cNvPr id="6" name="Kuva 5" descr="Kuva, joka sisältää kohteen sisä, sotkuinen&#10;&#10;Kuvaus luotu automaattisesti">
            <a:extLst>
              <a:ext uri="{FF2B5EF4-FFF2-40B4-BE49-F238E27FC236}">
                <a16:creationId xmlns:a16="http://schemas.microsoft.com/office/drawing/2014/main" id="{80F1A978-BE12-4F5B-A782-9B56E3FA0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0655" y="2105914"/>
            <a:ext cx="5164015" cy="3069692"/>
          </a:xfrm>
          <a:prstGeom prst="rect">
            <a:avLst/>
          </a:prstGeom>
        </p:spPr>
      </p:pic>
    </p:spTree>
    <p:extLst>
      <p:ext uri="{BB962C8B-B14F-4D97-AF65-F5344CB8AC3E}">
        <p14:creationId xmlns:p14="http://schemas.microsoft.com/office/powerpoint/2010/main" val="3802827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Siirtymäriitit </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dirty="0"/>
              <a:t>Hindulaiset siirtymäriitit ovat tärkeä osa hindun uskonnollista elämää. Ne sijoittuvat ihmisen elämänkaaren tärkeisiin taitekohtiin. </a:t>
            </a:r>
          </a:p>
          <a:p>
            <a:r>
              <a:rPr lang="fi-FI" altLang="fi-FI" sz="2200" dirty="0"/>
              <a:t>Tunnetaan jopa kymmeniä, mutta yleisemmässä käytössä on noin kymmenkunta.</a:t>
            </a:r>
          </a:p>
          <a:p>
            <a:r>
              <a:rPr lang="fi-FI" altLang="fi-FI" sz="2200" dirty="0"/>
              <a:t>Yläkastisille, miespuoliselle hinduille pidetään välttämättöminä kolmea: initiaatio (</a:t>
            </a:r>
            <a:r>
              <a:rPr lang="fi-FI" altLang="fi-FI" sz="2200" dirty="0" err="1"/>
              <a:t>upanayana</a:t>
            </a:r>
            <a:r>
              <a:rPr lang="fi-FI" altLang="fi-FI" sz="2200" dirty="0"/>
              <a:t>), avioliitto sekä hautajaiset. </a:t>
            </a:r>
          </a:p>
          <a:p>
            <a:r>
              <a:rPr lang="fi-FI" altLang="fi-FI" sz="2200" dirty="0"/>
              <a:t>Kaikkein tärkein riitti on initiaatio, jossa kolmen ylimmän kastin nuoret miehet vihitään täysivaltaisiksi yhteisön jäseniksi 8–24 vuoden iässä. Sen jälkeen he ovat kelpoisia </a:t>
            </a:r>
          </a:p>
          <a:p>
            <a:pPr lvl="1">
              <a:buFont typeface="Calibri" panose="020F0502020204030204" pitchFamily="34" charset="0"/>
              <a:buChar char="̶"/>
            </a:pPr>
            <a:r>
              <a:rPr lang="fi-FI" altLang="fi-FI" sz="2200" dirty="0"/>
              <a:t>solmimaan avioliiton</a:t>
            </a:r>
          </a:p>
          <a:p>
            <a:pPr lvl="1">
              <a:buFont typeface="Calibri" panose="020F0502020204030204" pitchFamily="34" charset="0"/>
              <a:buChar char="̶"/>
            </a:pPr>
            <a:r>
              <a:rPr lang="fi-FI" altLang="fi-FI" sz="2200" dirty="0"/>
              <a:t>osallistumaan pappiskastin suorittamiin rituaaleihin </a:t>
            </a:r>
          </a:p>
          <a:p>
            <a:pPr lvl="1">
              <a:buFont typeface="Calibri" panose="020F0502020204030204" pitchFamily="34" charset="0"/>
              <a:buChar char="̶"/>
            </a:pPr>
            <a:r>
              <a:rPr lang="fi-FI" altLang="fi-FI" sz="2200" dirty="0"/>
              <a:t>ylläpitämään pyhää tulta. </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dirty="0"/>
              <a:t>9. Rituaalit ja uskonnonharjoitus</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9</a:t>
            </a:fld>
            <a:endParaRPr lang="fi-FI"/>
          </a:p>
        </p:txBody>
      </p:sp>
    </p:spTree>
    <p:extLst>
      <p:ext uri="{BB962C8B-B14F-4D97-AF65-F5344CB8AC3E}">
        <p14:creationId xmlns:p14="http://schemas.microsoft.com/office/powerpoint/2010/main" val="312904021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928</Words>
  <Application>Microsoft Office PowerPoint</Application>
  <PresentationFormat>Laajakuva</PresentationFormat>
  <Paragraphs>95</Paragraphs>
  <Slides>13</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13</vt:i4>
      </vt:variant>
    </vt:vector>
  </HeadingPairs>
  <TitlesOfParts>
    <vt:vector size="17" baseType="lpstr">
      <vt:lpstr>Arial</vt:lpstr>
      <vt:lpstr>Calibri</vt:lpstr>
      <vt:lpstr>Calibri Light</vt:lpstr>
      <vt:lpstr>Office-teema</vt:lpstr>
      <vt:lpstr>9. Rituaalit ja uskonnonharjoitus</vt:lpstr>
      <vt:lpstr>Puhtauskäsitykset värittävät elämää </vt:lpstr>
      <vt:lpstr>Puhtauskäsitykset värittävät elämää </vt:lpstr>
      <vt:lpstr>Vuotuiset juhlat </vt:lpstr>
      <vt:lpstr>PowerPoint-esitys</vt:lpstr>
      <vt:lpstr>Palvonta kodeissa ja temppeleissä</vt:lpstr>
      <vt:lpstr>Palvonta kodeissa ja temppeleissä</vt:lpstr>
      <vt:lpstr>Palvonta kodeissa ja temppeleissä</vt:lpstr>
      <vt:lpstr>Siirtymäriitit </vt:lpstr>
      <vt:lpstr>Siirtymäriitit </vt:lpstr>
      <vt:lpstr>Siirtymäriitit </vt:lpstr>
      <vt:lpstr>Hinduasketismin perinteet </vt:lpstr>
      <vt:lpstr>Hinduasketismin perinteet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Diaesityksen otsikko, koko 48</dc:title>
  <dc:creator>Taina Vuokko</dc:creator>
  <cp:lastModifiedBy>Luukkonen Iiris</cp:lastModifiedBy>
  <cp:revision>8</cp:revision>
  <dcterms:created xsi:type="dcterms:W3CDTF">2021-06-01T16:07:13Z</dcterms:created>
  <dcterms:modified xsi:type="dcterms:W3CDTF">2023-08-29T18:30:33Z</dcterms:modified>
</cp:coreProperties>
</file>