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0F67-46A7-4FF6-AEBA-FBB7BF5292E0}" type="datetime1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5E11-C2CE-4B30-AF83-9B315D20E471}" type="datetime1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771C-4B34-4DEA-BD02-C7478A88ED9E}" type="datetime1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1D7E-E45A-4D0C-AB2B-103479294890}" type="datetime1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ACE7-8004-476A-A922-485E179A1FAE}" type="datetime1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2B51-4C1F-4290-A55B-0105B42C0F04}" type="datetime1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54F4-4410-4D75-B713-4AE3B9F7DEA8}" type="datetime1">
              <a:rPr lang="fi-FI" smtClean="0"/>
              <a:t>26.1.2022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7B5E-B54E-4A25-B94C-AADB11C95D35}" type="datetime1">
              <a:rPr lang="fi-FI" smtClean="0"/>
              <a:t>26.1.2022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EAA8-5B84-4A00-8CA2-8B5D17F2BAAA}" type="datetime1">
              <a:rPr lang="fi-FI" smtClean="0"/>
              <a:t>26.1.2022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556D-348A-4917-874F-56A27C1E8D36}" type="datetime1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7122-A644-4DDC-BA78-2BF825B6D21E}" type="datetime1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F269E-D09D-4425-99BE-FBB310A30FCD}" type="datetime1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17. Uskonto kiinalaisessa yhteiskunnassa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Kiinan uskonnot muualla maailmassa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Buddhalaisuus levisi 500-luvulla Kiinan kautta Japaniin. Taolaisuus ja buddhalaisuuden ihanteet sulautuivat japanilaisessa </a:t>
            </a:r>
            <a:r>
              <a:rPr lang="fi-FI" altLang="fi-FI" sz="2200" dirty="0" err="1"/>
              <a:t>zen</a:t>
            </a:r>
            <a:r>
              <a:rPr lang="fi-FI" altLang="fi-FI" sz="2200" dirty="0"/>
              <a:t>-buddhalaisuudessa, jonka leviäminen Eurooppaan on lisännyt kiinnostusta taolaisuuteen.</a:t>
            </a:r>
          </a:p>
          <a:p>
            <a:r>
              <a:rPr lang="fi-FI" altLang="fi-FI" sz="2200" dirty="0"/>
              <a:t>Taolaisuuden vaikutus näkyy pyrkimyksenä terveelliseen ja tasapainoiseen elämäntapaan.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Euroopassa on tullut muotiin </a:t>
            </a:r>
            <a:r>
              <a:rPr lang="fi-FI" altLang="fi-FI" sz="2200" dirty="0" err="1"/>
              <a:t>fengshui</a:t>
            </a:r>
            <a:r>
              <a:rPr lang="fi-FI" altLang="fi-FI" sz="2200" dirty="0"/>
              <a:t>-aate, jossa ilmenee kiinalainen ajattelu luonnon, ihmisen ja elinympäristön tasapainoisesta järjestyksestä.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Oikeanlainen järjestys syntyy siitä, että eri tiloihin ja aineisiin sisältyvät näkymättömät energiavirrat ovat sopusoinnussa keskenään.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Ihmisessä virtaavia energiavirtoja pyritään ohjaamaan kiinalaisella aamuvoimistelulla eli taijilla.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79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Kiinan uskonnot muualla maailmassa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Tasapainon ja terveyden korostaminen näkyy myös kiinalaisissa taistelulajeissa, jotka ovat maailman vanhimpia, osa jopa yli 2 000 vuotta vanhoja.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Niidenkin juuret ovat </a:t>
            </a:r>
            <a:r>
              <a:rPr lang="fi-FI" altLang="fi-FI" sz="2200" dirty="0" err="1"/>
              <a:t>yin</a:t>
            </a:r>
            <a:r>
              <a:rPr lang="fi-FI" altLang="fi-FI" sz="2200" dirty="0"/>
              <a:t> ja </a:t>
            </a:r>
            <a:r>
              <a:rPr lang="fi-FI" altLang="fi-FI" sz="2200" dirty="0" err="1"/>
              <a:t>yang</a:t>
            </a:r>
            <a:r>
              <a:rPr lang="fi-FI" altLang="fi-FI" sz="2200" dirty="0"/>
              <a:t> -ajattelussa, jonka mukaan voiman tulee olla tasapainossa myötätunnon ja lempeyden kanssa.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Kiinalaisia taistelulajeja kutsutaan nimellä kung-fu, joka tarkoittaa ikuista oppimista.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60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Uskontojen asema Kiinassa eri aikoina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Uskontojen asema yhteiskunnassa on vaihdellut sen mukaan, miten valtiota on johdettu. </a:t>
            </a:r>
          </a:p>
          <a:p>
            <a:r>
              <a:rPr lang="fi-FI" altLang="fi-FI" sz="2200" dirty="0"/>
              <a:t>Kiinassa vallitsi keisarivalta 1900-luvun alkuun saakka. Silloin kungfutselaisuus oli valtiovallan suosima uskonto, sillä se toimi keisarivallan pönkittäjänä.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Kungfutselaisten rituaalien tehtävänä oli tukea yhteiskunnallista järjestystä.</a:t>
            </a:r>
          </a:p>
          <a:p>
            <a:r>
              <a:rPr lang="fi-FI" altLang="fi-FI" sz="2200" dirty="0"/>
              <a:t>Vuoden 1911 vallankumous päätti keisarivallan ja maasta tuli tasavalta.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Kungfutselaisuus joutui epäilyn kohteeksi, koska sen nähtiin olevan vahvasti sidoksissa keisarilaitokseen.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Uskonto ja valtio erotettiin toisistaan ja samalla luovuttiin virallisesti myös esi-isien palvonnasta.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Uskontojen asema Kiinassa eri aikoina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Vuonna 1949 perustettiin kommunistinen Kiinan tasavalta, jonka vaikutusvaltaisimpia johtajia oli Mao </a:t>
            </a:r>
            <a:r>
              <a:rPr lang="fi-FI" altLang="fi-FI" sz="2200" dirty="0" err="1"/>
              <a:t>Zedong</a:t>
            </a:r>
            <a:r>
              <a:rPr lang="fi-FI" altLang="fi-FI" sz="2200" dirty="0"/>
              <a:t> (1893–1976).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Maolaisen kommunismin aikana Kiinassa vastustettiin etenkin kungfutselaisuutta, jota syytettiin vanhan hierarkkisen yhteiskuntajärjestyksen ylläpitämisestä.</a:t>
            </a:r>
          </a:p>
          <a:p>
            <a:r>
              <a:rPr lang="fi-FI" altLang="fi-FI" sz="2200" dirty="0"/>
              <a:t>Maolaisuus pyrki syrjäyttämään perinteiset uskonnot.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Kungfutselaisuus menetti paikkansa virallisena ja julkisena uskontona, mutta virallinen kielto ei poistanut sen kansansuosiota.</a:t>
            </a:r>
          </a:p>
          <a:p>
            <a:r>
              <a:rPr lang="fi-FI" altLang="fi-FI" sz="2200" dirty="0"/>
              <a:t>Mao hallitsi Kiinaa itsevaltiaana ja hänestä tuli palvonnan kohde, jonka kuvat nostettiin kaikkialle koteihin ja julkisille paikoille.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Hänen valtakaudellaan nälänhätä, vainot, pakkotyö ja teloitukset aiheuttivat miljoonien ihmisten kuoleman.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Kiinasta kehittyi vahva keskusjohtoinen valtio, mikä on ollut luonteenomaista kiinalaiselle hallintotavalle myös hänen jälkeensä.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43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Uskontojen asema Kiinassa eri aikoina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Taolaisuus on ollut Kiinan historiassa köyhän kansan protestiuskonto, joka on liittynyt moniin kapinaliikkeisiin.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Vielä 1950-luvulla taolaisia ryhmittymiä nousi kapinaan maan hallitusta vastaan, minkä vuoksi monia niistä lakkautettiin.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taivas, ulko, henkilöt, ryhmä&#10;&#10;Kuvaus luotu automaattisesti">
            <a:extLst>
              <a:ext uri="{FF2B5EF4-FFF2-40B4-BE49-F238E27FC236}">
                <a16:creationId xmlns:a16="http://schemas.microsoft.com/office/drawing/2014/main" id="{CA5BC5FE-8CC1-4DC8-AF2D-D7664A537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22" y="3076155"/>
            <a:ext cx="3827956" cy="32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Uskonnollisuuden elpyminen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Kiinassa on toteutettu 1980-luvulta lähtien laajaa uudistusohjelmaa, jonka vaikutuksesta maa on kansainvälistynyt ja lähtenyt taloudelliseen kasvuun.</a:t>
            </a:r>
          </a:p>
          <a:p>
            <a:r>
              <a:rPr lang="fi-FI" altLang="fi-FI" sz="2200" dirty="0"/>
              <a:t>Kommunismi on menettänyt uskonnollisen luonteensa, maolaisuus on menettänyt merkitystään ja suhtautuminen uskontoihin on muuttunut aiempaa myönteisemmäksi.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Maassa on käynnistetty laaja uskontohistoriallinen tutkimustyö,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perustettu Uskonnollisten asiain laitos ja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taattu perustuslaissa uskonnonvapaus.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Valtion tavoitteena on rakentaa harmoninen yhteiskunta, mikä käytännössä on kuitenkin johtanut uskonnonvapauden rajoituksiin.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Kiinan perinteisten uskontojen elpyminen näkyy varsinkin kungfutselaisuuden uudessa nousussa.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Myös taolaisuuden ja buddhalaisuuden harjoittaminen on vilkastunut.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Uususkonnolliset liikkeet ovat lisääntyneet.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19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Uskonnollisuuden elpyminen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67919" cy="4633913"/>
          </a:xfrm>
        </p:spPr>
        <p:txBody>
          <a:bodyPr/>
          <a:lstStyle/>
          <a:p>
            <a:r>
              <a:rPr lang="fi-FI" altLang="fi-FI" sz="2200" dirty="0"/>
              <a:t>2000-luvulla tehdyn väestölaskennan mukaan noin 80 prosenttia kiinalaisista harjoittaa jonkinlaista kansanuskoa.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Kungfutselaisuus on suosittua erityisesti älymystön parissa.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Muut uskonnot, kuten buddhalaisuus, kristinusko ja islam, ovat selvästi vähemmistössä.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Luotettavien uskontotilastojen saaminen Kiinassa on kuitenkin lähes mahdotonta.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Virallisesti uskonto ymmärretään organisoituneena yhteisönä, mikä jättää ulkopuolelle yksilöllisen uskonnonharjoittamisen.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Uskonnonharjoittaminen on Kiinassa hyvin käytännönläheistä ja kattaa yhtä aikaa eri uskontoperinteitä.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henkilö, ulko, tanssija, henkilöt&#10;&#10;Kuvaus luotu automaattisesti">
            <a:extLst>
              <a:ext uri="{FF2B5EF4-FFF2-40B4-BE49-F238E27FC236}">
                <a16:creationId xmlns:a16="http://schemas.microsoft.com/office/drawing/2014/main" id="{07F177A8-6778-4BD8-8A13-4C912400E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1" y="2582524"/>
            <a:ext cx="4114800" cy="22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Uskonnot ja valtiovalta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9823101" cy="4633913"/>
          </a:xfrm>
        </p:spPr>
        <p:txBody>
          <a:bodyPr/>
          <a:lstStyle/>
          <a:p>
            <a:r>
              <a:rPr lang="fi-FI" altLang="fi-FI" sz="2200" dirty="0"/>
              <a:t>Viime vuosikymmeninä tapahtuneen uskonnollisen avautumisen ohella Kiinan valtio on lähtenyt 2000-luvulla aktiivisesti määrittelemään suhdettaan uskontoon.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Kiina on kommunistinen valtio, jonka virallinen ideologia on ateismi.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Kommunistisen ajattelun lähtökohta on, että yhteiskunnan kehittymisen myötä uskonnot tulevat häviämään.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Nyt ajatellaan, että siihen tulee todennäköisesti kuitenkin menemään vielä pitkä aika.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Uskonnoilla on Kiinassa pitkät historialliset juuret</a:t>
            </a:r>
          </a:p>
          <a:p>
            <a:r>
              <a:rPr lang="fi-FI" altLang="fi-FI" sz="2200" dirty="0"/>
              <a:t>Kiinan valtio hyväksyy virallisesti viisi uskontoa, joita ovat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buddhalaisuus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taolaisuus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katolinen kristinusko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protestanttinen kristinusko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islam.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henkilö, sisä, lapsi, ryhmä&#10;&#10;Kuvaus luotu automaattisesti">
            <a:extLst>
              <a:ext uri="{FF2B5EF4-FFF2-40B4-BE49-F238E27FC236}">
                <a16:creationId xmlns:a16="http://schemas.microsoft.com/office/drawing/2014/main" id="{16E16531-1677-40DA-A242-90D641154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657882"/>
            <a:ext cx="3041230" cy="26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Uskonnot ja valtiovalta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Käytännössä Kiinan valtio pyrkii määrätietoisesti ohjailemaan ja rajoittamaan uskontojen itsenäistä toimintaa.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 näkyy erityisesti uusien uskonnollisten liikkeiden sekä uskonnollisten vähemmistöjen, kuten kristinuskon ja islamin, kohtelussa.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Pyrkimyksenä on hallita uskontoja niin, että ne eivät horjuta maan poliittista järjestelmää tai riko yhteiskuntarauhaa. </a:t>
            </a:r>
          </a:p>
          <a:p>
            <a:r>
              <a:rPr lang="fi-FI" altLang="fi-FI" sz="2200" dirty="0"/>
              <a:t>Kristilliset kirkot ovat jakautuneet valtion kanssa yhteistyötä tekevään virallisesti hyväksyttyyn protestanttiseen ja katoliseen kirkkoon sekä maanalaisiin protestanttisiin ja katolisiin kirkkoihin, joita joskus kutsutaan kotikirkoiksi.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Kristinuskon maanalaisella toiminnalla on Kiinassa pitkät perinteet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Valtiovalta on muun muassa vaatinut, että Kiinan katolinen kirkko ei tunnustaisi maailmanlaajuisen roomalaiskatolisen kirkon johtajan, paavin, valtaa vaan pelkästään maan sisäiset johtajat.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92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Uskonnot ja valtiovalta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Muslimit nähdään Kiinassa yleensä ennen kaikkea etnisten ryhmien jäseninä, mikä on taannut heille tiettyjä vähemmistöoikeuksia.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Uiguurimuslimit, jotka ajavat asuinalueensa itsenäistymistä Kiinasta, taas ovat valtion syrjinnän kohteena.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Uiguureilta on kielletty ramadanin vietto ja heitä on suljettu leireihin, joissa heillä ei ole mitään ihmisoikeuksia.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Uiguurimuslimien parissa syrjintä on herättänyt katkeruutta ja ruokkinut islamilaista radikalisoitumista, mikä on puolestaan lisännyt uiguurien ja valtiovallan välistä vastakkainasettelua.</a:t>
            </a:r>
          </a:p>
          <a:p>
            <a:r>
              <a:rPr lang="fi-FI" altLang="fi-FI" sz="2200" dirty="0"/>
              <a:t>Valtio kokee erityisen uhkaavana monet uudet uskonnolliset liikkeet. Esimerkiksi Falun </a:t>
            </a:r>
            <a:r>
              <a:rPr lang="fi-FI" altLang="fi-FI" sz="2200" dirty="0" err="1"/>
              <a:t>Gong</a:t>
            </a:r>
            <a:r>
              <a:rPr lang="fi-FI" altLang="fi-FI" sz="2200" dirty="0"/>
              <a:t> on joutunut kokemaan valtion suoranaista vainoa.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Uskonto kiinalaisessa yhteiskunnassa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49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868</Words>
  <Application>Microsoft Office PowerPoint</Application>
  <PresentationFormat>Laajakuva</PresentationFormat>
  <Paragraphs>92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17. Uskonto kiinalaisessa yhteiskunnassa</vt:lpstr>
      <vt:lpstr>Uskontojen asema Kiinassa eri aikoina</vt:lpstr>
      <vt:lpstr>Uskontojen asema Kiinassa eri aikoina</vt:lpstr>
      <vt:lpstr>Uskontojen asema Kiinassa eri aikoina</vt:lpstr>
      <vt:lpstr>Uskonnollisuuden elpyminen </vt:lpstr>
      <vt:lpstr>Uskonnollisuuden elpyminen </vt:lpstr>
      <vt:lpstr>Uskonnot ja valtiovalta </vt:lpstr>
      <vt:lpstr>Uskonnot ja valtiovalta </vt:lpstr>
      <vt:lpstr>Uskonnot ja valtiovalta </vt:lpstr>
      <vt:lpstr>Kiinan uskonnot muualla maailmassa</vt:lpstr>
      <vt:lpstr>Kiinan uskonnot muualla maailmassa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9</cp:revision>
  <dcterms:created xsi:type="dcterms:W3CDTF">2021-06-01T16:07:13Z</dcterms:created>
  <dcterms:modified xsi:type="dcterms:W3CDTF">2022-01-26T17:18:36Z</dcterms:modified>
</cp:coreProperties>
</file>