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19.8.2023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07BF-31D0-413B-A86E-921C6F83F1CA}" type="datetime1">
              <a:rPr lang="fi-FI" smtClean="0"/>
              <a:t>19.8.2023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D8A0B-36CA-465E-8BDF-A776FB220909}" type="datetime1">
              <a:rPr lang="fi-FI" smtClean="0"/>
              <a:t>19.8.2023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6B32-E4F1-41D8-97C5-38FA21AA7933}" type="datetime1">
              <a:rPr lang="fi-FI" smtClean="0"/>
              <a:t>19.8.2023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522A-4B80-46F6-A1AF-A1856668AD02}" type="datetime1">
              <a:rPr lang="fi-FI" smtClean="0"/>
              <a:t>19.8.2023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44DBB-AC27-4EED-8300-AA3D0AAF8A7C}" type="datetime1">
              <a:rPr lang="fi-FI" smtClean="0"/>
              <a:t>19.8.2023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B13A-B0F4-4AD1-AEFF-E6F28F111333}" type="datetime1">
              <a:rPr lang="fi-FI" smtClean="0"/>
              <a:t>19.8.2023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045B-A8C9-4A69-B95B-6A31C9854756}" type="datetime1">
              <a:rPr lang="fi-FI" smtClean="0"/>
              <a:t>19.8.2023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8D583-90D2-47BC-B084-6807A68CB5C0}" type="datetime1">
              <a:rPr lang="fi-FI" smtClean="0"/>
              <a:t>19.8.2023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A2BC-7DE6-4443-98F1-9BE64253F56C}" type="datetime1">
              <a:rPr lang="fi-FI" smtClean="0"/>
              <a:t>19.8.2023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A8D21-9763-42DB-B20F-F2E691C4311A}" type="datetime1">
              <a:rPr lang="fi-FI" smtClean="0"/>
              <a:t>19.8.2023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202-313F-4414-A9DB-A50300C09780}" type="datetime1">
              <a:rPr lang="fi-FI" smtClean="0"/>
              <a:t>19.8.2023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B46D6D-9EBB-45E9-BB77-5886D81E1713}" type="datetime1">
              <a:rPr lang="fi-FI" smtClean="0"/>
              <a:t>19.8.2023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3. Uskonto erilaisten ihmisten elämässä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Sosiaalinen asema heijastuu uskonnolliseen elämään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Ihmisten asema yhteisössä vaikuttaa heidän uskonnolliseen elämäänsä. </a:t>
            </a:r>
          </a:p>
          <a:p>
            <a:r>
              <a:rPr lang="fi-FI" altLang="fi-FI" sz="2200" dirty="0"/>
              <a:t>Uskonnonharjoituksen tavat ja tarkoitus eivät aina toteudu siten kuin ne uskontojen pyhissä teksteissä tai virallisessa opetuksessa esitetään.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Ihmisten elämäntilanteet ja roolit yhteisössään vaihtelevat. Se vaikuttaa myös tapoihin, joilla uskontoa lähestytään.</a:t>
            </a:r>
          </a:p>
          <a:p>
            <a:r>
              <a:rPr lang="fi-FI" altLang="fi-FI" sz="2200" dirty="0"/>
              <a:t>Erityisasemassa olevien pappien tai uskonoppineiden tapa tulkita opetuksia saattaa poiketa suuresti siitä, kuinka tavalliset ihmiset eli maallikot niitä omassa arjessaan tulkitsevat. </a:t>
            </a:r>
          </a:p>
          <a:p>
            <a:r>
              <a:rPr lang="fi-FI" altLang="fi-FI" sz="2200" dirty="0"/>
              <a:t>Saman uskontoperinteen sisällä esiintyy usein suuria eroja sen mukaan, onko kyse virallisten auktoriteettien uskonnosta, tavallisen kansan uskonnosta vai poikkeuksellisen voimakkaasti omistautuneiden henkilöiden uskonnosta.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Oppineiston uskonto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Uskontojen virallisissa asemissa oleville ihmisille uskonto ilmenee yleensä toisin kuin millaisena se näkyy tavallisten ihmisten elämässä. </a:t>
            </a:r>
          </a:p>
          <a:p>
            <a:r>
              <a:rPr lang="fi-FI" altLang="fi-FI" sz="2200" dirty="0"/>
              <a:t>Järjestäytyneissä uskonnoissa ihmisille annetaan usein virallisia tehtäviä ja asemia.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kristinuskossa tällaisia tehtäviä ovat piispan, papin, diakonin, munkin ja nunnan asemat erilaisine tehtävineen. </a:t>
            </a:r>
          </a:p>
          <a:p>
            <a:r>
              <a:rPr lang="fi-FI" altLang="fi-FI" sz="2200" dirty="0"/>
              <a:t>Näihin tehtäviin liittyy tiettyjä ehtoja ja edellytyksiä, kuten sukupuoli, oppineisuus tai elämäntapaa koskevat vaatimukset.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Papiksi vihittäviltä edellytetään syvällisempää harjaantumista uskon opillisiin sisältöihin ja rituaalien toimitukseen kuin tavalliselta kristityltä.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Munkeilta ja nunnilta edellytetään monien sellaisten sääntöjen noudattamista, joita muilta ei edellytetä. He eivät esimerkiksi saa mennä naimisiin tai pitää henkilökohtaista omaisuutta.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472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Oppineiston uskonto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Uskonnollisia yhteisöjä johtavat tavallisimmin henkilöt, joilla on pitkällinen koulutus omassa perinteessään. Erityisen osaamisensa ansiosta heitä käytetään neuvonantajina ja auktoriteetteina kiistakysymyksissä.</a:t>
            </a:r>
          </a:p>
          <a:p>
            <a:r>
              <a:rPr lang="fi-FI" altLang="fi-FI" sz="2200" dirty="0"/>
              <a:t>Erityistuntijoiden tehtäväksi muodostuu usein rajojen määritteleminen sille, millaiset opit, tavat tai moraali ovat uskontoperinteessä hyväksyttäviä.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islamissa voidaan epäselvässä tilanteessa kysyä neuvoa islamilaiseen lakiin perehtyneeltä </a:t>
            </a:r>
            <a:r>
              <a:rPr lang="fi-FI" altLang="fi-FI" sz="2200" dirty="0" err="1"/>
              <a:t>muftilta</a:t>
            </a:r>
            <a:r>
              <a:rPr lang="fi-FI" altLang="fi-FI" sz="2200" dirty="0"/>
              <a:t>, joka antaa siitä lausuntonsa.</a:t>
            </a:r>
          </a:p>
          <a:p>
            <a:r>
              <a:rPr lang="fi-FI" altLang="fi-FI" sz="2200" dirty="0"/>
              <a:t>Perinteisesti uskonoppineet ovat kuuluneet arvostuksensa myötä yhteiskunnan parempiosaisiin. Siksi he käyttävät usein myös muuta kuin uskonnollista valtaa.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20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Kansanomainen uskonnollisuus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014013" cy="4633913"/>
          </a:xfrm>
        </p:spPr>
        <p:txBody>
          <a:bodyPr/>
          <a:lstStyle/>
          <a:p>
            <a:r>
              <a:rPr lang="fi-FI" altLang="fi-FI" sz="2200" dirty="0"/>
              <a:t>Kansanomaisella eli populaarilla uskonnollisuudella tarkoitetaan tavallisten ihmisten vaalimia uskomuksia ja tapoja, joita he toteuttavat osana elämäänsä. </a:t>
            </a:r>
          </a:p>
          <a:p>
            <a:r>
              <a:rPr lang="fi-FI" altLang="fi-FI" sz="2200" dirty="0"/>
              <a:t>Nykyisin tutkijat käyttävät tällaisesta uskonnon muodosta myös nimitystä eletty uskonto. Kyseessä on uskonto sellaisena, kuin se toteutuu osana tavallisten ihmisten jokapäiväistä elämää. </a:t>
            </a:r>
          </a:p>
          <a:p>
            <a:r>
              <a:rPr lang="fi-FI" altLang="fi-FI" sz="2200" dirty="0"/>
              <a:t>Tavallisten ihmisten uskonnonharjoittamisen lähtökohtana toimivat usein erilaiset konkreettiset elämäntilanteet.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sydänsurut, lastenkasvatus, sairaus tai läheisen kuolema, joihin uskonnosta haetaan tukea, apua ja turvaa.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1799EF0-3EFC-46FD-9A2B-8922A8F3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08" y="1625720"/>
            <a:ext cx="3518877" cy="420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9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Kansanomainen uskonnollisuus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805932" cy="4633913"/>
          </a:xfrm>
        </p:spPr>
        <p:txBody>
          <a:bodyPr/>
          <a:lstStyle/>
          <a:p>
            <a:r>
              <a:rPr lang="fi-FI" altLang="fi-FI" sz="2200" dirty="0"/>
              <a:t>Uskontojen virallisessa opetuksessa saattaa korostua moraalinen elämäntapa ja sielun tuonpuoleinen kohtalo. Kansanomaisessa uskonnollisuudessa haetaan apua tämänpuoleiseen elämään.</a:t>
            </a:r>
          </a:p>
          <a:p>
            <a:r>
              <a:rPr lang="fi-FI" altLang="fi-FI" sz="2200" dirty="0"/>
              <a:t>Kriisin ja kärsimyksen kohdatessa turvaudutaan näkijöihin, parantajiin tai erilaisiin rituaaleihin.</a:t>
            </a:r>
          </a:p>
          <a:p>
            <a:r>
              <a:rPr lang="fi-FI" altLang="fi-FI" sz="2200" dirty="0"/>
              <a:t>Kansanomaisessa uskonnollisuudessa ei ole tärkeintä uskonnon opilliset yksityiskohdat vaan sen toimivuus ihmisten arjessa.</a:t>
            </a:r>
          </a:p>
          <a:p>
            <a:r>
              <a:rPr lang="fi-FI" altLang="fi-FI" sz="2200" dirty="0"/>
              <a:t>Siinä saatetaan yhdistää elementtejä eri uskontoperinteistä ja harjoittaa uskontoa myös toisten uskontojen pyhissä paikoissa. Tällaista uskontoperinteiden sekoittumista kutsutaan synkretismiksi.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440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Uskonnolle täysin omistautuneet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532914" cy="4633913"/>
          </a:xfrm>
        </p:spPr>
        <p:txBody>
          <a:bodyPr/>
          <a:lstStyle/>
          <a:p>
            <a:r>
              <a:rPr lang="fi-FI" altLang="fi-FI" sz="2200" dirty="0"/>
              <a:t>Uskonnoissa vaikuttaa myös ihmisiä, joita arvostetaan suuresti heidän uskonnolle omistautuneen elämäntapansa vuoksi, heidän virallisesta asemastaan riippumatta. </a:t>
            </a:r>
          </a:p>
          <a:p>
            <a:r>
              <a:rPr lang="fi-FI" altLang="fi-FI" sz="2200" dirty="0"/>
              <a:t>Uskonnolliset virtuoosit voivat tulla hyvin erilaisista yhteiskuntaluokista. </a:t>
            </a:r>
          </a:p>
          <a:p>
            <a:r>
              <a:rPr lang="fi-FI" altLang="fi-FI" sz="2200" dirty="0"/>
              <a:t>Heitä pidetään poikkeuksellisen taitavina ja arvostettuina perinteensä edustajina. </a:t>
            </a:r>
          </a:p>
          <a:p>
            <a:r>
              <a:rPr lang="fi-FI" altLang="fi-FI" sz="2200" dirty="0"/>
              <a:t>Uskonnollisia virtuooseja voivat olla esimerkiksi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luostarilupauksen antaneet munkit ja nunnat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Intiassa </a:t>
            </a:r>
            <a:r>
              <a:rPr lang="fi-FI" altLang="fi-FI" sz="2200" dirty="0" err="1"/>
              <a:t>sadhut</a:t>
            </a:r>
            <a:r>
              <a:rPr lang="fi-FI" altLang="fi-FI" sz="2200" dirty="0"/>
              <a:t>, pyhät miehet, joita kunnioitetaan siksi, että he ovat hylänneet tavallisen elämän noudattaakseen uskonnollista elämäntapaa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pyhimykset.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Uskonto erilaisten ihmisten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8" name="Kuva 7" descr="Kuva, joka sisältää kohteen henkilö, oranssi&#10;&#10;Kuvaus luotu automaattisesti">
            <a:extLst>
              <a:ext uri="{FF2B5EF4-FFF2-40B4-BE49-F238E27FC236}">
                <a16:creationId xmlns:a16="http://schemas.microsoft.com/office/drawing/2014/main" id="{294B424C-98EF-4855-B03C-319DDA0C4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47" y="1745483"/>
            <a:ext cx="2822653" cy="422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54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Laajakuva</PresentationFormat>
  <Paragraphs>50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3. Uskonto erilaisten ihmisten elämässä</vt:lpstr>
      <vt:lpstr>Sosiaalinen asema heijastuu uskonnolliseen elämään</vt:lpstr>
      <vt:lpstr>Oppineiston uskonto</vt:lpstr>
      <vt:lpstr>Oppineiston uskonto</vt:lpstr>
      <vt:lpstr>Kansanomainen uskonnollisuus</vt:lpstr>
      <vt:lpstr>Kansanomainen uskonnollisuus</vt:lpstr>
      <vt:lpstr>Uskonnolle täysin omistautuneet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Luukkonen Iiris</cp:lastModifiedBy>
  <cp:revision>9</cp:revision>
  <dcterms:created xsi:type="dcterms:W3CDTF">2021-06-01T16:07:13Z</dcterms:created>
  <dcterms:modified xsi:type="dcterms:W3CDTF">2023-08-19T12:26:37Z</dcterms:modified>
</cp:coreProperties>
</file>