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57" r:id="rId4"/>
    <p:sldId id="264" r:id="rId5"/>
    <p:sldId id="266" r:id="rId6"/>
    <p:sldId id="265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jNal5hv4iSFFsSYAyv5MWUzfl/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245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142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594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4837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2. Kristinuskon vaikutukset kulttuuriin</a:t>
            </a: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2. Kristinuskon vaikutukset kulttuuriin</a:t>
            </a:r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2. Kristinuskon vaikutukset kulttuuriin</a:t>
            </a:r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2. Kristinuskon vaikutukset kulttuuriin</a:t>
            </a: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2. Kristinuskon vaikutukset kulttuuriin</a:t>
            </a:r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2. Kristinuskon vaikutukset kulttuuriin</a:t>
            </a: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2. Kristinuskon vaikutukset kulttuuriin</a:t>
            </a: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2. Kristinuskon vaikutukset kulttuuriin</a:t>
            </a:r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2. Kristinuskon vaikutukset kulttuuriin</a:t>
            </a:r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2. Kristinuskon vaikutukset kulttuuriin</a:t>
            </a:r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2. Kristinuskon vaikutukset kulttuuriin</a:t>
            </a:r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i-FI"/>
              <a:t>2. Kristinuskon vaikutukset kulttuuriin</a:t>
            </a: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4;p1">
            <a:extLst>
              <a:ext uri="{FF2B5EF4-FFF2-40B4-BE49-F238E27FC236}">
                <a16:creationId xmlns:a16="http://schemas.microsoft.com/office/drawing/2014/main" id="{46053C80-0288-4743-AD34-83A2BFF8844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485919"/>
            <a:ext cx="9144000" cy="227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sz="4800" dirty="0">
                <a:latin typeface="Calibri"/>
                <a:ea typeface="Calibri"/>
                <a:cs typeface="Calibri"/>
                <a:sym typeface="Calibri"/>
              </a:rPr>
              <a:t>2. Kristinuskon vaikutukset kulttuuriin</a:t>
            </a:r>
            <a:endParaRPr dirty="0"/>
          </a:p>
        </p:txBody>
      </p:sp>
      <p:sp>
        <p:nvSpPr>
          <p:cNvPr id="9" name="Google Shape;85;p1">
            <a:extLst>
              <a:ext uri="{FF2B5EF4-FFF2-40B4-BE49-F238E27FC236}">
                <a16:creationId xmlns:a16="http://schemas.microsoft.com/office/drawing/2014/main" id="{FFD34D42-0CFC-45F3-AF28-72CD1370AC9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0" y="378233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 sz="2200" dirty="0"/>
              <a:t>Ydinsisällöt</a:t>
            </a:r>
            <a:endParaRPr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Kristinusko ja eurooppalaiset kulttuurit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0" y="1543050"/>
            <a:ext cx="6498265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/>
            <a:r>
              <a:rPr lang="fi-FI" sz="2200" dirty="0"/>
              <a:t>Aikanaan Eurooppaa kutsuttiin nimellä kristikunta, kun haluttiin erottautua islaminuskoisesta maailmasta.</a:t>
            </a:r>
          </a:p>
          <a:p>
            <a:pPr marL="228600" indent="-228600"/>
            <a:r>
              <a:rPr lang="fi-FI" sz="2200" dirty="0"/>
              <a:t>Kristinuskon kulttuuriset vaikutukset ovat usein hyvin vanhaa perua, eikä niiden havaitseminen ole aina helppoa.</a:t>
            </a:r>
          </a:p>
          <a:p>
            <a:pPr marL="228600" indent="-228600"/>
            <a:r>
              <a:rPr lang="fi-FI" sz="2200" dirty="0"/>
              <a:t>Useimpia eurooppalaisia yhdistävät arvot, kuten ihmisarvo ja ihmisoikeudet, ovat osaltaan peräisin kristinuskosta.</a:t>
            </a:r>
          </a:p>
          <a:p>
            <a:pPr marL="228600" indent="-228600"/>
            <a:r>
              <a:rPr lang="fi-FI" sz="2200" dirty="0"/>
              <a:t>Myös esimerkiksi ajanlaskussa ja juhlissa näkyy kristinuskon vaikutus.</a:t>
            </a:r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2. Kristinuskon vaikutukset kulttuuriin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pic>
        <p:nvPicPr>
          <p:cNvPr id="4" name="Kuva 3" descr="Kuva, joka sisältää kohteen rakennus, ulko, tie, katu&#10;&#10;Kuvaus luotu automaattisesti">
            <a:extLst>
              <a:ext uri="{FF2B5EF4-FFF2-40B4-BE49-F238E27FC236}">
                <a16:creationId xmlns:a16="http://schemas.microsoft.com/office/drawing/2014/main" id="{269E3DBB-535D-4F88-94D7-D55EE28DF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1781948"/>
            <a:ext cx="2510087" cy="375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Kristinuskon vaikutukset koulutukseen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0" y="1543050"/>
            <a:ext cx="5839047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/>
            <a:r>
              <a:rPr lang="fi-FI" sz="2200" dirty="0"/>
              <a:t>Kirkot opettivat ihmisiä ja ylläpitivät lähes kaikkia kouluja pitkälle 1800-luvulle saakka.</a:t>
            </a:r>
          </a:p>
          <a:p>
            <a:pPr marL="228600" indent="-228600"/>
            <a:r>
              <a:rPr lang="fi-FI" sz="2200" dirty="0"/>
              <a:t>Nykyäänkin maailmassa on paljon yksityisiä kristillisiä kouluja.</a:t>
            </a:r>
          </a:p>
          <a:p>
            <a:pPr marL="228600" indent="-228600"/>
            <a:r>
              <a:rPr lang="fi-FI" sz="2200" dirty="0"/>
              <a:t>Yliopistot ovat syntyneet tarpeesta järjestää pappien koulutusta.</a:t>
            </a:r>
          </a:p>
          <a:p>
            <a:pPr marL="228600" indent="-228600"/>
            <a:r>
              <a:rPr lang="fi-FI" sz="2200" dirty="0"/>
              <a:t>Nykyäänkin monissa yliopistoissa opiskellaan ja tutkitaan teologiaa.</a:t>
            </a:r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2. Kristinuskon vaikutukset kulttuuriin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E315520-55F5-4B19-B7A5-7C4166435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588" y="1759689"/>
            <a:ext cx="3177424" cy="2828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Kristinusko ja taide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1" y="1543050"/>
            <a:ext cx="10421678" cy="1784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/>
            <a:r>
              <a:rPr lang="fi-FI" sz="2200" dirty="0"/>
              <a:t>Kristinuskoon liittyviä teemoja on käsitelty kaikilla taiteenaloilla.</a:t>
            </a:r>
          </a:p>
          <a:p>
            <a:pPr marL="228600" indent="-228600"/>
            <a:r>
              <a:rPr lang="fi-FI" sz="2200" dirty="0"/>
              <a:t>Esimerkiksi merkittävät säveltäjät ja taitelijat ovat säveltäneet musiikkia jumalanpalveluksiin ja maalanneet kirkkotaidetta.</a:t>
            </a:r>
          </a:p>
          <a:p>
            <a:pPr marL="228600" indent="-228600"/>
            <a:r>
              <a:rPr lang="fi-FI" sz="2200" dirty="0"/>
              <a:t>Vanhin säilynyt eurooppalainen musiikki on lähinnä kirkollista musiikkia.</a:t>
            </a:r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2. Kristinuskon vaikutukset kulttuuriin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9D46E3D-93FA-4BE6-91B2-C0E3E263F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987" y="3530010"/>
            <a:ext cx="3738026" cy="263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1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Raamattu ja kulttuuri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1" y="1543050"/>
            <a:ext cx="6338776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/>
            <a:r>
              <a:rPr lang="fi-FI" sz="2200" dirty="0"/>
              <a:t>Raamatun kertomukset ovat välittyneet sukupolvelta toiselle vaikuttaen ihmisten arvoihin ja ajattelutapoihin.</a:t>
            </a:r>
          </a:p>
          <a:p>
            <a:pPr marL="228600" indent="-228600"/>
            <a:r>
              <a:rPr lang="fi-FI" sz="2200" dirty="0"/>
              <a:t>Raamatun avulla on opeteltu lukemaan.</a:t>
            </a:r>
          </a:p>
          <a:p>
            <a:pPr marL="228600" indent="-228600"/>
            <a:r>
              <a:rPr lang="fi-FI" sz="2200" dirty="0"/>
              <a:t>Raamatun kääntäminen paikallisille kielille on myös vaikuttanut monen kirjakielen syntyyn, myös suomen kielen ja osin saamen kielten.</a:t>
            </a:r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2. Kristinuskon vaikutukset kulttuuriin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pic>
        <p:nvPicPr>
          <p:cNvPr id="3" name="Kuva 2" descr="Kuva, joka sisältää kohteen rakennus, tiili, ulko, vanha&#10;&#10;Kuvaus luotu automaattisesti">
            <a:extLst>
              <a:ext uri="{FF2B5EF4-FFF2-40B4-BE49-F238E27FC236}">
                <a16:creationId xmlns:a16="http://schemas.microsoft.com/office/drawing/2014/main" id="{060250FF-8737-4935-9A31-25F339886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5555" y="1681384"/>
            <a:ext cx="2626983" cy="393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7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828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fi-FI" sz="4200" dirty="0"/>
              <a:t>Kristinusko ja tapakulttuuri</a:t>
            </a:r>
            <a:endParaRPr sz="4200"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838200" y="1543050"/>
            <a:ext cx="6306879" cy="463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1" indent="-228600">
              <a:spcBef>
                <a:spcPts val="1000"/>
              </a:spcBef>
            </a:pPr>
            <a:r>
              <a:rPr lang="fi-FI" sz="2200" dirty="0"/>
              <a:t>Kristinuskon keskeiset juhlat, kuten joulu ja pääsiäinen, rytmittävät yhteiskunnan toimintaa ja säätelevät ihmisten loma-aikoja ja lomanviettotapoja.</a:t>
            </a:r>
          </a:p>
          <a:p>
            <a:pPr marL="228600" lvl="1" indent="-228600">
              <a:spcBef>
                <a:spcPts val="1000"/>
              </a:spcBef>
            </a:pPr>
            <a:r>
              <a:rPr lang="fi-FI" sz="2200" dirty="0"/>
              <a:t>Kristinusko on vaikuttanut pukeutumiseen, sillä esimerkiksi kirkkoon on tapana pukeutua siistinä ja säädyllisenä pidetyllä tavalla.</a:t>
            </a:r>
          </a:p>
          <a:p>
            <a:pPr marL="228600" lvl="1" indent="-228600">
              <a:spcBef>
                <a:spcPts val="1000"/>
              </a:spcBef>
            </a:pPr>
            <a:r>
              <a:rPr lang="fi-FI" sz="2200" dirty="0"/>
              <a:t>Lukemattomat etunimet ja paikannimet pohjautuvat Raamatun henkilöihin tai kristinuskon merkkihenkilöihin.</a:t>
            </a:r>
          </a:p>
          <a:p>
            <a:pPr marL="228600" lvl="1" indent="-228600">
              <a:spcBef>
                <a:spcPts val="1000"/>
              </a:spcBef>
            </a:pPr>
            <a:r>
              <a:rPr lang="fi-FI" sz="2200" dirty="0"/>
              <a:t>Pyhiinvaellukset ovat yhä useille monille kristityille merkityksellisiä.</a:t>
            </a:r>
          </a:p>
        </p:txBody>
      </p:sp>
      <p:sp>
        <p:nvSpPr>
          <p:cNvPr id="96" name="Google Shape;9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2. Kristinuskon vaikutukset kulttuuriin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pic>
        <p:nvPicPr>
          <p:cNvPr id="4" name="Kuva 3" descr="Kuva, joka sisältää kohteen yö&#10;&#10;Kuvaus luotu automaattisesti">
            <a:extLst>
              <a:ext uri="{FF2B5EF4-FFF2-40B4-BE49-F238E27FC236}">
                <a16:creationId xmlns:a16="http://schemas.microsoft.com/office/drawing/2014/main" id="{CC4B6841-0807-40A7-90CA-D0B3B358A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4557" y="1776302"/>
            <a:ext cx="2435286" cy="364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2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</Words>
  <Application>Microsoft Office PowerPoint</Application>
  <PresentationFormat>Laajakuva</PresentationFormat>
  <Paragraphs>35</Paragraphs>
  <Slides>6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Office-teema</vt:lpstr>
      <vt:lpstr>2. Kristinuskon vaikutukset kulttuuriin</vt:lpstr>
      <vt:lpstr>Kristinusko ja eurooppalaiset kulttuurit</vt:lpstr>
      <vt:lpstr>Kristinuskon vaikutukset koulutukseen</vt:lpstr>
      <vt:lpstr>Kristinusko ja taide</vt:lpstr>
      <vt:lpstr>Raamattu ja kulttuuri</vt:lpstr>
      <vt:lpstr>Kristinusko ja tapakulttuuri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Kristinusko – maailman suurin uskonto</dc:title>
  <dc:creator>Taina Vuokko</dc:creator>
  <cp:lastModifiedBy>Kostiainen Tommi</cp:lastModifiedBy>
  <cp:revision>10</cp:revision>
  <dcterms:created xsi:type="dcterms:W3CDTF">2021-06-01T16:07:13Z</dcterms:created>
  <dcterms:modified xsi:type="dcterms:W3CDTF">2023-02-07T10:46:37Z</dcterms:modified>
</cp:coreProperties>
</file>