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" roundtripDataSignature="AMtx7mghr2PyW1Svf+jdg6xYQMT7q0Fj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e33505fdd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ge33505fdd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e31e8274c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ge31e8274c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1. Kristinusko – maailman suurin uskonto</a:t>
            </a:r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1. Kristinusko – maailman suurin uskonto</a:t>
            </a:r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1. Kristinusko – maailman suurin uskonto</a:t>
            </a:r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1. Kristinusko – maailman suurin uskonto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1. Kristinusko – maailman suurin uskonto</a:t>
            </a:r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1. Kristinusko – maailman suurin uskonto</a:t>
            </a:r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1. Kristinusko – maailman suurin uskonto</a:t>
            </a: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1. Kristinusko – maailman suurin uskonto</a:t>
            </a:r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1. Kristinusko – maailman suurin uskonto</a:t>
            </a:r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sisältö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1. Kristinusko – maailman suurin uskonto</a:t>
            </a:r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1. Kristinusko – maailman suurin uskonto</a:t>
            </a:r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i-FI"/>
              <a:t>1. Kristinusko – maailman suurin uskonto</a:t>
            </a:r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hteri.fi/kirkkommelahetys/kristinusko-painottuu-yha-enemman-etelaiselle-pallonpuoliskolle-202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1485919"/>
            <a:ext cx="9144000" cy="22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sz="4800" dirty="0"/>
              <a:t>1. Kristinusko – maailman suurin uskonto</a:t>
            </a:r>
            <a:endParaRPr sz="4800" dirty="0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3933022"/>
            <a:ext cx="9144000" cy="1280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fi-FI" sz="2200"/>
              <a:t>Motivointi 1: tyypillinen kristitty</a:t>
            </a:r>
            <a:endParaRPr sz="2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-FI" sz="4200"/>
              <a:t>Motivointikuva</a:t>
            </a:r>
            <a:endParaRPr sz="4200"/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838200" y="1238625"/>
            <a:ext cx="10515600" cy="10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/>
            <a:r>
              <a:rPr lang="fi-FI" sz="2200" dirty="0"/>
              <a:t>Nykypäivänä kristinusko on levinnyt kaikkialle maailmaan. Kuka kuvan nuorista voisi mielestäsi olla kaikkein todennäköisemmin kristitty? Miksi?</a:t>
            </a:r>
            <a:endParaRPr sz="2200" dirty="0"/>
          </a:p>
        </p:txBody>
      </p:sp>
      <p:sp>
        <p:nvSpPr>
          <p:cNvPr id="92" name="Google Shape;9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4228" y="2363462"/>
            <a:ext cx="5623544" cy="39228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1AC854F-5A52-4B83-BAB0-CA24E6F3578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1. Kristinusko – maailman suurin uskonto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e33505fdd3_0_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-FI" sz="4200"/>
              <a:t>Tehtävä</a:t>
            </a:r>
            <a:endParaRPr sz="4200"/>
          </a:p>
        </p:txBody>
      </p:sp>
      <p:sp>
        <p:nvSpPr>
          <p:cNvPr id="99" name="Google Shape;99;ge33505fdd3_0_2"/>
          <p:cNvSpPr txBox="1">
            <a:spLocks noGrp="1"/>
          </p:cNvSpPr>
          <p:nvPr>
            <p:ph type="body" idx="1"/>
          </p:nvPr>
        </p:nvSpPr>
        <p:spPr>
          <a:xfrm>
            <a:off x="838200" y="1676775"/>
            <a:ext cx="7136757" cy="42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fi-FI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Tutustu Lehteri-palvelussa julkaistuun artikkeliin kristinuskon nykytilanteesta maailmalla (17.2.2020): </a:t>
            </a:r>
            <a:r>
              <a:rPr lang="fi-FI" sz="2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https://www.lehteri.fi/kirkkommelahetys/kristinusko-painottuu-yha-enemman-etelaiselle-pallonpuoliskolle-2020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Char char="̶"/>
            </a:pPr>
            <a:r>
              <a:rPr lang="fi-FI" sz="2200" dirty="0"/>
              <a:t>Millaisia faktatietoja löydät artikkelista?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Char char="̶"/>
            </a:pPr>
            <a:r>
              <a:rPr lang="fi-FI" sz="2200" dirty="0"/>
              <a:t>Kirjoita tietojen perusteella kuvaus ”tyypillisestä kristitystä” globaalista eli maailmanlaajuisesta näkökulmasta katsottuna.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sz="1800" i="1" dirty="0"/>
          </a:p>
        </p:txBody>
      </p:sp>
      <p:sp>
        <p:nvSpPr>
          <p:cNvPr id="100" name="Google Shape;100;ge33505fdd3_0_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1. Kristinusko – maailman suurin uskonto</a:t>
            </a:r>
            <a:endParaRPr/>
          </a:p>
        </p:txBody>
      </p:sp>
      <p:sp>
        <p:nvSpPr>
          <p:cNvPr id="101" name="Google Shape;101;ge33505fdd3_0_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pic>
        <p:nvPicPr>
          <p:cNvPr id="102" name="Google Shape;102;ge33505fdd3_0_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73816" y="1676775"/>
            <a:ext cx="2594283" cy="2594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e31e8274c4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-FI" sz="4200"/>
              <a:t>Tyypillinen kristitty?</a:t>
            </a:r>
            <a:endParaRPr sz="4200"/>
          </a:p>
        </p:txBody>
      </p:sp>
      <p:sp>
        <p:nvSpPr>
          <p:cNvPr id="108" name="Google Shape;108;ge31e8274c4_0_0"/>
          <p:cNvSpPr txBox="1">
            <a:spLocks noGrp="1"/>
          </p:cNvSpPr>
          <p:nvPr>
            <p:ph type="body" idx="1"/>
          </p:nvPr>
        </p:nvSpPr>
        <p:spPr>
          <a:xfrm>
            <a:off x="838200" y="1676775"/>
            <a:ext cx="10515600" cy="42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fi-FI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Ennen tyypillinen kristitty oli keskimäärin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Char char="̶"/>
            </a:pPr>
            <a:r>
              <a:rPr lang="fi-FI" sz="2200" dirty="0"/>
              <a:t>pohjoisen pallonpuoliskon asukas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Char char="̶"/>
            </a:pPr>
            <a:r>
              <a:rPr lang="fi-FI" sz="2200" dirty="0"/>
              <a:t>valkoihoinen.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fi-FI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Nykyään tyypillinen kristitty on keskimäärin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Char char="̶"/>
            </a:pPr>
            <a:r>
              <a:rPr lang="fi-FI" sz="2200" dirty="0"/>
              <a:t>afrikkalainen tai aasialainen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Char char="̶"/>
            </a:pPr>
            <a:r>
              <a:rPr lang="fi-FI" sz="2200" dirty="0"/>
              <a:t>kaupunkilainen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Char char="̶"/>
            </a:pPr>
            <a:r>
              <a:rPr lang="fi-FI" sz="2200" dirty="0"/>
              <a:t>nainen.</a:t>
            </a:r>
            <a:endParaRPr dirty="0"/>
          </a:p>
          <a:p>
            <a:pPr marL="9144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sz="1800" i="1" dirty="0"/>
          </a:p>
        </p:txBody>
      </p:sp>
      <p:sp>
        <p:nvSpPr>
          <p:cNvPr id="109" name="Google Shape;109;ge31e8274c4_0_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1. Kristinusko – maailman suurin uskonto</a:t>
            </a:r>
            <a:endParaRPr/>
          </a:p>
        </p:txBody>
      </p:sp>
      <p:sp>
        <p:nvSpPr>
          <p:cNvPr id="110" name="Google Shape;110;ge31e8274c4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</Words>
  <Application>Microsoft Office PowerPoint</Application>
  <PresentationFormat>Laajakuva</PresentationFormat>
  <Paragraphs>22</Paragraphs>
  <Slides>4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Office-teema</vt:lpstr>
      <vt:lpstr>1. Kristinusko – maailman suurin uskonto</vt:lpstr>
      <vt:lpstr>Motivointikuva</vt:lpstr>
      <vt:lpstr>Tehtävä</vt:lpstr>
      <vt:lpstr>Tyypillinen kristitty?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Kristinusko – maailman suurin uskonto</dc:title>
  <dc:creator>Taina Vuokko</dc:creator>
  <cp:lastModifiedBy>Taina Vuokko</cp:lastModifiedBy>
  <cp:revision>1</cp:revision>
  <dcterms:created xsi:type="dcterms:W3CDTF">2021-06-01T16:07:13Z</dcterms:created>
  <dcterms:modified xsi:type="dcterms:W3CDTF">2021-11-24T08:27:24Z</dcterms:modified>
</cp:coreProperties>
</file>