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60" r:id="rId2"/>
  </p:sldMasterIdLst>
  <p:notesMasterIdLst>
    <p:notesMasterId r:id="rId6"/>
  </p:notesMasterIdLst>
  <p:sldIdLst>
    <p:sldId id="256" r:id="rId3"/>
    <p:sldId id="257" r:id="rId4"/>
    <p:sldId id="258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gYczk8r9eW8YYKY/fxyCgxo9iO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7" name="Google Shape;1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f614a175f9_0_8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gf614a175f9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e33505fdd3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1" name="Google Shape;171;ge33505fdd3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1. Kristinusko – maailman suurin uskonto</a:t>
            </a:r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1. Kristinusko – maailman suurin uskonto</a:t>
            </a:r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1. Kristinusko – maailman suurin uskonto</a:t>
            </a:r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f614a175f9_0_9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gf614a175f9_0_9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9" name="Google Shape;89;gf614a175f9_0_9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gf614a175f9_0_9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1. Kristinusko – maailman suurin uskonto</a:t>
            </a:r>
            <a:endParaRPr/>
          </a:p>
        </p:txBody>
      </p:sp>
      <p:sp>
        <p:nvSpPr>
          <p:cNvPr id="91" name="Google Shape;91;gf614a175f9_0_9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f614a175f9_0_10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gf614a175f9_0_10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gf614a175f9_0_10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gf614a175f9_0_10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1. Kristinusko – maailman suurin uskonto</a:t>
            </a:r>
            <a:endParaRPr/>
          </a:p>
        </p:txBody>
      </p:sp>
      <p:sp>
        <p:nvSpPr>
          <p:cNvPr id="97" name="Google Shape;97;gf614a175f9_0_10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614a175f9_0_10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gf614a175f9_0_10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gf614a175f9_0_10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gf614a175f9_0_10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1. Kristinusko – maailman suurin uskonto</a:t>
            </a:r>
            <a:endParaRPr/>
          </a:p>
        </p:txBody>
      </p:sp>
      <p:sp>
        <p:nvSpPr>
          <p:cNvPr id="103" name="Google Shape;103;gf614a175f9_0_10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f614a175f9_0_1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gf614a175f9_0_1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gf614a175f9_0_1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gf614a175f9_0_1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gf614a175f9_0_1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1. Kristinusko – maailman suurin uskonto</a:t>
            </a:r>
            <a:endParaRPr/>
          </a:p>
        </p:txBody>
      </p:sp>
      <p:sp>
        <p:nvSpPr>
          <p:cNvPr id="110" name="Google Shape;110;gf614a175f9_0_1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f614a175f9_0_12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gf614a175f9_0_12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4" name="Google Shape;114;gf614a175f9_0_12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gf614a175f9_0_12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6" name="Google Shape;116;gf614a175f9_0_12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gf614a175f9_0_1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gf614a175f9_0_1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1. Kristinusko – maailman suurin uskonto</a:t>
            </a:r>
            <a:endParaRPr/>
          </a:p>
        </p:txBody>
      </p:sp>
      <p:sp>
        <p:nvSpPr>
          <p:cNvPr id="119" name="Google Shape;119;gf614a175f9_0_1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f614a175f9_0_1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gf614a175f9_0_1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gf614a175f9_0_1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1. Kristinusko – maailman suurin uskonto</a:t>
            </a:r>
            <a:endParaRPr/>
          </a:p>
        </p:txBody>
      </p:sp>
      <p:sp>
        <p:nvSpPr>
          <p:cNvPr id="124" name="Google Shape;124;gf614a175f9_0_1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f614a175f9_0_1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gf614a175f9_0_1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1. Kristinusko – maailman suurin uskonto</a:t>
            </a:r>
            <a:endParaRPr/>
          </a:p>
        </p:txBody>
      </p:sp>
      <p:sp>
        <p:nvSpPr>
          <p:cNvPr id="128" name="Google Shape;128;gf614a175f9_0_1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sisältö" type="objTx">
  <p:cSld name="OBJECT_WITH_CAPTION_TEX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f614a175f9_0_13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gf614a175f9_0_13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2" name="Google Shape;132;gf614a175f9_0_13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3" name="Google Shape;133;gf614a175f9_0_1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gf614a175f9_0_1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1. Kristinusko – maailman suurin uskonto</a:t>
            </a:r>
            <a:endParaRPr/>
          </a:p>
        </p:txBody>
      </p:sp>
      <p:sp>
        <p:nvSpPr>
          <p:cNvPr id="135" name="Google Shape;135;gf614a175f9_0_1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1. Kristinusko – maailman suurin uskonto</a:t>
            </a:r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kuva" type="picTx">
  <p:cSld name="PICTURE_WITH_CAPTION_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f614a175f9_0_14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gf614a175f9_0_14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gf614a175f9_0_14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0" name="Google Shape;140;gf614a175f9_0_1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gf614a175f9_0_14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1. Kristinusko – maailman suurin uskonto</a:t>
            </a:r>
            <a:endParaRPr/>
          </a:p>
        </p:txBody>
      </p:sp>
      <p:sp>
        <p:nvSpPr>
          <p:cNvPr id="142" name="Google Shape;142;gf614a175f9_0_1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f614a175f9_0_15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gf614a175f9_0_152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gf614a175f9_0_15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gf614a175f9_0_1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1. Kristinusko – maailman suurin uskonto</a:t>
            </a:r>
            <a:endParaRPr/>
          </a:p>
        </p:txBody>
      </p:sp>
      <p:sp>
        <p:nvSpPr>
          <p:cNvPr id="148" name="Google Shape;148;gf614a175f9_0_15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f614a175f9_0_158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gf614a175f9_0_158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2" name="Google Shape;152;gf614a175f9_0_1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gf614a175f9_0_15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1. Kristinusko – maailman suurin uskonto</a:t>
            </a:r>
            <a:endParaRPr/>
          </a:p>
        </p:txBody>
      </p:sp>
      <p:sp>
        <p:nvSpPr>
          <p:cNvPr id="154" name="Google Shape;154;gf614a175f9_0_15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1. Kristinusko – maailman suurin uskonto</a:t>
            </a:r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1. Kristinusko – maailman suurin uskonto</a:t>
            </a:r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1. Kristinusko – maailman suurin uskonto</a:t>
            </a:r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1. Kristinusko – maailman suurin uskonto</a:t>
            </a:r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1. Kristinusko – maailman suurin uskonto</a:t>
            </a:r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sisältö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1. Kristinusko – maailman suurin uskonto</a:t>
            </a:r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kuv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1. Kristinusko – maailman suurin uskonto</a:t>
            </a:r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fi-FI"/>
              <a:t>1. Kristinusko – maailman suurin uskonto</a:t>
            </a:r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f614a175f9_0_8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gf614a175f9_0_8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gf614a175f9_0_8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gf614a175f9_0_8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fi-FI"/>
              <a:t>1. Kristinusko – maailman suurin uskonto</a:t>
            </a:r>
            <a:endParaRPr/>
          </a:p>
        </p:txBody>
      </p:sp>
      <p:sp>
        <p:nvSpPr>
          <p:cNvPr id="85" name="Google Shape;85;gf614a175f9_0_8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uardian.com/world/religio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hs.fi" TargetMode="External"/><Relationship Id="rId4" Type="http://schemas.openxmlformats.org/officeDocument/2006/relationships/hyperlink" Target="http://www.yle.fi/uutiset/18-21626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"/>
          <p:cNvSpPr txBox="1">
            <a:spLocks noGrp="1"/>
          </p:cNvSpPr>
          <p:nvPr>
            <p:ph type="ctrTitle"/>
          </p:nvPr>
        </p:nvSpPr>
        <p:spPr>
          <a:xfrm>
            <a:off x="1524000" y="1485919"/>
            <a:ext cx="9144000" cy="227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sz="4800" dirty="0">
                <a:latin typeface="Calibri"/>
                <a:ea typeface="Calibri"/>
                <a:cs typeface="Calibri"/>
                <a:sym typeface="Calibri"/>
              </a:rPr>
              <a:t>1. Kristinusko – maailman suurin uskonto</a:t>
            </a:r>
            <a:endParaRPr dirty="0"/>
          </a:p>
        </p:txBody>
      </p:sp>
      <p:sp>
        <p:nvSpPr>
          <p:cNvPr id="160" name="Google Shape;160;p1"/>
          <p:cNvSpPr txBox="1">
            <a:spLocks noGrp="1"/>
          </p:cNvSpPr>
          <p:nvPr>
            <p:ph type="subTitle" idx="1"/>
          </p:nvPr>
        </p:nvSpPr>
        <p:spPr>
          <a:xfrm>
            <a:off x="1524000" y="3933022"/>
            <a:ext cx="9144000" cy="1280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fi-FI" sz="2200" dirty="0"/>
              <a:t>Opetusvinkki 1: kristinusko uutisissa</a:t>
            </a:r>
            <a:endParaRPr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f614a175f9_0_8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88281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4200" dirty="0"/>
              <a:t>Kristinusko uutisissa</a:t>
            </a:r>
            <a:endParaRPr dirty="0"/>
          </a:p>
        </p:txBody>
      </p:sp>
      <p:sp>
        <p:nvSpPr>
          <p:cNvPr id="166" name="Google Shape;166;gf614a175f9_0_82"/>
          <p:cNvSpPr txBox="1">
            <a:spLocks noGrp="1"/>
          </p:cNvSpPr>
          <p:nvPr>
            <p:ph type="body" idx="1"/>
          </p:nvPr>
        </p:nvSpPr>
        <p:spPr>
          <a:xfrm>
            <a:off x="838200" y="1543050"/>
            <a:ext cx="10515600" cy="46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indent="-228600">
              <a:buSzPts val="2200"/>
            </a:pPr>
            <a:r>
              <a:rPr lang="fi-FI" sz="2200" dirty="0"/>
              <a:t>Valitse jokin media, jonka kautta tutustut kristinuskoon liittyvään uutisointiin maailmalla.</a:t>
            </a:r>
          </a:p>
          <a:p>
            <a:pPr marL="228600" indent="-228600">
              <a:buSzPts val="2200"/>
            </a:pPr>
            <a:r>
              <a:rPr lang="fi-FI" sz="2200" dirty="0"/>
              <a:t>Valittu media voi olla esimerkiksi uutistoimisto, painettu sanomalehti, sanomalehden verkkosivusto tai jonkin maan yleisradiokanavan verkkosivu.</a:t>
            </a:r>
            <a:endParaRPr sz="2200" dirty="0"/>
          </a:p>
          <a:p>
            <a:pPr marL="228600" indent="-228600">
              <a:buSzPts val="2200"/>
            </a:pPr>
            <a:r>
              <a:rPr lang="fi-FI" sz="2200" dirty="0"/>
              <a:t>Esimerkkejä sivustoista</a:t>
            </a:r>
            <a:endParaRPr sz="2200" dirty="0"/>
          </a:p>
          <a:p>
            <a:pPr marL="685800" lvl="1" indent="-254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̶"/>
            </a:pPr>
            <a:r>
              <a:rPr lang="fi-FI" sz="2200" dirty="0" err="1"/>
              <a:t>The</a:t>
            </a:r>
            <a:r>
              <a:rPr lang="fi-FI" sz="2200" dirty="0"/>
              <a:t> Guardian, </a:t>
            </a:r>
            <a:r>
              <a:rPr lang="fi-FI" sz="2200" u="sng" dirty="0">
                <a:solidFill>
                  <a:schemeClr val="hlink"/>
                </a:solidFill>
                <a:hlinkClick r:id="rId3"/>
              </a:rPr>
              <a:t>www.theguardian.com/world/religion</a:t>
            </a:r>
            <a:endParaRPr sz="2200" dirty="0"/>
          </a:p>
          <a:p>
            <a:pPr marL="685800" lvl="1" indent="-254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200"/>
              <a:buChar char="̶"/>
            </a:pPr>
            <a:r>
              <a:rPr lang="fi-FI" sz="2200" dirty="0"/>
              <a:t> Yleisradio, </a:t>
            </a:r>
            <a:r>
              <a:rPr lang="fi-FI" sz="2200" u="sng" dirty="0">
                <a:solidFill>
                  <a:schemeClr val="hlink"/>
                </a:solidFill>
                <a:hlinkClick r:id="rId4"/>
              </a:rPr>
              <a:t>www.yle.fi/uutiset/18-216263</a:t>
            </a:r>
            <a:r>
              <a:rPr lang="fi-FI" sz="2200" dirty="0"/>
              <a:t> </a:t>
            </a:r>
            <a:endParaRPr sz="2200" dirty="0"/>
          </a:p>
          <a:p>
            <a:pPr marL="685800" lvl="1" indent="-254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200"/>
              <a:buChar char="̶"/>
            </a:pPr>
            <a:r>
              <a:rPr lang="fi-FI" sz="2200" dirty="0"/>
              <a:t> World </a:t>
            </a:r>
            <a:r>
              <a:rPr lang="fi-FI" sz="2200" dirty="0" err="1"/>
              <a:t>Religions</a:t>
            </a:r>
            <a:r>
              <a:rPr lang="fi-FI" sz="2200" dirty="0"/>
              <a:t> News, </a:t>
            </a:r>
            <a:r>
              <a:rPr lang="fi-FI" sz="2200" u="sng" dirty="0">
                <a:solidFill>
                  <a:schemeClr val="hlink"/>
                </a:solidFill>
              </a:rPr>
              <a:t>www.worldreligionnews.com</a:t>
            </a:r>
            <a:endParaRPr sz="2200" dirty="0"/>
          </a:p>
          <a:p>
            <a:pPr marL="685800" lvl="1" indent="-254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200"/>
              <a:buChar char="̶"/>
            </a:pPr>
            <a:r>
              <a:rPr lang="fi-FI" sz="2200" dirty="0"/>
              <a:t> </a:t>
            </a:r>
            <a:r>
              <a:rPr lang="fi-FI" sz="2200" dirty="0" err="1"/>
              <a:t>Al</a:t>
            </a:r>
            <a:r>
              <a:rPr lang="fi-FI" sz="2200" dirty="0"/>
              <a:t> Jazeera -televisiokanavan verkkouutiset, </a:t>
            </a:r>
            <a:r>
              <a:rPr lang="fi-FI" sz="2200" u="sng" dirty="0">
                <a:solidFill>
                  <a:schemeClr val="hlink"/>
                </a:solidFill>
              </a:rPr>
              <a:t>www.aljazeera.com</a:t>
            </a:r>
            <a:endParaRPr sz="2200" dirty="0"/>
          </a:p>
          <a:p>
            <a:pPr marL="685800" lvl="1" indent="-254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200"/>
              <a:buChar char="̶"/>
            </a:pPr>
            <a:r>
              <a:rPr lang="fi-FI" sz="2200" dirty="0"/>
              <a:t>Helsingin Sanomat, </a:t>
            </a:r>
            <a:r>
              <a:rPr lang="fi-FI" sz="2200" u="sng" dirty="0">
                <a:solidFill>
                  <a:schemeClr val="hlink"/>
                </a:solidFill>
                <a:hlinkClick r:id="rId5"/>
              </a:rPr>
              <a:t>www.hs.fi</a:t>
            </a:r>
            <a:endParaRPr sz="2200" dirty="0"/>
          </a:p>
          <a:p>
            <a:pPr marL="685800" lvl="1" indent="-254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200"/>
              <a:buChar char="̶"/>
            </a:pPr>
            <a:r>
              <a:rPr lang="fi-FI" sz="2200" dirty="0"/>
              <a:t>Kotimaa-yhtiön verkkouutiset, </a:t>
            </a:r>
            <a:r>
              <a:rPr lang="fi-FI" sz="2200" u="sng" dirty="0">
                <a:solidFill>
                  <a:schemeClr val="hlink"/>
                </a:solidFill>
              </a:rPr>
              <a:t>www.kotimaa.fi</a:t>
            </a:r>
            <a:r>
              <a:rPr lang="fi-FI" sz="2200" dirty="0"/>
              <a:t> </a:t>
            </a:r>
            <a:endParaRPr sz="2200" dirty="0"/>
          </a:p>
          <a:p>
            <a:pPr marL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200" dirty="0"/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7" name="Google Shape;167;gf614a175f9_0_8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1. Kristinusko – maailman suurin uskonto</a:t>
            </a:r>
            <a:endParaRPr/>
          </a:p>
        </p:txBody>
      </p:sp>
      <p:sp>
        <p:nvSpPr>
          <p:cNvPr id="168" name="Google Shape;168;gf614a175f9_0_8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e33505fdd3_0_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8828088" cy="733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i-FI" sz="4200" dirty="0"/>
              <a:t>Tehtävä</a:t>
            </a:r>
            <a:endParaRPr sz="4200" dirty="0"/>
          </a:p>
        </p:txBody>
      </p:sp>
      <p:sp>
        <p:nvSpPr>
          <p:cNvPr id="174" name="Google Shape;174;ge33505fdd3_0_2"/>
          <p:cNvSpPr txBox="1">
            <a:spLocks noGrp="1"/>
          </p:cNvSpPr>
          <p:nvPr>
            <p:ph type="body" idx="1"/>
          </p:nvPr>
        </p:nvSpPr>
        <p:spPr>
          <a:xfrm>
            <a:off x="838200" y="1676775"/>
            <a:ext cx="9810900" cy="42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indent="-228600">
              <a:buSzPts val="2200"/>
            </a:pPr>
            <a:r>
              <a:rPr lang="fi-FI" sz="2200" dirty="0"/>
              <a:t>Minkälaista uutisointia löydät kristinuskoon liittyen?</a:t>
            </a:r>
            <a:endParaRPr sz="2200" dirty="0"/>
          </a:p>
          <a:p>
            <a:pPr marL="228600" indent="-228600">
              <a:buSzPts val="2200"/>
            </a:pPr>
            <a:r>
              <a:rPr lang="fi-FI" sz="2200" dirty="0"/>
              <a:t>Minkälaisia asioita kristinuskosta nostetaan esille?</a:t>
            </a:r>
            <a:endParaRPr sz="2200" dirty="0"/>
          </a:p>
          <a:p>
            <a:pPr marL="228600" indent="-228600">
              <a:buSzPts val="2200"/>
            </a:pPr>
            <a:r>
              <a:rPr lang="fi-FI" sz="2200" dirty="0"/>
              <a:t>Minkä maanosien kristillisyys tai kristilliset kirkot näkyvät uutisissa?</a:t>
            </a:r>
            <a:endParaRPr sz="2200" dirty="0"/>
          </a:p>
          <a:p>
            <a:pPr marL="228600" indent="-228600">
              <a:buSzPts val="2200"/>
            </a:pPr>
            <a:r>
              <a:rPr lang="fi-FI" sz="2200" dirty="0"/>
              <a:t>Minkälainen kuva kristinuskosta annetaan?</a:t>
            </a:r>
            <a:endParaRPr sz="2200" dirty="0"/>
          </a:p>
          <a:p>
            <a:pPr marL="228600" indent="-228600">
              <a:buSzPts val="2200"/>
            </a:pPr>
            <a:r>
              <a:rPr lang="fi-FI" sz="2200" dirty="0"/>
              <a:t>Keskittyykö uutisointi kirkollisiin johtajiin vai yksilöiden elämään tai kokemuksiin?</a:t>
            </a:r>
            <a:endParaRPr sz="2200" dirty="0"/>
          </a:p>
          <a:p>
            <a:pPr marL="228600" indent="-228600">
              <a:buSzPts val="2200"/>
            </a:pPr>
            <a:r>
              <a:rPr lang="fi-FI" sz="2200" dirty="0"/>
              <a:t>Kenen näkökulmasta uutinen on kirjoitettu (esimerkiksi ulkopuolinen tarkkailija tai kristillisen kirkon ”sisäpiiriin” kuuluva)?</a:t>
            </a:r>
            <a:endParaRPr sz="2200" dirty="0"/>
          </a:p>
          <a:p>
            <a:pPr marL="228600" indent="-228600">
              <a:buSzPts val="2200"/>
            </a:pPr>
            <a:r>
              <a:rPr lang="fi-FI" sz="2200" dirty="0"/>
              <a:t>Muita havaintoja</a:t>
            </a:r>
            <a:endParaRPr sz="2200" dirty="0"/>
          </a:p>
          <a:p>
            <a:pPr marL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endParaRPr sz="1800" i="1" dirty="0"/>
          </a:p>
        </p:txBody>
      </p:sp>
      <p:sp>
        <p:nvSpPr>
          <p:cNvPr id="175" name="Google Shape;175;ge33505fdd3_0_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1. Kristinusko – maailman suurin uskonto</a:t>
            </a:r>
            <a:endParaRPr/>
          </a:p>
        </p:txBody>
      </p:sp>
      <p:sp>
        <p:nvSpPr>
          <p:cNvPr id="176" name="Google Shape;176;ge33505fdd3_0_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Laajakuva</PresentationFormat>
  <Paragraphs>24</Paragraphs>
  <Slides>3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Office-teema</vt:lpstr>
      <vt:lpstr>Office-teema</vt:lpstr>
      <vt:lpstr>1. Kristinusko – maailman suurin uskonto</vt:lpstr>
      <vt:lpstr>Kristinusko uutisissa</vt:lpstr>
      <vt:lpstr>Tehtävä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Kristinusko – maailman suurin uskonto</dc:title>
  <dc:creator>Taina Vuokko</dc:creator>
  <cp:lastModifiedBy>Taina Vuokko</cp:lastModifiedBy>
  <cp:revision>1</cp:revision>
  <dcterms:created xsi:type="dcterms:W3CDTF">2021-06-01T16:07:13Z</dcterms:created>
  <dcterms:modified xsi:type="dcterms:W3CDTF">2021-11-24T08:56:29Z</dcterms:modified>
</cp:coreProperties>
</file>