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9" roundtripDataSignature="AMtx7mgkC5r/X/5B9zlqMLKHGAQRz5K+s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09"/>
  </p:normalViewPr>
  <p:slideViewPr>
    <p:cSldViewPr snapToGrid="0" snapToObjects="1">
      <p:cViewPr varScale="1">
        <p:scale>
          <a:sx n="77" d="100"/>
          <a:sy n="77" d="100"/>
        </p:scale>
        <p:origin x="72" y="1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107851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dia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18. Kristinuskon ajankohtaisia kysymyksiä</a:t>
            </a:r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pystysuora teksti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18. Kristinuskon ajankohtaisia kysymyksiä</a:t>
            </a:r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ystysuora otsikko ja teksti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18. Kristinuskon ajankohtaisia kysymyksiä</a:t>
            </a:r>
            <a:endParaRPr/>
          </a:p>
        </p:txBody>
      </p:sp>
      <p:sp>
        <p:nvSpPr>
          <p:cNvPr id="79" name="Google Shape;79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sisältö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18. Kristinuskon ajankohtaisia kysymyksiä</a:t>
            </a:r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san ylätunniste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18. Kristinuskon ajankohtaisia kysymyksiä</a:t>
            </a:r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ksi sisältökohdetta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18. Kristinuskon ajankohtaisia kysymyksiä</a:t>
            </a:r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ailu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18. Kristinuskon ajankohtaisia kysymyksiä</a:t>
            </a:r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ain otsikk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18. Kristinuskon ajankohtaisia kysymyksiä</a:t>
            </a:r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hjä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18. Kristinuskon ajankohtaisia kysymyksiä</a:t>
            </a:r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uvatekstillinen sisältö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18. Kristinuskon ajankohtaisia kysymyksiä</a:t>
            </a:r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uvatekstillinen kuva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18. Kristinuskon ajankohtaisia kysymyksiä</a:t>
            </a:r>
            <a:endParaRPr/>
          </a:p>
        </p:txBody>
      </p:sp>
      <p:sp>
        <p:nvSpPr>
          <p:cNvPr id="67" name="Google Shape;67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fi-FI"/>
              <a:t>18. Kristinuskon ajankohtaisia kysymyksiä</a:t>
            </a:r>
            <a:endParaRPr/>
          </a:p>
        </p:txBody>
      </p:sp>
      <p:sp>
        <p:nvSpPr>
          <p:cNvPr id="10" name="Google Shape;10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ivoliitto.fi/aivoterveys/paheet/hyva-paha-digi#39eecf35" TargetMode="External"/><Relationship Id="rId7" Type="http://schemas.openxmlformats.org/officeDocument/2006/relationships/image" Target="../media/image6.png"/><Relationship Id="rId2" Type="http://schemas.openxmlformats.org/officeDocument/2006/relationships/hyperlink" Target="https://yle.fi/aihe/artikkeli/2018/11/02/alylaitteet-tyhmentavat-koko-ihmiskunnan-aivotutkijan-5-vinkkia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hyperlink" Target="https://virtual-addiction.com/smartphone-compulsion-tes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1135117" y="1965262"/>
            <a:ext cx="9921766" cy="18773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sz="4800" dirty="0">
                <a:latin typeface="Calibri"/>
                <a:ea typeface="Calibri"/>
                <a:cs typeface="Calibri"/>
                <a:sym typeface="Calibri"/>
              </a:rPr>
              <a:t>18. Kristinuskon ajankohtaisia kysymyksiä</a:t>
            </a:r>
            <a:endParaRPr dirty="0"/>
          </a:p>
        </p:txBody>
      </p:sp>
      <p:sp>
        <p:nvSpPr>
          <p:cNvPr id="85" name="Google Shape;85;p1"/>
          <p:cNvSpPr txBox="1">
            <a:spLocks noGrp="1"/>
          </p:cNvSpPr>
          <p:nvPr>
            <p:ph type="subTitle" idx="1"/>
          </p:nvPr>
        </p:nvSpPr>
        <p:spPr>
          <a:xfrm>
            <a:off x="1524000" y="3911996"/>
            <a:ext cx="9144000" cy="1280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lang="fi-FI" sz="2200" dirty="0"/>
              <a:t>Motivointi 1: Uuden teknologian etiikka</a:t>
            </a:r>
            <a:endParaRPr sz="2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8828088" cy="733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i-FI" sz="4200" dirty="0"/>
              <a:t>Motivointikuva</a:t>
            </a:r>
            <a:endParaRPr sz="4200" dirty="0"/>
          </a:p>
        </p:txBody>
      </p:sp>
      <p:sp>
        <p:nvSpPr>
          <p:cNvPr id="91" name="Google Shape;91;p2"/>
          <p:cNvSpPr txBox="1">
            <a:spLocks noGrp="1"/>
          </p:cNvSpPr>
          <p:nvPr>
            <p:ph type="body" idx="1"/>
          </p:nvPr>
        </p:nvSpPr>
        <p:spPr>
          <a:xfrm>
            <a:off x="7671535" y="2410686"/>
            <a:ext cx="4382814" cy="14553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indent="-228600" fontAlgn="base">
              <a:spcAft>
                <a:spcPct val="0"/>
              </a:spcAft>
              <a:buSzPts val="2200"/>
              <a:buFont typeface="Arial" panose="020B0604020202020204" pitchFamily="34" charset="0"/>
              <a:buChar char="•"/>
              <a:defRPr/>
            </a:pPr>
            <a:r>
              <a:rPr lang="fi-FI" sz="22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Helsingin Itä-Pasilassa on tšekkiläisen katutaiteilijan </a:t>
            </a:r>
            <a:r>
              <a:rPr lang="fi-FI" sz="2200" kern="1200" dirty="0" err="1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ChemiSin</a:t>
            </a:r>
            <a:r>
              <a:rPr lang="fi-FI" sz="22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katutaideteos. Mitä se mielestäsi kuvaa? Minkälaisia eettisiä haasteita moderni teknologia on tuonut omaan elämääsi?</a:t>
            </a:r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D4310013-A28F-490C-8775-BDBDB405961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i-FI"/>
              <a:t>18. Kristinuskon ajankohtaisia kysymyksiä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18C71F6A-E7A4-4597-BC40-20904B9E4F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2</a:t>
            </a:fld>
            <a:endParaRPr lang="fi-FI" dirty="0"/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452AE63F-2E47-4B43-ABD4-DFE5563444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425809"/>
            <a:ext cx="6374123" cy="4326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8828088" cy="733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i-FI" sz="4200" dirty="0"/>
              <a:t>Motivointikuva</a:t>
            </a:r>
            <a:endParaRPr sz="4200" dirty="0"/>
          </a:p>
        </p:txBody>
      </p:sp>
      <p:sp>
        <p:nvSpPr>
          <p:cNvPr id="91" name="Google Shape;91;p2"/>
          <p:cNvSpPr txBox="1">
            <a:spLocks noGrp="1"/>
          </p:cNvSpPr>
          <p:nvPr>
            <p:ph type="body" idx="1"/>
          </p:nvPr>
        </p:nvSpPr>
        <p:spPr>
          <a:xfrm>
            <a:off x="7543715" y="2014803"/>
            <a:ext cx="4382814" cy="14553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indent="-228600" fontAlgn="base">
              <a:spcAft>
                <a:spcPct val="0"/>
              </a:spcAft>
              <a:buSzPts val="2200"/>
              <a:buFont typeface="Arial" panose="020B0604020202020204" pitchFamily="34" charset="0"/>
              <a:buChar char="•"/>
              <a:defRPr/>
            </a:pPr>
            <a:r>
              <a:rPr lang="fi-FI" sz="2200" kern="1200" dirty="0" err="1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ChemiSin</a:t>
            </a:r>
            <a:r>
              <a:rPr lang="fi-FI" sz="22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teoksessa puhelinruutujen läpi tulevat </a:t>
            </a:r>
            <a:r>
              <a:rPr lang="fi-FI" sz="2200" kern="1200" dirty="0" err="1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Angry</a:t>
            </a:r>
            <a:r>
              <a:rPr lang="fi-FI" sz="22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lang="fi-FI" sz="2200" kern="1200" dirty="0" err="1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Birds</a:t>
            </a:r>
            <a:r>
              <a:rPr lang="fi-FI" sz="22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-pelin hahmot pitävät lapsia otteessaan. Toisaalta lapset pitävät myös itse puhelimista lujasti kiinni.</a:t>
            </a:r>
          </a:p>
          <a:p>
            <a:pPr marL="228600" indent="-228600" fontAlgn="base">
              <a:spcAft>
                <a:spcPct val="0"/>
              </a:spcAft>
              <a:buSzPts val="2200"/>
              <a:buFont typeface="Arial" panose="020B0604020202020204" pitchFamily="34" charset="0"/>
              <a:buChar char="•"/>
              <a:defRPr/>
            </a:pPr>
            <a:r>
              <a:rPr lang="fi-FI" sz="22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Teos voidaan tulkita kritiikiksi älypuhelimien ja niiden sovellusten sekä pelien koukuttavuuteen.</a:t>
            </a:r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D4310013-A28F-490C-8775-BDBDB405961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i-FI" dirty="0"/>
              <a:t>18. Kristinuskon ajankohtaisia kysymyksiä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18C71F6A-E7A4-4597-BC40-20904B9E4F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3</a:t>
            </a:fld>
            <a:endParaRPr lang="fi-FI" dirty="0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4D3ECA96-0498-4C24-88F9-7A48E17F4F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425809"/>
            <a:ext cx="6374123" cy="4326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8068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5625FF0-2ADA-4718-9F13-0395B556D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828088" cy="733425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fi-FI" sz="4200" dirty="0"/>
              <a:t>Digilaitteet, digiähky ja riippuvuus</a:t>
            </a:r>
            <a:endParaRPr lang="fi-FI" sz="4200" dirty="0">
              <a:latin typeface="+mn-lt"/>
            </a:endParaRPr>
          </a:p>
        </p:txBody>
      </p:sp>
      <p:sp>
        <p:nvSpPr>
          <p:cNvPr id="3075" name="Sisällön paikkamerkki 2">
            <a:extLst>
              <a:ext uri="{FF2B5EF4-FFF2-40B4-BE49-F238E27FC236}">
                <a16:creationId xmlns:a16="http://schemas.microsoft.com/office/drawing/2014/main" id="{4B2E3F6B-2452-43DB-9BA0-AF372E3BB02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543050"/>
            <a:ext cx="7315200" cy="4633913"/>
          </a:xfrm>
        </p:spPr>
        <p:txBody>
          <a:bodyPr/>
          <a:lstStyle/>
          <a:p>
            <a:r>
              <a:rPr lang="fi-FI" altLang="fi-FI" sz="2200" dirty="0"/>
              <a:t>Tutustu kahteen artikkeliin, joihin on haastateltu aivotutkija Minna Huotilaista.</a:t>
            </a:r>
          </a:p>
          <a:p>
            <a:pPr lvl="1">
              <a:buFont typeface="Calibri" panose="020F0502020204030204" pitchFamily="34" charset="0"/>
              <a:buChar char="̶"/>
            </a:pPr>
            <a:r>
              <a:rPr lang="fi-FI" altLang="fi-FI" sz="2200" dirty="0">
                <a:hlinkClick r:id="rId2"/>
              </a:rPr>
              <a:t>Yle tiedeblogi: Älylaitteet tyhmentävät koko ihmiskunnan – Aivotutkijan 5 vinkkiä keskittymiskyvyn elvyttämiseen</a:t>
            </a:r>
            <a:endParaRPr lang="fi-FI" altLang="fi-FI" sz="2200" dirty="0"/>
          </a:p>
          <a:p>
            <a:pPr lvl="1">
              <a:buFont typeface="Calibri" panose="020F0502020204030204" pitchFamily="34" charset="0"/>
              <a:buChar char="̶"/>
            </a:pPr>
            <a:r>
              <a:rPr lang="fi-FI" altLang="fi-FI" sz="2200" dirty="0">
                <a:hlinkClick r:id="rId3"/>
              </a:rPr>
              <a:t>Aivoliitto: Hyvä, paha digi</a:t>
            </a:r>
            <a:endParaRPr lang="fi-FI" altLang="fi-FI" sz="2200" dirty="0"/>
          </a:p>
          <a:p>
            <a:r>
              <a:rPr lang="fi-FI" altLang="fi-FI" sz="2200" dirty="0"/>
              <a:t>Mitä näkökulmia Huotilainen antaa digilaitteiden käyttöön?</a:t>
            </a:r>
          </a:p>
          <a:p>
            <a:r>
              <a:rPr lang="fi-FI" altLang="fi-FI" sz="2200" dirty="0"/>
              <a:t>Voit tehdä myös </a:t>
            </a:r>
            <a:r>
              <a:rPr lang="fi-FI" altLang="fi-FI" sz="2200" dirty="0">
                <a:hlinkClick r:id="rId4"/>
              </a:rPr>
              <a:t>Smartphone </a:t>
            </a:r>
            <a:r>
              <a:rPr lang="fi-FI" altLang="fi-FI" sz="2200" dirty="0" err="1">
                <a:hlinkClick r:id="rId4"/>
              </a:rPr>
              <a:t>Compulsion</a:t>
            </a:r>
            <a:r>
              <a:rPr lang="fi-FI" altLang="fi-FI" sz="2200" dirty="0">
                <a:hlinkClick r:id="rId4"/>
              </a:rPr>
              <a:t> </a:t>
            </a:r>
            <a:r>
              <a:rPr lang="fi-FI" altLang="fi-FI" sz="2200" dirty="0" err="1">
                <a:hlinkClick r:id="rId4"/>
              </a:rPr>
              <a:t>Test</a:t>
            </a:r>
            <a:r>
              <a:rPr lang="fi-FI" altLang="fi-FI" sz="2200" dirty="0">
                <a:hlinkClick r:id="rId4"/>
              </a:rPr>
              <a:t> </a:t>
            </a:r>
            <a:br>
              <a:rPr lang="fi-FI" altLang="fi-FI" sz="2200" dirty="0"/>
            </a:br>
            <a:r>
              <a:rPr lang="fi-FI" altLang="fi-FI" sz="2200" dirty="0"/>
              <a:t>-itsearvioinnin.</a:t>
            </a:r>
          </a:p>
          <a:p>
            <a:pPr marL="114300" indent="0">
              <a:buNone/>
            </a:pPr>
            <a:endParaRPr lang="fi-FI" altLang="fi-FI" sz="2200" dirty="0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AB370220-A88D-4199-931D-DA202CA85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18. Kristinuskon ajankohtaisia kysymyksiä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D46FAD7-0606-4CA6-B680-0B12E11B6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01FB1B-E8C8-4B5E-B1C1-0BFDAE84AB66}" type="slidenum">
              <a:rPr lang="fi-FI" smtClean="0"/>
              <a:pPr>
                <a:defRPr/>
              </a:pPr>
              <a:t>4</a:t>
            </a:fld>
            <a:endParaRPr lang="fi-FI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BBFC4C8-944B-1342-9271-624F84367C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5953" y="1229992"/>
            <a:ext cx="1694943" cy="1694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1F325B22-AD26-B344-88DF-150A452CB9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5953" y="3012534"/>
            <a:ext cx="1694944" cy="1694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2CCC7943-2CC2-B645-8ADF-C997035CC2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5953" y="4795077"/>
            <a:ext cx="1694944" cy="1694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141</Words>
  <Application>Microsoft Office PowerPoint</Application>
  <PresentationFormat>Laajakuva</PresentationFormat>
  <Paragraphs>19</Paragraphs>
  <Slides>4</Slides>
  <Notes>3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Office-teema</vt:lpstr>
      <vt:lpstr>18. Kristinuskon ajankohtaisia kysymyksiä</vt:lpstr>
      <vt:lpstr>Motivointikuva</vt:lpstr>
      <vt:lpstr>Motivointikuva</vt:lpstr>
      <vt:lpstr>Digilaitteet, digiähky ja riippuvuus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11. Islamilaisia tapoja ja suuntauksia</dc:title>
  <dc:creator>Taina Vuokko</dc:creator>
  <cp:lastModifiedBy>Luukkonen Iiris</cp:lastModifiedBy>
  <cp:revision>28</cp:revision>
  <dcterms:created xsi:type="dcterms:W3CDTF">2021-06-01T16:07:13Z</dcterms:created>
  <dcterms:modified xsi:type="dcterms:W3CDTF">2023-02-07T20:55:05Z</dcterms:modified>
</cp:coreProperties>
</file>