
<file path=[Content_Types].xml><?xml version="1.0" encoding="utf-8"?>
<Types xmlns="http://schemas.openxmlformats.org/package/2006/content-types">
  <Default Extension="7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3" r:id="rId7"/>
    <p:sldId id="265" r:id="rId8"/>
    <p:sldId id="264" r:id="rId9"/>
    <p:sldId id="266" r:id="rId10"/>
    <p:sldId id="267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2"/>
            <p14:sldId id="263"/>
            <p14:sldId id="265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45B"/>
    <a:srgbClr val="00A87E"/>
    <a:srgbClr val="006BB3"/>
    <a:srgbClr val="BD8400"/>
    <a:srgbClr val="AA5501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3.5.2026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7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7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Sää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2F4E538-BD3E-4E07-AD7D-76845F7171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0942861" cy="8399891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dirty="0" err="1"/>
              <a:t>Säällä</a:t>
            </a:r>
            <a:r>
              <a:rPr lang="sv-SE" dirty="0"/>
              <a:t> </a:t>
            </a:r>
            <a:r>
              <a:rPr lang="sv-SE" dirty="0" err="1"/>
              <a:t>tarkoitetaan</a:t>
            </a:r>
            <a:r>
              <a:rPr lang="sv-SE" dirty="0"/>
              <a:t> </a:t>
            </a:r>
            <a:r>
              <a:rPr lang="sv-SE" b="1" dirty="0" err="1"/>
              <a:t>ilmakehän</a:t>
            </a:r>
            <a:r>
              <a:rPr lang="sv-SE" b="1" dirty="0"/>
              <a:t> </a:t>
            </a:r>
            <a:r>
              <a:rPr lang="sv-SE" b="1" dirty="0" err="1"/>
              <a:t>hetkellistä</a:t>
            </a:r>
            <a:r>
              <a:rPr lang="sv-SE" b="1" dirty="0"/>
              <a:t> </a:t>
            </a:r>
            <a:r>
              <a:rPr lang="sv-SE" b="1" dirty="0" err="1"/>
              <a:t>tilaa</a:t>
            </a:r>
            <a:r>
              <a:rPr lang="sv-SE" b="1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dirty="0"/>
              <a:t>Säähän </a:t>
            </a:r>
            <a:r>
              <a:rPr lang="sv-SE" dirty="0" err="1"/>
              <a:t>vaikuttavia</a:t>
            </a:r>
            <a:r>
              <a:rPr lang="sv-SE" b="1" dirty="0"/>
              <a:t> </a:t>
            </a:r>
            <a:r>
              <a:rPr lang="sv-SE" b="1" dirty="0" err="1"/>
              <a:t>säätekijöitä</a:t>
            </a:r>
            <a:r>
              <a:rPr lang="sv-SE" b="1" dirty="0"/>
              <a:t> </a:t>
            </a:r>
            <a:r>
              <a:rPr lang="sv-SE" dirty="0" err="1"/>
              <a:t>ovat</a:t>
            </a:r>
            <a:endParaRPr lang="sv-SE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sv-SE" dirty="0" err="1"/>
              <a:t>Lämpötila</a:t>
            </a:r>
            <a:endParaRPr lang="sv-SE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sv-SE" dirty="0" err="1"/>
              <a:t>Pilvisyys</a:t>
            </a:r>
            <a:endParaRPr lang="sv-SE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sv-SE" dirty="0" err="1"/>
              <a:t>Sademäärä</a:t>
            </a:r>
            <a:endParaRPr lang="sv-SE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sv-SE" dirty="0" err="1"/>
              <a:t>tuulen</a:t>
            </a:r>
            <a:r>
              <a:rPr lang="sv-SE" dirty="0"/>
              <a:t> nopeus ja </a:t>
            </a:r>
            <a:r>
              <a:rPr lang="sv-SE" dirty="0" err="1"/>
              <a:t>suunta</a:t>
            </a:r>
            <a:endParaRPr lang="sv-SE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sv-SE" dirty="0" err="1"/>
              <a:t>Ilmankosteus</a:t>
            </a:r>
            <a:endParaRPr lang="sv-SE" dirty="0"/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sv-SE" dirty="0" err="1"/>
              <a:t>ilmanpaine</a:t>
            </a:r>
            <a:r>
              <a:rPr lang="sv-SE" dirty="0"/>
              <a:t>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sv-SE" dirty="0" err="1"/>
              <a:t>auringon</a:t>
            </a:r>
            <a:r>
              <a:rPr lang="sv-SE" dirty="0"/>
              <a:t> </a:t>
            </a:r>
            <a:r>
              <a:rPr lang="sv-SE" dirty="0" err="1"/>
              <a:t>säteily</a:t>
            </a:r>
            <a:endParaRPr lang="sv-SE" dirty="0"/>
          </a:p>
        </p:txBody>
      </p:sp>
      <p:pic>
        <p:nvPicPr>
          <p:cNvPr id="8" name="Picture Placeholder 7" descr="A picture containing water, outdoor, sky, boat&#10;&#10;Description automatically generated">
            <a:extLst>
              <a:ext uri="{FF2B5EF4-FFF2-40B4-BE49-F238E27FC236}">
                <a16:creationId xmlns:a16="http://schemas.microsoft.com/office/drawing/2014/main" id="{74D1EA7B-1AC7-4B56-B59F-F2CE6E4BCD9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23419" r="23420"/>
          <a:stretch/>
        </p:blipFill>
        <p:spPr>
          <a:xfrm>
            <a:off x="13460186" y="10"/>
            <a:ext cx="10923814" cy="13715990"/>
          </a:xfr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E41C28-1DAE-474E-BB90-6D4B78EA5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C0D487-E066-4486-A924-7129C106F04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7 &gt;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06058CA-9BD8-419B-8DBB-5FDE5B56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</p:spPr>
        <p:txBody>
          <a:bodyPr anchor="ctr">
            <a:normAutofit/>
          </a:bodyPr>
          <a:lstStyle/>
          <a:p>
            <a:r>
              <a:rPr lang="sv-SE" dirty="0" err="1"/>
              <a:t>Sää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487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1F0BBC8-C78A-4614-AD8E-83F2CFDD14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049" y="3160738"/>
            <a:ext cx="10942861" cy="9825011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dirty="0" err="1"/>
              <a:t>Liikkuvat</a:t>
            </a:r>
            <a:r>
              <a:rPr lang="sv-SE" dirty="0"/>
              <a:t> </a:t>
            </a:r>
            <a:r>
              <a:rPr lang="sv-SE" dirty="0" err="1"/>
              <a:t>matalapaineet</a:t>
            </a:r>
            <a:r>
              <a:rPr lang="sv-SE" dirty="0"/>
              <a:t> </a:t>
            </a:r>
            <a:r>
              <a:rPr lang="sv-SE" dirty="0" err="1"/>
              <a:t>syntyvät</a:t>
            </a:r>
            <a:r>
              <a:rPr lang="sv-SE" dirty="0"/>
              <a:t> </a:t>
            </a:r>
            <a:r>
              <a:rPr lang="sv-SE" dirty="0" err="1"/>
              <a:t>kun</a:t>
            </a:r>
            <a:r>
              <a:rPr lang="sv-SE" dirty="0"/>
              <a:t> </a:t>
            </a:r>
            <a:r>
              <a:rPr lang="sv-SE" b="1" dirty="0" err="1"/>
              <a:t>tropiikista</a:t>
            </a:r>
            <a:r>
              <a:rPr lang="sv-SE" b="1" dirty="0"/>
              <a:t> </a:t>
            </a:r>
            <a:r>
              <a:rPr lang="sv-SE" b="1" dirty="0" err="1"/>
              <a:t>saapuva</a:t>
            </a:r>
            <a:r>
              <a:rPr lang="sv-SE" b="1" dirty="0"/>
              <a:t> </a:t>
            </a:r>
            <a:r>
              <a:rPr lang="sv-SE" b="1" dirty="0" err="1"/>
              <a:t>lämmin</a:t>
            </a:r>
            <a:r>
              <a:rPr lang="sv-SE" b="1" dirty="0"/>
              <a:t> </a:t>
            </a:r>
            <a:r>
              <a:rPr lang="sv-SE" b="1" dirty="0" err="1"/>
              <a:t>ilmamassa</a:t>
            </a:r>
            <a:r>
              <a:rPr lang="sv-SE" b="1" dirty="0"/>
              <a:t> </a:t>
            </a:r>
            <a:r>
              <a:rPr lang="sv-SE" b="1" dirty="0" err="1"/>
              <a:t>kohtaa</a:t>
            </a:r>
            <a:r>
              <a:rPr lang="sv-SE" b="1" dirty="0"/>
              <a:t> </a:t>
            </a:r>
            <a:r>
              <a:rPr lang="sv-SE" b="1" dirty="0" err="1"/>
              <a:t>polaarisen</a:t>
            </a:r>
            <a:r>
              <a:rPr lang="sv-SE" b="1" dirty="0"/>
              <a:t> </a:t>
            </a:r>
            <a:r>
              <a:rPr lang="sv-SE" b="1" dirty="0" err="1"/>
              <a:t>kylmän</a:t>
            </a:r>
            <a:r>
              <a:rPr lang="sv-SE" b="1" dirty="0"/>
              <a:t> </a:t>
            </a:r>
            <a:r>
              <a:rPr lang="sv-SE" b="1" dirty="0" err="1"/>
              <a:t>ilmamassan</a:t>
            </a:r>
            <a:r>
              <a:rPr lang="sv-SE" b="1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dirty="0" err="1"/>
              <a:t>Ilmamassojen</a:t>
            </a:r>
            <a:r>
              <a:rPr lang="sv-SE" dirty="0"/>
              <a:t> </a:t>
            </a:r>
            <a:r>
              <a:rPr lang="sv-SE" dirty="0" err="1"/>
              <a:t>rajapintaan</a:t>
            </a:r>
            <a:r>
              <a:rPr lang="sv-SE" dirty="0"/>
              <a:t> </a:t>
            </a:r>
            <a:r>
              <a:rPr lang="sv-SE" dirty="0" err="1"/>
              <a:t>syntyy</a:t>
            </a:r>
            <a:r>
              <a:rPr lang="sv-SE" dirty="0"/>
              <a:t> </a:t>
            </a:r>
            <a:r>
              <a:rPr lang="sv-SE" b="1" dirty="0" err="1"/>
              <a:t>rintamasadealueita</a:t>
            </a:r>
            <a:r>
              <a:rPr lang="sv-SE" b="1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dirty="0"/>
              <a:t>Tuulet puhaltavat aina korkeapaineesta matalapaineeseen.</a:t>
            </a:r>
            <a:endParaRPr lang="sv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624649-173A-4E36-900E-22DD0CC9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091" y="3075629"/>
            <a:ext cx="11690909" cy="8095953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95E84E1-DD86-47FF-B90D-0343DD137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3782BF-7E68-4CE5-A0F3-0A79A908BA0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7 &gt;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E4036F6-DEAC-4CFE-AB4F-19EC8D78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</p:spPr>
        <p:txBody>
          <a:bodyPr anchor="ctr">
            <a:normAutofit/>
          </a:bodyPr>
          <a:lstStyle/>
          <a:p>
            <a:r>
              <a:rPr lang="sv-SE" dirty="0" err="1"/>
              <a:t>Liikkuvat</a:t>
            </a:r>
            <a:r>
              <a:rPr lang="sv-SE" dirty="0"/>
              <a:t> </a:t>
            </a:r>
            <a:r>
              <a:rPr lang="sv-SE" dirty="0" err="1"/>
              <a:t>matalapaineet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95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17071-CF10-44B6-849F-747EFDF3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Liikkuvan</a:t>
            </a:r>
            <a:r>
              <a:rPr lang="sv-SE" dirty="0"/>
              <a:t> </a:t>
            </a:r>
            <a:r>
              <a:rPr lang="sv-SE" dirty="0" err="1"/>
              <a:t>matalapaineen</a:t>
            </a:r>
            <a:r>
              <a:rPr lang="sv-SE" dirty="0"/>
              <a:t> </a:t>
            </a:r>
            <a:r>
              <a:rPr lang="sv-SE" dirty="0" err="1"/>
              <a:t>rakenne</a:t>
            </a:r>
            <a:endParaRPr lang="sv-FI" dirty="0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5C8C552A-C5B7-43FD-9E4F-E98FF86750B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60559" y="2902184"/>
            <a:ext cx="10483266" cy="9428783"/>
          </a:xfr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E60C3F7-969E-4F63-99FB-936317765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6CE896-C134-4F2E-8F92-A65D57D2F5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&lt; Manner 2 Luku 7 &gt;</a:t>
            </a:r>
          </a:p>
        </p:txBody>
      </p:sp>
      <p:pic>
        <p:nvPicPr>
          <p:cNvPr id="9" name="Picture 8" descr="Graphical user interface, map&#10;&#10;Description automatically generated">
            <a:extLst>
              <a:ext uri="{FF2B5EF4-FFF2-40B4-BE49-F238E27FC236}">
                <a16:creationId xmlns:a16="http://schemas.microsoft.com/office/drawing/2014/main" id="{EF0A8C2C-D500-4F55-9707-3E4F98B1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825" y="3974262"/>
            <a:ext cx="13061880" cy="72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741C7E5-2D84-4D4E-BBD5-9E767AFA5C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dirty="0" err="1"/>
              <a:t>Lämpimäksi</a:t>
            </a:r>
            <a:r>
              <a:rPr lang="sv-SE" dirty="0"/>
              <a:t> </a:t>
            </a:r>
            <a:r>
              <a:rPr lang="sv-SE" dirty="0" err="1"/>
              <a:t>rintamaksi</a:t>
            </a:r>
            <a:r>
              <a:rPr lang="sv-SE" dirty="0"/>
              <a:t> </a:t>
            </a:r>
            <a:r>
              <a:rPr lang="sv-SE" dirty="0" err="1"/>
              <a:t>kutsutaan</a:t>
            </a:r>
            <a:r>
              <a:rPr lang="sv-SE" dirty="0"/>
              <a:t> </a:t>
            </a:r>
            <a:r>
              <a:rPr lang="sv-SE" dirty="0" err="1"/>
              <a:t>ilmamassojen</a:t>
            </a:r>
            <a:r>
              <a:rPr lang="sv-SE" dirty="0"/>
              <a:t> </a:t>
            </a:r>
            <a:r>
              <a:rPr lang="sv-SE" dirty="0" err="1"/>
              <a:t>rajapintaa</a:t>
            </a:r>
            <a:r>
              <a:rPr lang="sv-SE" dirty="0"/>
              <a:t>, </a:t>
            </a:r>
            <a:r>
              <a:rPr lang="sv-SE" dirty="0" err="1"/>
              <a:t>jossa</a:t>
            </a:r>
            <a:r>
              <a:rPr lang="sv-SE" dirty="0"/>
              <a:t> </a:t>
            </a:r>
            <a:r>
              <a:rPr lang="sv-SE" b="1" dirty="0" err="1"/>
              <a:t>lämmin</a:t>
            </a:r>
            <a:r>
              <a:rPr lang="sv-SE" b="1" dirty="0"/>
              <a:t> </a:t>
            </a:r>
            <a:r>
              <a:rPr lang="sv-SE" b="1" dirty="0" err="1"/>
              <a:t>ilma</a:t>
            </a:r>
            <a:r>
              <a:rPr lang="sv-SE" b="1" dirty="0"/>
              <a:t> </a:t>
            </a:r>
            <a:r>
              <a:rPr lang="sv-SE" b="1" dirty="0" err="1"/>
              <a:t>työntyy</a:t>
            </a:r>
            <a:r>
              <a:rPr lang="sv-SE" b="1" dirty="0"/>
              <a:t> </a:t>
            </a:r>
            <a:r>
              <a:rPr lang="sv-SE" b="1" dirty="0" err="1"/>
              <a:t>kylmän</a:t>
            </a:r>
            <a:r>
              <a:rPr lang="sv-SE" b="1" dirty="0"/>
              <a:t> </a:t>
            </a:r>
            <a:r>
              <a:rPr lang="sv-SE" b="1" dirty="0" err="1"/>
              <a:t>ilmamassan</a:t>
            </a:r>
            <a:r>
              <a:rPr lang="sv-SE" b="1" dirty="0"/>
              <a:t> </a:t>
            </a:r>
            <a:r>
              <a:rPr lang="sv-SE" b="1" dirty="0" err="1"/>
              <a:t>päälle</a:t>
            </a:r>
            <a:r>
              <a:rPr lang="sv-SE" b="1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dirty="0"/>
              <a:t>Lämpimässä rintamassa syntyy </a:t>
            </a:r>
            <a:r>
              <a:rPr lang="sv-SE" b="1" dirty="0"/>
              <a:t>pitkäkestoisia sateita.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A30F4A-B8FE-416F-99B3-062738A50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2A327A-80A2-458D-A106-EA5DB56EAD1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7 &gt;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3E071C9-81CB-4DAA-904E-072A6A7A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Lämmin</a:t>
            </a:r>
            <a:r>
              <a:rPr lang="sv-SE" dirty="0"/>
              <a:t> </a:t>
            </a:r>
            <a:r>
              <a:rPr lang="sv-SE" dirty="0" err="1"/>
              <a:t>rintama</a:t>
            </a:r>
            <a:endParaRPr lang="sv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5C35C-D93A-41D3-8A0F-43DDA9630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666" y="2465868"/>
            <a:ext cx="12603334" cy="89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96C5FF7-7FFB-475E-8190-9A410223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sv-SE" dirty="0" err="1"/>
              <a:t>Kylmä</a:t>
            </a:r>
            <a:r>
              <a:rPr lang="sv-SE" dirty="0"/>
              <a:t> </a:t>
            </a:r>
            <a:r>
              <a:rPr lang="sv-SE" dirty="0" err="1"/>
              <a:t>rintama</a:t>
            </a:r>
            <a:endParaRPr lang="sv-FI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098ED60-C244-44D2-863B-8D9CCEB222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1"/>
            <a:ext cx="10069463" cy="10102055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5400" dirty="0" err="1"/>
              <a:t>Kylmäksi</a:t>
            </a:r>
            <a:r>
              <a:rPr lang="sv-SE" sz="5400" dirty="0"/>
              <a:t> </a:t>
            </a:r>
            <a:r>
              <a:rPr lang="sv-SE" sz="5400" dirty="0" err="1"/>
              <a:t>rintamaksi</a:t>
            </a:r>
            <a:r>
              <a:rPr lang="sv-SE" sz="5400" dirty="0"/>
              <a:t> </a:t>
            </a:r>
            <a:r>
              <a:rPr lang="sv-SE" sz="5400" dirty="0" err="1"/>
              <a:t>kutsutaan</a:t>
            </a:r>
            <a:r>
              <a:rPr lang="sv-SE" sz="5400" dirty="0"/>
              <a:t> </a:t>
            </a:r>
            <a:r>
              <a:rPr lang="sv-SE" sz="5400" dirty="0" err="1"/>
              <a:t>ilmamassojen</a:t>
            </a:r>
            <a:r>
              <a:rPr lang="sv-SE" sz="5400" dirty="0"/>
              <a:t> </a:t>
            </a:r>
            <a:r>
              <a:rPr lang="sv-SE" sz="5400" dirty="0" err="1"/>
              <a:t>rajapintaa</a:t>
            </a:r>
            <a:r>
              <a:rPr lang="sv-SE" sz="5400" dirty="0"/>
              <a:t>, </a:t>
            </a:r>
            <a:r>
              <a:rPr lang="sv-SE" sz="5400" dirty="0" err="1"/>
              <a:t>jossa</a:t>
            </a:r>
            <a:r>
              <a:rPr lang="sv-SE" sz="5400" dirty="0"/>
              <a:t> </a:t>
            </a:r>
            <a:r>
              <a:rPr lang="sv-SE" sz="5400" b="1" dirty="0" err="1"/>
              <a:t>kylmä</a:t>
            </a:r>
            <a:r>
              <a:rPr lang="sv-SE" sz="5400" b="1" dirty="0"/>
              <a:t> </a:t>
            </a:r>
            <a:r>
              <a:rPr lang="sv-SE" sz="5400" b="1" dirty="0" err="1"/>
              <a:t>ilmamassa</a:t>
            </a:r>
            <a:r>
              <a:rPr lang="sv-SE" sz="5400" b="1" dirty="0"/>
              <a:t> </a:t>
            </a:r>
            <a:r>
              <a:rPr lang="sv-SE" sz="5400" b="1" dirty="0" err="1"/>
              <a:t>liikkuu</a:t>
            </a:r>
            <a:r>
              <a:rPr lang="sv-SE" sz="5400" b="1" dirty="0"/>
              <a:t> </a:t>
            </a:r>
            <a:r>
              <a:rPr lang="sv-SE" sz="5400" b="1" dirty="0" err="1"/>
              <a:t>maata</a:t>
            </a:r>
            <a:r>
              <a:rPr lang="sv-SE" sz="5400" b="1" dirty="0"/>
              <a:t> </a:t>
            </a:r>
            <a:r>
              <a:rPr lang="sv-SE" sz="5400" b="1" dirty="0" err="1"/>
              <a:t>pitkin</a:t>
            </a:r>
            <a:r>
              <a:rPr lang="sv-SE" sz="5400" b="1" dirty="0"/>
              <a:t> </a:t>
            </a:r>
            <a:r>
              <a:rPr lang="sv-SE" sz="5400" b="1" dirty="0" err="1"/>
              <a:t>kohti</a:t>
            </a:r>
            <a:r>
              <a:rPr lang="sv-SE" sz="5400" b="1" dirty="0"/>
              <a:t> </a:t>
            </a:r>
            <a:r>
              <a:rPr lang="sv-SE" sz="5400" b="1" dirty="0" err="1"/>
              <a:t>lämmintä</a:t>
            </a:r>
            <a:r>
              <a:rPr lang="sv-SE" sz="5400" b="1" dirty="0"/>
              <a:t> </a:t>
            </a:r>
            <a:r>
              <a:rPr lang="sv-SE" sz="5400" b="1" dirty="0" err="1"/>
              <a:t>ilmamassaa</a:t>
            </a:r>
            <a:r>
              <a:rPr lang="sv-SE" sz="5400" b="1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5400" dirty="0" err="1"/>
              <a:t>Kylmä</a:t>
            </a:r>
            <a:r>
              <a:rPr lang="sv-SE" sz="5400" dirty="0"/>
              <a:t> </a:t>
            </a:r>
            <a:r>
              <a:rPr lang="sv-SE" sz="5400" dirty="0" err="1"/>
              <a:t>ilmamassa</a:t>
            </a:r>
            <a:r>
              <a:rPr lang="sv-SE" sz="5400" dirty="0"/>
              <a:t> </a:t>
            </a:r>
            <a:r>
              <a:rPr lang="sv-SE" sz="5400" dirty="0" err="1"/>
              <a:t>aikaansaa</a:t>
            </a:r>
            <a:r>
              <a:rPr lang="sv-SE" sz="5400" dirty="0"/>
              <a:t> </a:t>
            </a:r>
            <a:r>
              <a:rPr lang="sv-SE" sz="5400" b="1" dirty="0" err="1"/>
              <a:t>lämpimän</a:t>
            </a:r>
            <a:r>
              <a:rPr lang="sv-SE" sz="5400" b="1" dirty="0"/>
              <a:t> </a:t>
            </a:r>
            <a:r>
              <a:rPr lang="sv-SE" sz="5400" b="1" dirty="0" err="1"/>
              <a:t>ilmamassan</a:t>
            </a:r>
            <a:r>
              <a:rPr lang="sv-SE" sz="5400" b="1" dirty="0"/>
              <a:t> </a:t>
            </a:r>
            <a:r>
              <a:rPr lang="sv-SE" sz="5400" b="1" dirty="0" err="1"/>
              <a:t>nosteen</a:t>
            </a:r>
            <a:r>
              <a:rPr lang="sv-SE" sz="5400" b="1" dirty="0"/>
              <a:t>, </a:t>
            </a:r>
            <a:r>
              <a:rPr lang="sv-SE" sz="5400" b="1" dirty="0" err="1"/>
              <a:t>jolloin</a:t>
            </a:r>
            <a:r>
              <a:rPr lang="sv-SE" sz="5400" b="1" dirty="0"/>
              <a:t> </a:t>
            </a:r>
            <a:r>
              <a:rPr lang="sv-SE" sz="5400" b="1" dirty="0" err="1"/>
              <a:t>lämmin</a:t>
            </a:r>
            <a:r>
              <a:rPr lang="sv-SE" sz="5400" b="1" dirty="0"/>
              <a:t> </a:t>
            </a:r>
            <a:r>
              <a:rPr lang="sv-SE" sz="5400" b="1" dirty="0" err="1"/>
              <a:t>ilma</a:t>
            </a:r>
            <a:r>
              <a:rPr lang="sv-SE" sz="5400" b="1" dirty="0"/>
              <a:t> </a:t>
            </a:r>
            <a:r>
              <a:rPr lang="sv-SE" sz="5400" b="1" dirty="0" err="1"/>
              <a:t>viilenee</a:t>
            </a:r>
            <a:r>
              <a:rPr lang="sv-SE" sz="5400" dirty="0"/>
              <a:t> ja sen </a:t>
            </a:r>
            <a:r>
              <a:rPr lang="sv-SE" sz="5400" dirty="0" err="1"/>
              <a:t>sisältämä</a:t>
            </a:r>
            <a:r>
              <a:rPr lang="sv-SE" sz="5400" dirty="0"/>
              <a:t> </a:t>
            </a:r>
            <a:r>
              <a:rPr lang="sv-SE" sz="5400" b="1" dirty="0" err="1"/>
              <a:t>vesihöyry</a:t>
            </a:r>
            <a:r>
              <a:rPr lang="sv-SE" sz="5400" b="1" dirty="0"/>
              <a:t> </a:t>
            </a:r>
            <a:r>
              <a:rPr lang="sv-SE" sz="5400" b="1" dirty="0" err="1"/>
              <a:t>tiivistyy</a:t>
            </a:r>
            <a:r>
              <a:rPr lang="sv-SE" sz="5400" b="1" dirty="0"/>
              <a:t> </a:t>
            </a:r>
            <a:r>
              <a:rPr lang="sv-SE" sz="5400" b="1" dirty="0" err="1"/>
              <a:t>sadepilviksi</a:t>
            </a:r>
            <a:r>
              <a:rPr lang="sv-SE" sz="5400" b="1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5400" dirty="0" err="1"/>
              <a:t>Kylmässä</a:t>
            </a:r>
            <a:r>
              <a:rPr lang="sv-SE" sz="5400" dirty="0"/>
              <a:t> </a:t>
            </a:r>
            <a:r>
              <a:rPr lang="sv-SE" sz="5400" dirty="0" err="1"/>
              <a:t>rintamassa</a:t>
            </a:r>
            <a:r>
              <a:rPr lang="sv-SE" sz="5400" dirty="0"/>
              <a:t> </a:t>
            </a:r>
            <a:r>
              <a:rPr lang="sv-SE" sz="5400" dirty="0" err="1"/>
              <a:t>syntyy</a:t>
            </a:r>
            <a:r>
              <a:rPr lang="sv-SE" sz="5400" dirty="0"/>
              <a:t> </a:t>
            </a:r>
            <a:r>
              <a:rPr lang="sv-SE" sz="5400" b="1" dirty="0" err="1"/>
              <a:t>kumpupilviä</a:t>
            </a:r>
            <a:r>
              <a:rPr lang="sv-SE" sz="5400" b="1" dirty="0"/>
              <a:t> ja </a:t>
            </a:r>
            <a:r>
              <a:rPr lang="sv-SE" sz="5400" b="1" dirty="0" err="1"/>
              <a:t>voimakkaita</a:t>
            </a:r>
            <a:r>
              <a:rPr lang="sv-SE" sz="5400" b="1" dirty="0"/>
              <a:t> </a:t>
            </a:r>
            <a:r>
              <a:rPr lang="sv-SE" sz="5400" b="1" dirty="0" err="1"/>
              <a:t>sadekuuroja</a:t>
            </a:r>
            <a:r>
              <a:rPr lang="sv-SE" sz="5400" dirty="0"/>
              <a:t>.</a:t>
            </a:r>
            <a:br>
              <a:rPr lang="sv-SE" sz="4200" dirty="0"/>
            </a:br>
            <a:endParaRPr lang="sv-FI" sz="4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801C9-6F93-4D95-B9EF-DE145E52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700" y="2949003"/>
            <a:ext cx="12058300" cy="8561393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DB7A18-712A-4079-B7D4-184256F65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01C18F-9A75-472B-883A-850C70CE6C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12619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E5E9F9-B040-433E-839E-FE6B4DE3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sv-SE" dirty="0" err="1"/>
              <a:t>Okluusiorintama</a:t>
            </a:r>
            <a:endParaRPr lang="sv-FI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E64B53-3FA0-49FD-9E99-1277BAFBE2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5600" dirty="0" err="1"/>
              <a:t>Okluusiorintama</a:t>
            </a:r>
            <a:r>
              <a:rPr lang="sv-SE" sz="5600" dirty="0"/>
              <a:t> </a:t>
            </a:r>
            <a:r>
              <a:rPr lang="sv-SE" sz="5600" dirty="0" err="1"/>
              <a:t>syntyy</a:t>
            </a:r>
            <a:r>
              <a:rPr lang="sv-SE" sz="5600" dirty="0"/>
              <a:t> </a:t>
            </a:r>
            <a:r>
              <a:rPr lang="sv-SE" sz="5600" dirty="0" err="1"/>
              <a:t>kun</a:t>
            </a:r>
            <a:r>
              <a:rPr lang="sv-SE" sz="5600" dirty="0"/>
              <a:t> </a:t>
            </a:r>
            <a:r>
              <a:rPr lang="sv-SE" sz="5600" b="1" dirty="0" err="1"/>
              <a:t>kylmä</a:t>
            </a:r>
            <a:r>
              <a:rPr lang="sv-SE" sz="5600" b="1" dirty="0"/>
              <a:t> </a:t>
            </a:r>
            <a:r>
              <a:rPr lang="sv-SE" sz="5600" b="1" dirty="0" err="1"/>
              <a:t>ilmamassa</a:t>
            </a:r>
            <a:r>
              <a:rPr lang="sv-SE" sz="5600" b="1" dirty="0"/>
              <a:t> on </a:t>
            </a:r>
            <a:r>
              <a:rPr lang="sv-SE" sz="5600" b="1" dirty="0" err="1"/>
              <a:t>saavuttanut</a:t>
            </a:r>
            <a:r>
              <a:rPr lang="sv-SE" sz="5600" b="1" dirty="0"/>
              <a:t> </a:t>
            </a:r>
            <a:r>
              <a:rPr lang="sv-SE" sz="5600" b="1" dirty="0" err="1"/>
              <a:t>lämpimän</a:t>
            </a:r>
            <a:r>
              <a:rPr lang="sv-SE" sz="5600" dirty="0"/>
              <a:t>, ja </a:t>
            </a:r>
            <a:r>
              <a:rPr lang="sv-SE" sz="5600" b="1" dirty="0" err="1"/>
              <a:t>lämmin</a:t>
            </a:r>
            <a:r>
              <a:rPr lang="sv-SE" sz="5600" b="1" dirty="0"/>
              <a:t> </a:t>
            </a:r>
            <a:r>
              <a:rPr lang="sv-SE" sz="5600" b="1" dirty="0" err="1"/>
              <a:t>ilma</a:t>
            </a:r>
            <a:r>
              <a:rPr lang="sv-SE" sz="5600" b="1" dirty="0"/>
              <a:t> on </a:t>
            </a:r>
            <a:r>
              <a:rPr lang="sv-SE" sz="5600" b="1" dirty="0" err="1"/>
              <a:t>kohonnut</a:t>
            </a:r>
            <a:r>
              <a:rPr lang="sv-SE" sz="5600" b="1" dirty="0"/>
              <a:t> </a:t>
            </a:r>
            <a:r>
              <a:rPr lang="sv-SE" sz="5600" b="1" dirty="0" err="1"/>
              <a:t>kokonaisuudessaan</a:t>
            </a:r>
            <a:r>
              <a:rPr lang="sv-SE" sz="5600" b="1" dirty="0"/>
              <a:t> </a:t>
            </a:r>
            <a:r>
              <a:rPr lang="sv-SE" sz="5600" b="1" dirty="0" err="1"/>
              <a:t>irti</a:t>
            </a:r>
            <a:r>
              <a:rPr lang="sv-SE" sz="5600" b="1" dirty="0"/>
              <a:t> </a:t>
            </a:r>
            <a:r>
              <a:rPr lang="sv-SE" sz="5600" b="1" dirty="0" err="1"/>
              <a:t>maasta</a:t>
            </a:r>
            <a:r>
              <a:rPr lang="sv-SE" sz="56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5600" dirty="0" err="1"/>
              <a:t>Okluusiorintaman</a:t>
            </a:r>
            <a:r>
              <a:rPr lang="sv-SE" sz="5600" dirty="0"/>
              <a:t> </a:t>
            </a:r>
            <a:r>
              <a:rPr lang="sv-SE" sz="5600" dirty="0" err="1"/>
              <a:t>alueella</a:t>
            </a:r>
            <a:r>
              <a:rPr lang="sv-SE" sz="5600" dirty="0"/>
              <a:t> </a:t>
            </a:r>
            <a:r>
              <a:rPr lang="sv-SE" sz="5600" dirty="0" err="1"/>
              <a:t>esiintyy</a:t>
            </a:r>
            <a:r>
              <a:rPr lang="sv-SE" sz="5600" dirty="0"/>
              <a:t> </a:t>
            </a:r>
            <a:r>
              <a:rPr lang="sv-SE" sz="5600" dirty="0" err="1"/>
              <a:t>vielä</a:t>
            </a:r>
            <a:r>
              <a:rPr lang="sv-SE" sz="5600" dirty="0"/>
              <a:t> </a:t>
            </a:r>
            <a:r>
              <a:rPr lang="sv-SE" sz="5600" b="1" dirty="0" err="1"/>
              <a:t>heikkoja</a:t>
            </a:r>
            <a:r>
              <a:rPr lang="sv-SE" sz="5600" b="1" dirty="0"/>
              <a:t> </a:t>
            </a:r>
            <a:r>
              <a:rPr lang="sv-SE" sz="5600" b="1" dirty="0" err="1"/>
              <a:t>sateita</a:t>
            </a:r>
            <a:r>
              <a:rPr lang="sv-SE" sz="5600" dirty="0"/>
              <a:t>, mutta </a:t>
            </a:r>
            <a:r>
              <a:rPr lang="sv-SE" sz="5600" dirty="0" err="1"/>
              <a:t>ilmamassojen</a:t>
            </a:r>
            <a:r>
              <a:rPr lang="sv-SE" sz="5600" dirty="0"/>
              <a:t> erot </a:t>
            </a:r>
            <a:r>
              <a:rPr lang="sv-SE" sz="5600" dirty="0" err="1"/>
              <a:t>ovat</a:t>
            </a:r>
            <a:r>
              <a:rPr lang="sv-SE" sz="5600" dirty="0"/>
              <a:t> </a:t>
            </a:r>
            <a:r>
              <a:rPr lang="sv-SE" sz="5600" dirty="0" err="1"/>
              <a:t>lähes</a:t>
            </a:r>
            <a:r>
              <a:rPr lang="sv-SE" sz="5600" dirty="0"/>
              <a:t> </a:t>
            </a:r>
            <a:r>
              <a:rPr lang="sv-SE" sz="5600" dirty="0" err="1"/>
              <a:t>tasaantuneet</a:t>
            </a:r>
            <a:r>
              <a:rPr lang="sv-SE" sz="5600" dirty="0"/>
              <a:t>.</a:t>
            </a:r>
            <a:endParaRPr lang="sv-FI" sz="5600" dirty="0"/>
          </a:p>
        </p:txBody>
      </p:sp>
      <p:pic>
        <p:nvPicPr>
          <p:cNvPr id="8" name="Picture 7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80C34201-2B56-48F9-88E1-79659ABA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415" y="3014486"/>
            <a:ext cx="12250242" cy="7687027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742025-675F-4C0A-AFF8-C33013585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D8C0A3-4A59-4102-A06A-A023E5A8E3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7 &gt;</a:t>
            </a:r>
          </a:p>
        </p:txBody>
      </p:sp>
    </p:spTree>
    <p:extLst>
      <p:ext uri="{BB962C8B-B14F-4D97-AF65-F5344CB8AC3E}">
        <p14:creationId xmlns:p14="http://schemas.microsoft.com/office/powerpoint/2010/main" val="37694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385AE73BA4B34DAC1EFBEFAAD46A70" ma:contentTypeVersion="11" ma:contentTypeDescription="Luo uusi asiakirja." ma:contentTypeScope="" ma:versionID="ff6235922fbab3bde8f278ddc7391716">
  <xsd:schema xmlns:xsd="http://www.w3.org/2001/XMLSchema" xmlns:xs="http://www.w3.org/2001/XMLSchema" xmlns:p="http://schemas.microsoft.com/office/2006/metadata/properties" xmlns:ns2="18f6b07d-974e-4bcb-ace5-6e722d967269" xmlns:ns3="92f91b7d-256f-42b1-9b08-d8a43b83f0c6" targetNamespace="http://schemas.microsoft.com/office/2006/metadata/properties" ma:root="true" ma:fieldsID="add1c83a97a0359064c2d47fbc13daab" ns2:_="" ns3:_="">
    <xsd:import namespace="18f6b07d-974e-4bcb-ace5-6e722d967269"/>
    <xsd:import namespace="92f91b7d-256f-42b1-9b08-d8a43b83f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07d-974e-4bcb-ace5-6e722d967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91b7d-256f-42b1-9b08-d8a43b83f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C9A56-B2B4-4468-A7C3-117C4D2756D4}">
  <ds:schemaRefs>
    <ds:schemaRef ds:uri="18f6b07d-974e-4bcb-ace5-6e722d967269"/>
    <ds:schemaRef ds:uri="92f91b7d-256f-42b1-9b08-d8a43b83f0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18f6b07d-974e-4bcb-ace5-6e722d967269"/>
    <ds:schemaRef ds:uri="92f91b7d-256f-42b1-9b08-d8a43b83f0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199</Words>
  <Application>Microsoft Office PowerPoint</Application>
  <PresentationFormat>Mukautettu</PresentationFormat>
  <Paragraphs>40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7. Sää</vt:lpstr>
      <vt:lpstr>Sää</vt:lpstr>
      <vt:lpstr>Liikkuvat matalapaineet</vt:lpstr>
      <vt:lpstr>Liikkuvan matalapaineen rakenne</vt:lpstr>
      <vt:lpstr>Lämmin rintama</vt:lpstr>
      <vt:lpstr>Kylmä rintama</vt:lpstr>
      <vt:lpstr>Okluusiorintama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Marjo Grönvall-Jokela</cp:lastModifiedBy>
  <cp:revision>13</cp:revision>
  <cp:lastPrinted>2017-11-30T08:45:33Z</cp:lastPrinted>
  <dcterms:created xsi:type="dcterms:W3CDTF">2020-05-05T09:10:38Z</dcterms:created>
  <dcterms:modified xsi:type="dcterms:W3CDTF">2026-05-03T08:17:03Z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