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9" r:id="rId6"/>
    <p:sldId id="270" r:id="rId7"/>
    <p:sldId id="260" r:id="rId8"/>
    <p:sldId id="259" r:id="rId9"/>
    <p:sldId id="261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35F45-43F1-43D4-8CEE-D7C11D1305B6}" v="3" dt="2026-05-17T16:41:32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Grönvall-Jokela" userId="10993c76-be4d-4698-8a99-80574621722b" providerId="ADAL" clId="{33307EAA-7C51-4650-909A-A3876D76CFAC}"/>
    <pc:docChg chg="custSel modSld">
      <pc:chgData name="Marjo Grönvall-Jokela" userId="10993c76-be4d-4698-8a99-80574621722b" providerId="ADAL" clId="{33307EAA-7C51-4650-909A-A3876D76CFAC}" dt="2026-05-17T16:41:36.222" v="53"/>
      <pc:docMkLst>
        <pc:docMk/>
      </pc:docMkLst>
      <pc:sldChg chg="modSp mod">
        <pc:chgData name="Marjo Grönvall-Jokela" userId="10993c76-be4d-4698-8a99-80574621722b" providerId="ADAL" clId="{33307EAA-7C51-4650-909A-A3876D76CFAC}" dt="2026-05-17T16:40:40.101" v="48" actId="20577"/>
        <pc:sldMkLst>
          <pc:docMk/>
          <pc:sldMk cId="3935452735" sldId="256"/>
        </pc:sldMkLst>
        <pc:spChg chg="mod">
          <ac:chgData name="Marjo Grönvall-Jokela" userId="10993c76-be4d-4698-8a99-80574621722b" providerId="ADAL" clId="{33307EAA-7C51-4650-909A-A3876D76CFAC}" dt="2026-05-17T16:40:40.101" v="48" actId="20577"/>
          <ac:spMkLst>
            <pc:docMk/>
            <pc:sldMk cId="3935452735" sldId="256"/>
            <ac:spMk id="2" creationId="{00000000-0000-0000-0000-000000000000}"/>
          </ac:spMkLst>
        </pc:spChg>
      </pc:sldChg>
      <pc:sldChg chg="modAnim">
        <pc:chgData name="Marjo Grönvall-Jokela" userId="10993c76-be4d-4698-8a99-80574621722b" providerId="ADAL" clId="{33307EAA-7C51-4650-909A-A3876D76CFAC}" dt="2026-05-17T16:40:53.537" v="49"/>
        <pc:sldMkLst>
          <pc:docMk/>
          <pc:sldMk cId="3836777619" sldId="257"/>
        </pc:sldMkLst>
      </pc:sldChg>
      <pc:sldChg chg="addAnim delAnim modAnim">
        <pc:chgData name="Marjo Grönvall-Jokela" userId="10993c76-be4d-4698-8a99-80574621722b" providerId="ADAL" clId="{33307EAA-7C51-4650-909A-A3876D76CFAC}" dt="2026-05-17T16:41:36.222" v="53"/>
        <pc:sldMkLst>
          <pc:docMk/>
          <pc:sldMk cId="3816347752" sldId="259"/>
        </pc:sldMkLst>
      </pc:sldChg>
      <pc:sldChg chg="addAnim delAnim modAnim">
        <pc:chgData name="Marjo Grönvall-Jokela" userId="10993c76-be4d-4698-8a99-80574621722b" providerId="ADAL" clId="{33307EAA-7C51-4650-909A-A3876D76CFAC}" dt="2026-05-17T16:41:22.396" v="51"/>
        <pc:sldMkLst>
          <pc:docMk/>
          <pc:sldMk cId="1784350260" sldId="2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56FC8-F220-44A8-BD3B-0C7B8D3C46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756991E-73C1-48F3-9043-DD7FEFAEC931}">
      <dgm:prSet custT="1"/>
      <dgm:spPr/>
      <dgm:t>
        <a:bodyPr/>
        <a:lstStyle/>
        <a:p>
          <a:pPr rtl="0"/>
          <a:r>
            <a:rPr lang="fi-FI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RAPAUTUMINEN</a:t>
          </a:r>
        </a:p>
      </dgm:t>
    </dgm:pt>
    <dgm:pt modelId="{9F1B05B8-247B-4213-AAF3-D1F45075FBCC}" type="parTrans" cxnId="{5CAADC12-C107-40EB-94C6-406231FE4FD9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73F12B-61CF-4E38-BB42-DFADF655346A}" type="sibTrans" cxnId="{5CAADC12-C107-40EB-94C6-406231FE4FD9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7FB3259-4ED9-4F88-8ADA-2CD1DED4C219}">
      <dgm:prSet/>
      <dgm:spPr/>
      <dgm:t>
        <a:bodyPr/>
        <a:lstStyle/>
        <a:p>
          <a:pPr rtl="0"/>
          <a:r>
            <a:rPr lang="fi-FI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FYSIKAALINEN </a:t>
          </a:r>
        </a:p>
        <a:p>
          <a:pPr rtl="0"/>
          <a:r>
            <a:rPr lang="fi-FI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RAPAUTUMINEN</a:t>
          </a:r>
        </a:p>
      </dgm:t>
    </dgm:pt>
    <dgm:pt modelId="{33A272C4-E5D0-4B85-A7AE-CEB0EF3A7035}" type="parTrans" cxnId="{86220801-40D2-4450-AAA7-7070478B4EE7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284A18A-C033-4BDB-A05B-5E8342B160DC}" type="sibTrans" cxnId="{86220801-40D2-4450-AAA7-7070478B4EE7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65D69B-5B10-4EBA-8911-49F44C985AFE}">
      <dgm:prSet/>
      <dgm:spPr/>
      <dgm:t>
        <a:bodyPr/>
        <a:lstStyle/>
        <a:p>
          <a:pPr rtl="0"/>
          <a:r>
            <a:rPr lang="fi-FI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LÄMPÖ-</a:t>
          </a:r>
        </a:p>
        <a:p>
          <a:pPr rtl="0"/>
          <a:r>
            <a:rPr lang="fi-FI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RAPAUTUMINEN</a:t>
          </a:r>
        </a:p>
      </dgm:t>
    </dgm:pt>
    <dgm:pt modelId="{C725068C-6A54-45B3-A251-0F00EFC1AE08}" type="parTrans" cxnId="{9667BEE5-F0A1-4E1E-BD40-2E5F10115C4B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30F4A18-D485-4FA3-AFD6-B19E195F680F}" type="sibTrans" cxnId="{9667BEE5-F0A1-4E1E-BD40-2E5F10115C4B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96B883B-11BB-4769-B64F-39EB60296496}">
      <dgm:prSet/>
      <dgm:spPr/>
      <dgm:t>
        <a:bodyPr/>
        <a:lstStyle/>
        <a:p>
          <a:pPr rtl="0"/>
          <a:r>
            <a:rPr lang="fi-FI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Suuret lämpötilavaihtelut</a:t>
          </a:r>
        </a:p>
      </dgm:t>
    </dgm:pt>
    <dgm:pt modelId="{6377449C-2FF3-4CE4-99E8-200B087889D8}" type="parTrans" cxnId="{42716E4D-7065-46A0-B0C3-6B52B29E73BF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5F9EB73-2E57-4795-8AFC-C9E7E8BF76E3}" type="sibTrans" cxnId="{42716E4D-7065-46A0-B0C3-6B52B29E73BF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2CEE7A0-4CAF-493D-B659-93126FF70010}">
      <dgm:prSet/>
      <dgm:spPr/>
      <dgm:t>
        <a:bodyPr/>
        <a:lstStyle/>
        <a:p>
          <a:pPr rtl="0"/>
          <a:r>
            <a:rPr lang="fi-FI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Tyypillistä aavikoilla</a:t>
          </a:r>
        </a:p>
      </dgm:t>
    </dgm:pt>
    <dgm:pt modelId="{A1DD4EEB-CDE7-4C58-8809-17C217FABD7C}" type="parTrans" cxnId="{CB8B68B3-D4F9-4560-AB57-120ADB43779E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B4360D-7792-43EB-95E2-B57BB5FBD2BE}" type="sibTrans" cxnId="{CB8B68B3-D4F9-4560-AB57-120ADB43779E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4959008-36D2-44B2-8914-0B53BF943CF8}">
      <dgm:prSet/>
      <dgm:spPr/>
      <dgm:t>
        <a:bodyPr/>
        <a:lstStyle/>
        <a:p>
          <a:pPr rtl="0"/>
          <a:r>
            <a:rPr lang="fi-FI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PAKKAS-</a:t>
          </a:r>
        </a:p>
        <a:p>
          <a:pPr rtl="0"/>
          <a:r>
            <a:rPr lang="fi-FI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RAPAUTUMINEN</a:t>
          </a:r>
        </a:p>
      </dgm:t>
    </dgm:pt>
    <dgm:pt modelId="{955EDCEF-884E-4D79-A779-67CB4786A704}" type="parTrans" cxnId="{D09E82D0-32D1-4FC3-8C37-35BAB5A52AA4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B509382-3CC0-441F-9E24-9C5B96DB2509}" type="sibTrans" cxnId="{D09E82D0-32D1-4FC3-8C37-35BAB5A52AA4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8E8BB68-C7B8-403C-ADEC-C6F8CA950273}">
      <dgm:prSet/>
      <dgm:spPr/>
      <dgm:t>
        <a:bodyPr/>
        <a:lstStyle/>
        <a:p>
          <a:pPr rtl="0"/>
          <a:r>
            <a:rPr lang="fi-FI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Vesi laajenee jäätyessään</a:t>
          </a:r>
        </a:p>
      </dgm:t>
    </dgm:pt>
    <dgm:pt modelId="{CD4325A4-D71B-4228-A5B8-9905E9D534DF}" type="parTrans" cxnId="{D349F2F8-5F27-4064-97D8-B83C9DFCA729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5F8CB0C-1B3B-4A36-B29A-FC6BF10257FC}" type="sibTrans" cxnId="{D349F2F8-5F27-4064-97D8-B83C9DFCA729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D9FED84-1EC7-4F4E-8F96-D643C5438557}">
      <dgm:prSet/>
      <dgm:spPr/>
      <dgm:t>
        <a:bodyPr/>
        <a:lstStyle/>
        <a:p>
          <a:pPr rtl="0"/>
          <a:r>
            <a:rPr lang="fi-FI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Kylmillä alueilla</a:t>
          </a:r>
        </a:p>
      </dgm:t>
    </dgm:pt>
    <dgm:pt modelId="{377ABD22-09B1-4D5E-A48F-9557132D2CD8}" type="parTrans" cxnId="{3EA994E2-244D-41F3-8EAC-D96242D1F27C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467BCA-0A3A-4D99-B705-AFD577F39AFD}" type="sibTrans" cxnId="{3EA994E2-244D-41F3-8EAC-D96242D1F27C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8A34DAE-FAC6-43CD-BE12-406DABA5CFA1}">
      <dgm:prSet/>
      <dgm:spPr/>
      <dgm:t>
        <a:bodyPr/>
        <a:lstStyle/>
        <a:p>
          <a:pPr rtl="0"/>
          <a:r>
            <a:rPr lang="fi-FI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SUOLAKIDE-RAPAUTUMINEN</a:t>
          </a:r>
        </a:p>
      </dgm:t>
    </dgm:pt>
    <dgm:pt modelId="{55E6A891-0E9E-4591-9308-92FF8C648227}" type="parTrans" cxnId="{EF0F0DA4-72F6-42A0-A17A-085A3C956BA7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CF6B06-3B57-4C0D-890F-394BE9C413FC}" type="sibTrans" cxnId="{EF0F0DA4-72F6-42A0-A17A-085A3C956BA7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55AF15A-2323-40FD-8CBE-079EA77E3605}">
      <dgm:prSet/>
      <dgm:spPr/>
      <dgm:t>
        <a:bodyPr/>
        <a:lstStyle/>
        <a:p>
          <a:pPr rtl="0"/>
          <a:r>
            <a:rPr lang="fi-FI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Kuumilla alueilla kosteus haihtuu -&gt;</a:t>
          </a:r>
        </a:p>
        <a:p>
          <a:pPr rtl="0"/>
          <a:r>
            <a:rPr lang="fi-FI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suolakiteet toimivat kiiloina</a:t>
          </a:r>
        </a:p>
      </dgm:t>
    </dgm:pt>
    <dgm:pt modelId="{26E336D0-41DD-42ED-8C66-C9C905A2B719}" type="parTrans" cxnId="{971EB509-C824-458D-AA5E-9C1933616864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DF55817-4042-47AA-8358-D501DF38847A}" type="sibTrans" cxnId="{971EB509-C824-458D-AA5E-9C1933616864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0EF5539-A6F8-4117-B751-63452D3EE12D}">
      <dgm:prSet/>
      <dgm:spPr/>
      <dgm:t>
        <a:bodyPr/>
        <a:lstStyle/>
        <a:p>
          <a:pPr rtl="0"/>
          <a:r>
            <a:rPr lang="fi-FI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KEMIALLINEN </a:t>
          </a:r>
        </a:p>
        <a:p>
          <a:pPr rtl="0"/>
          <a:r>
            <a:rPr lang="fi-FI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RAPAUTUMINEN</a:t>
          </a:r>
        </a:p>
      </dgm:t>
    </dgm:pt>
    <dgm:pt modelId="{B8472A45-A6E8-402D-931F-7AA2E24F21E5}" type="parTrans" cxnId="{84D52CF1-EA8A-4F12-AEC1-79F93FEF1E0B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8F589E-E335-4332-B928-D59B85BF55FD}" type="sibTrans" cxnId="{84D52CF1-EA8A-4F12-AEC1-79F93FEF1E0B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FA38824-4CE8-4318-9FE4-F920168E3322}">
      <dgm:prSet/>
      <dgm:spPr/>
      <dgm:t>
        <a:bodyPr/>
        <a:lstStyle/>
        <a:p>
          <a:pPr rtl="0"/>
          <a:r>
            <a:rPr lang="fi-FI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Humushapot liuottavat mineraaleja</a:t>
          </a:r>
        </a:p>
      </dgm:t>
    </dgm:pt>
    <dgm:pt modelId="{E39C9475-4587-45C2-8610-3AC9709D1386}" type="parTrans" cxnId="{F2929518-6F9E-4BFD-8F85-35581AA8E68E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A397751-B881-4449-B3ED-E3B709D4B538}" type="sibTrans" cxnId="{F2929518-6F9E-4BFD-8F85-35581AA8E68E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1124FF3-08FA-4414-8AC2-50F8281B3A2B}">
      <dgm:prSet/>
      <dgm:spPr/>
      <dgm:t>
        <a:bodyPr/>
        <a:lstStyle/>
        <a:p>
          <a:pPr rtl="0"/>
          <a:r>
            <a:rPr lang="fi-FI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Esim. kalkkikivialueiden karstimaa</a:t>
          </a:r>
        </a:p>
      </dgm:t>
    </dgm:pt>
    <dgm:pt modelId="{8CD0DCD3-A5CA-4E91-87A4-D529BE0D3836}" type="parTrans" cxnId="{0BC406DE-8AA0-46E6-AD3A-A7D8C25BADD3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B9E63B2-ED41-426B-BA17-B96AE3CE2977}" type="sibTrans" cxnId="{0BC406DE-8AA0-46E6-AD3A-A7D8C25BADD3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744781E-17EB-4A5E-919E-BC7A7D2E9304}">
      <dgm:prSet/>
      <dgm:spPr/>
      <dgm:t>
        <a:bodyPr/>
        <a:lstStyle/>
        <a:p>
          <a:pPr rtl="0"/>
          <a:r>
            <a:rPr lang="fi-FI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ORGANOGEENINEN RAPAUTUMINEN</a:t>
          </a:r>
        </a:p>
      </dgm:t>
    </dgm:pt>
    <dgm:pt modelId="{2E662131-AA28-4311-AE9E-B653A073288D}" type="parTrans" cxnId="{34A8238C-A3FE-46E2-ADF4-955BAF8B62DE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218C085-30F8-4085-8A86-9F89095A90EB}" type="sibTrans" cxnId="{34A8238C-A3FE-46E2-ADF4-955BAF8B62DE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25B049E-A0D0-467F-8944-11F1ADFAF16D}">
      <dgm:prSet/>
      <dgm:spPr/>
      <dgm:t>
        <a:bodyPr/>
        <a:lstStyle/>
        <a:p>
          <a:pPr rtl="0"/>
          <a:r>
            <a:rPr lang="fi-FI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Eliöiden aiheuttamaa</a:t>
          </a:r>
        </a:p>
      </dgm:t>
    </dgm:pt>
    <dgm:pt modelId="{FC08DE85-1D87-40BB-AA2F-E26EC655109E}" type="parTrans" cxnId="{CD02C205-0BD0-457C-A91D-A52075E9EF5E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6EE6153-9BA3-448B-A7E0-67A034DAB6FA}" type="sibTrans" cxnId="{CD02C205-0BD0-457C-A91D-A52075E9EF5E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FF961DF-AA89-452F-8026-2C9DCEACB5F8}">
      <dgm:prSet/>
      <dgm:spPr/>
      <dgm:t>
        <a:bodyPr/>
        <a:lstStyle/>
        <a:p>
          <a:pPr rtl="0"/>
          <a:r>
            <a:rPr lang="fi-FI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Esim. kasvien juuret, jäkälät</a:t>
          </a:r>
        </a:p>
      </dgm:t>
    </dgm:pt>
    <dgm:pt modelId="{55EF67BE-CCA2-4965-BA4C-642A7E1A5337}" type="parTrans" cxnId="{BEAC73EA-3B18-4D20-BEF9-FF1770FFA20E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01681ED-9FC7-407B-B92D-0DFC998CA317}" type="sibTrans" cxnId="{BEAC73EA-3B18-4D20-BEF9-FF1770FFA20E}">
      <dgm:prSet/>
      <dgm:spPr/>
      <dgm:t>
        <a:bodyPr/>
        <a:lstStyle/>
        <a:p>
          <a:endParaRPr lang="fi-FI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C23708E-E3A2-4B40-8351-9207C1F57BF2}" type="pres">
      <dgm:prSet presAssocID="{16E56FC8-F220-44A8-BD3B-0C7B8D3C46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3D5C62-92F1-4FEC-A8D4-9F5A1095DBEF}" type="pres">
      <dgm:prSet presAssocID="{B756991E-73C1-48F3-9043-DD7FEFAEC931}" presName="hierRoot1" presStyleCnt="0">
        <dgm:presLayoutVars>
          <dgm:hierBranch val="init"/>
        </dgm:presLayoutVars>
      </dgm:prSet>
      <dgm:spPr/>
    </dgm:pt>
    <dgm:pt modelId="{BAEDDECE-8D04-49E7-83A9-A77B3D75EFA3}" type="pres">
      <dgm:prSet presAssocID="{B756991E-73C1-48F3-9043-DD7FEFAEC931}" presName="rootComposite1" presStyleCnt="0"/>
      <dgm:spPr/>
    </dgm:pt>
    <dgm:pt modelId="{BED3C621-893F-40A0-B4F2-7595648B39E9}" type="pres">
      <dgm:prSet presAssocID="{B756991E-73C1-48F3-9043-DD7FEFAEC931}" presName="rootText1" presStyleLbl="node0" presStyleIdx="0" presStyleCnt="1" custScaleX="203230">
        <dgm:presLayoutVars>
          <dgm:chPref val="3"/>
        </dgm:presLayoutVars>
      </dgm:prSet>
      <dgm:spPr/>
    </dgm:pt>
    <dgm:pt modelId="{6F93B15E-5EA0-4930-B4F3-45F4BC40EF68}" type="pres">
      <dgm:prSet presAssocID="{B756991E-73C1-48F3-9043-DD7FEFAEC931}" presName="rootConnector1" presStyleLbl="node1" presStyleIdx="0" presStyleCnt="0"/>
      <dgm:spPr/>
    </dgm:pt>
    <dgm:pt modelId="{4A2DC3F4-55EB-4A0C-9254-D9D251D30C3C}" type="pres">
      <dgm:prSet presAssocID="{B756991E-73C1-48F3-9043-DD7FEFAEC931}" presName="hierChild2" presStyleCnt="0"/>
      <dgm:spPr/>
    </dgm:pt>
    <dgm:pt modelId="{6BF5A6DE-C5E1-4BE7-B1A5-ACD6FD1E7D5F}" type="pres">
      <dgm:prSet presAssocID="{33A272C4-E5D0-4B85-A7AE-CEB0EF3A7035}" presName="Name37" presStyleLbl="parChTrans1D2" presStyleIdx="0" presStyleCnt="3"/>
      <dgm:spPr/>
    </dgm:pt>
    <dgm:pt modelId="{FD3E36E2-BE73-4A7D-9E35-88D1D074CBFA}" type="pres">
      <dgm:prSet presAssocID="{77FB3259-4ED9-4F88-8ADA-2CD1DED4C219}" presName="hierRoot2" presStyleCnt="0">
        <dgm:presLayoutVars>
          <dgm:hierBranch val="init"/>
        </dgm:presLayoutVars>
      </dgm:prSet>
      <dgm:spPr/>
    </dgm:pt>
    <dgm:pt modelId="{FCDAD332-B304-469B-BC88-7C86B9578E11}" type="pres">
      <dgm:prSet presAssocID="{77FB3259-4ED9-4F88-8ADA-2CD1DED4C219}" presName="rootComposite" presStyleCnt="0"/>
      <dgm:spPr/>
    </dgm:pt>
    <dgm:pt modelId="{A7262097-059E-44D6-93BD-942A9DA45F9E}" type="pres">
      <dgm:prSet presAssocID="{77FB3259-4ED9-4F88-8ADA-2CD1DED4C219}" presName="rootText" presStyleLbl="node2" presStyleIdx="0" presStyleCnt="3" custScaleX="178093">
        <dgm:presLayoutVars>
          <dgm:chPref val="3"/>
        </dgm:presLayoutVars>
      </dgm:prSet>
      <dgm:spPr/>
    </dgm:pt>
    <dgm:pt modelId="{1743D205-6B93-4D77-BFB8-660DEE6B37FC}" type="pres">
      <dgm:prSet presAssocID="{77FB3259-4ED9-4F88-8ADA-2CD1DED4C219}" presName="rootConnector" presStyleLbl="node2" presStyleIdx="0" presStyleCnt="3"/>
      <dgm:spPr/>
    </dgm:pt>
    <dgm:pt modelId="{3829DE71-8527-477C-A341-D05EB34A638A}" type="pres">
      <dgm:prSet presAssocID="{77FB3259-4ED9-4F88-8ADA-2CD1DED4C219}" presName="hierChild4" presStyleCnt="0"/>
      <dgm:spPr/>
    </dgm:pt>
    <dgm:pt modelId="{161643D2-BD2D-4C9C-82CD-BA4E16E0B46E}" type="pres">
      <dgm:prSet presAssocID="{C725068C-6A54-45B3-A251-0F00EFC1AE08}" presName="Name37" presStyleLbl="parChTrans1D3" presStyleIdx="0" presStyleCnt="7"/>
      <dgm:spPr/>
    </dgm:pt>
    <dgm:pt modelId="{F5AE6652-7FA1-45BC-ADA9-3C7B9CBB36F0}" type="pres">
      <dgm:prSet presAssocID="{D365D69B-5B10-4EBA-8911-49F44C985AFE}" presName="hierRoot2" presStyleCnt="0">
        <dgm:presLayoutVars>
          <dgm:hierBranch val="init"/>
        </dgm:presLayoutVars>
      </dgm:prSet>
      <dgm:spPr/>
    </dgm:pt>
    <dgm:pt modelId="{92DEB774-5515-45EC-B5DD-B16E2206D6FF}" type="pres">
      <dgm:prSet presAssocID="{D365D69B-5B10-4EBA-8911-49F44C985AFE}" presName="rootComposite" presStyleCnt="0"/>
      <dgm:spPr/>
    </dgm:pt>
    <dgm:pt modelId="{1D0BD06B-484D-4148-96DE-7952995AF904}" type="pres">
      <dgm:prSet presAssocID="{D365D69B-5B10-4EBA-8911-49F44C985AFE}" presName="rootText" presStyleLbl="node3" presStyleIdx="0" presStyleCnt="7">
        <dgm:presLayoutVars>
          <dgm:chPref val="3"/>
        </dgm:presLayoutVars>
      </dgm:prSet>
      <dgm:spPr/>
    </dgm:pt>
    <dgm:pt modelId="{3A26CFD1-9AD3-470A-BFDC-D53185EEB78D}" type="pres">
      <dgm:prSet presAssocID="{D365D69B-5B10-4EBA-8911-49F44C985AFE}" presName="rootConnector" presStyleLbl="node3" presStyleIdx="0" presStyleCnt="7"/>
      <dgm:spPr/>
    </dgm:pt>
    <dgm:pt modelId="{F51BFEA9-6979-4BD2-A937-8B7B92608D4D}" type="pres">
      <dgm:prSet presAssocID="{D365D69B-5B10-4EBA-8911-49F44C985AFE}" presName="hierChild4" presStyleCnt="0"/>
      <dgm:spPr/>
    </dgm:pt>
    <dgm:pt modelId="{12B680EC-FE0F-4DDF-8B8B-83D554EBA634}" type="pres">
      <dgm:prSet presAssocID="{6377449C-2FF3-4CE4-99E8-200B087889D8}" presName="Name37" presStyleLbl="parChTrans1D4" presStyleIdx="0" presStyleCnt="5"/>
      <dgm:spPr/>
    </dgm:pt>
    <dgm:pt modelId="{5BB9843E-7012-4435-9733-CA3406D60C21}" type="pres">
      <dgm:prSet presAssocID="{996B883B-11BB-4769-B64F-39EB60296496}" presName="hierRoot2" presStyleCnt="0">
        <dgm:presLayoutVars>
          <dgm:hierBranch val="init"/>
        </dgm:presLayoutVars>
      </dgm:prSet>
      <dgm:spPr/>
    </dgm:pt>
    <dgm:pt modelId="{28729E69-79EC-4D84-BACC-37723E91A3B6}" type="pres">
      <dgm:prSet presAssocID="{996B883B-11BB-4769-B64F-39EB60296496}" presName="rootComposite" presStyleCnt="0"/>
      <dgm:spPr/>
    </dgm:pt>
    <dgm:pt modelId="{08BE6105-78C4-43D1-A594-51884CB7A796}" type="pres">
      <dgm:prSet presAssocID="{996B883B-11BB-4769-B64F-39EB60296496}" presName="rootText" presStyleLbl="node4" presStyleIdx="0" presStyleCnt="5">
        <dgm:presLayoutVars>
          <dgm:chPref val="3"/>
        </dgm:presLayoutVars>
      </dgm:prSet>
      <dgm:spPr/>
    </dgm:pt>
    <dgm:pt modelId="{F2552C6C-656B-4337-B974-3E75CB23471B}" type="pres">
      <dgm:prSet presAssocID="{996B883B-11BB-4769-B64F-39EB60296496}" presName="rootConnector" presStyleLbl="node4" presStyleIdx="0" presStyleCnt="5"/>
      <dgm:spPr/>
    </dgm:pt>
    <dgm:pt modelId="{44EACD1B-25C8-4454-ABC0-AED31CA0EA13}" type="pres">
      <dgm:prSet presAssocID="{996B883B-11BB-4769-B64F-39EB60296496}" presName="hierChild4" presStyleCnt="0"/>
      <dgm:spPr/>
    </dgm:pt>
    <dgm:pt modelId="{2E78C4AA-796D-400D-99ED-578A1D725AD4}" type="pres">
      <dgm:prSet presAssocID="{996B883B-11BB-4769-B64F-39EB60296496}" presName="hierChild5" presStyleCnt="0"/>
      <dgm:spPr/>
    </dgm:pt>
    <dgm:pt modelId="{099D1BA8-21C0-4F42-8DE1-46818372C9B8}" type="pres">
      <dgm:prSet presAssocID="{A1DD4EEB-CDE7-4C58-8809-17C217FABD7C}" presName="Name37" presStyleLbl="parChTrans1D4" presStyleIdx="1" presStyleCnt="5"/>
      <dgm:spPr/>
    </dgm:pt>
    <dgm:pt modelId="{49CB1B55-2E40-4753-A01E-BF2EDC8B0673}" type="pres">
      <dgm:prSet presAssocID="{A2CEE7A0-4CAF-493D-B659-93126FF70010}" presName="hierRoot2" presStyleCnt="0">
        <dgm:presLayoutVars>
          <dgm:hierBranch val="init"/>
        </dgm:presLayoutVars>
      </dgm:prSet>
      <dgm:spPr/>
    </dgm:pt>
    <dgm:pt modelId="{579C28E9-2EEB-4480-A7FF-D0D9DE677FCD}" type="pres">
      <dgm:prSet presAssocID="{A2CEE7A0-4CAF-493D-B659-93126FF70010}" presName="rootComposite" presStyleCnt="0"/>
      <dgm:spPr/>
    </dgm:pt>
    <dgm:pt modelId="{4CB3D73F-683B-4DCD-B6D2-217C0F81D874}" type="pres">
      <dgm:prSet presAssocID="{A2CEE7A0-4CAF-493D-B659-93126FF70010}" presName="rootText" presStyleLbl="node4" presStyleIdx="1" presStyleCnt="5">
        <dgm:presLayoutVars>
          <dgm:chPref val="3"/>
        </dgm:presLayoutVars>
      </dgm:prSet>
      <dgm:spPr/>
    </dgm:pt>
    <dgm:pt modelId="{9E8B02C2-DA2D-4E1D-820E-C47C5639EE14}" type="pres">
      <dgm:prSet presAssocID="{A2CEE7A0-4CAF-493D-B659-93126FF70010}" presName="rootConnector" presStyleLbl="node4" presStyleIdx="1" presStyleCnt="5"/>
      <dgm:spPr/>
    </dgm:pt>
    <dgm:pt modelId="{DB1AAB8B-6F3C-4BE7-8132-444989908FDD}" type="pres">
      <dgm:prSet presAssocID="{A2CEE7A0-4CAF-493D-B659-93126FF70010}" presName="hierChild4" presStyleCnt="0"/>
      <dgm:spPr/>
    </dgm:pt>
    <dgm:pt modelId="{E6AF35AF-EFB4-4094-9A03-D31E7DED3745}" type="pres">
      <dgm:prSet presAssocID="{A2CEE7A0-4CAF-493D-B659-93126FF70010}" presName="hierChild5" presStyleCnt="0"/>
      <dgm:spPr/>
    </dgm:pt>
    <dgm:pt modelId="{99FB94A0-2709-416A-B864-874F43C008A4}" type="pres">
      <dgm:prSet presAssocID="{D365D69B-5B10-4EBA-8911-49F44C985AFE}" presName="hierChild5" presStyleCnt="0"/>
      <dgm:spPr/>
    </dgm:pt>
    <dgm:pt modelId="{E208EA93-30A5-4670-8093-49E2230CBB7C}" type="pres">
      <dgm:prSet presAssocID="{955EDCEF-884E-4D79-A779-67CB4786A704}" presName="Name37" presStyleLbl="parChTrans1D3" presStyleIdx="1" presStyleCnt="7"/>
      <dgm:spPr/>
    </dgm:pt>
    <dgm:pt modelId="{7AAE35BC-4F86-4EE6-A90E-C994A0CF612B}" type="pres">
      <dgm:prSet presAssocID="{34959008-36D2-44B2-8914-0B53BF943CF8}" presName="hierRoot2" presStyleCnt="0">
        <dgm:presLayoutVars>
          <dgm:hierBranch val="init"/>
        </dgm:presLayoutVars>
      </dgm:prSet>
      <dgm:spPr/>
    </dgm:pt>
    <dgm:pt modelId="{ABD0CE64-6273-4A99-A7F8-F51163CAA306}" type="pres">
      <dgm:prSet presAssocID="{34959008-36D2-44B2-8914-0B53BF943CF8}" presName="rootComposite" presStyleCnt="0"/>
      <dgm:spPr/>
    </dgm:pt>
    <dgm:pt modelId="{71B40386-BB63-4F4A-9FB3-F7479B647E86}" type="pres">
      <dgm:prSet presAssocID="{34959008-36D2-44B2-8914-0B53BF943CF8}" presName="rootText" presStyleLbl="node3" presStyleIdx="1" presStyleCnt="7">
        <dgm:presLayoutVars>
          <dgm:chPref val="3"/>
        </dgm:presLayoutVars>
      </dgm:prSet>
      <dgm:spPr/>
    </dgm:pt>
    <dgm:pt modelId="{9F252BF6-57EE-436C-896C-2D6EACAB8999}" type="pres">
      <dgm:prSet presAssocID="{34959008-36D2-44B2-8914-0B53BF943CF8}" presName="rootConnector" presStyleLbl="node3" presStyleIdx="1" presStyleCnt="7"/>
      <dgm:spPr/>
    </dgm:pt>
    <dgm:pt modelId="{36E06549-854D-4F34-8563-21313058C035}" type="pres">
      <dgm:prSet presAssocID="{34959008-36D2-44B2-8914-0B53BF943CF8}" presName="hierChild4" presStyleCnt="0"/>
      <dgm:spPr/>
    </dgm:pt>
    <dgm:pt modelId="{2A9799BD-1929-4049-A851-7FBA26A6FA72}" type="pres">
      <dgm:prSet presAssocID="{CD4325A4-D71B-4228-A5B8-9905E9D534DF}" presName="Name37" presStyleLbl="parChTrans1D4" presStyleIdx="2" presStyleCnt="5"/>
      <dgm:spPr/>
    </dgm:pt>
    <dgm:pt modelId="{650C2025-F4C7-40C0-BBC2-F4104272B35C}" type="pres">
      <dgm:prSet presAssocID="{78E8BB68-C7B8-403C-ADEC-C6F8CA950273}" presName="hierRoot2" presStyleCnt="0">
        <dgm:presLayoutVars>
          <dgm:hierBranch val="init"/>
        </dgm:presLayoutVars>
      </dgm:prSet>
      <dgm:spPr/>
    </dgm:pt>
    <dgm:pt modelId="{CA9BB287-97C0-4C48-8D75-A824F86D63D7}" type="pres">
      <dgm:prSet presAssocID="{78E8BB68-C7B8-403C-ADEC-C6F8CA950273}" presName="rootComposite" presStyleCnt="0"/>
      <dgm:spPr/>
    </dgm:pt>
    <dgm:pt modelId="{4CDE3C63-BEE7-4C25-92CD-761C0453F039}" type="pres">
      <dgm:prSet presAssocID="{78E8BB68-C7B8-403C-ADEC-C6F8CA950273}" presName="rootText" presStyleLbl="node4" presStyleIdx="2" presStyleCnt="5">
        <dgm:presLayoutVars>
          <dgm:chPref val="3"/>
        </dgm:presLayoutVars>
      </dgm:prSet>
      <dgm:spPr/>
    </dgm:pt>
    <dgm:pt modelId="{AC1E0FAA-16E9-4302-A6E8-EFF26982EDC6}" type="pres">
      <dgm:prSet presAssocID="{78E8BB68-C7B8-403C-ADEC-C6F8CA950273}" presName="rootConnector" presStyleLbl="node4" presStyleIdx="2" presStyleCnt="5"/>
      <dgm:spPr/>
    </dgm:pt>
    <dgm:pt modelId="{49AC342A-70B5-4D84-9A6E-546886584DE0}" type="pres">
      <dgm:prSet presAssocID="{78E8BB68-C7B8-403C-ADEC-C6F8CA950273}" presName="hierChild4" presStyleCnt="0"/>
      <dgm:spPr/>
    </dgm:pt>
    <dgm:pt modelId="{80BEC4FD-2B5D-421E-9955-C587DCD5F023}" type="pres">
      <dgm:prSet presAssocID="{78E8BB68-C7B8-403C-ADEC-C6F8CA950273}" presName="hierChild5" presStyleCnt="0"/>
      <dgm:spPr/>
    </dgm:pt>
    <dgm:pt modelId="{F5E0DD07-409D-41F8-923D-5E316B75FF7D}" type="pres">
      <dgm:prSet presAssocID="{377ABD22-09B1-4D5E-A48F-9557132D2CD8}" presName="Name37" presStyleLbl="parChTrans1D4" presStyleIdx="3" presStyleCnt="5"/>
      <dgm:spPr/>
    </dgm:pt>
    <dgm:pt modelId="{19E4CC5F-6CDF-40A4-9A4F-CB8DA3B759E7}" type="pres">
      <dgm:prSet presAssocID="{6D9FED84-1EC7-4F4E-8F96-D643C5438557}" presName="hierRoot2" presStyleCnt="0">
        <dgm:presLayoutVars>
          <dgm:hierBranch val="init"/>
        </dgm:presLayoutVars>
      </dgm:prSet>
      <dgm:spPr/>
    </dgm:pt>
    <dgm:pt modelId="{55A03179-0A32-4C5E-AF6D-B00AE66B18DE}" type="pres">
      <dgm:prSet presAssocID="{6D9FED84-1EC7-4F4E-8F96-D643C5438557}" presName="rootComposite" presStyleCnt="0"/>
      <dgm:spPr/>
    </dgm:pt>
    <dgm:pt modelId="{03EA13F1-E502-4A80-8420-667945CDABB4}" type="pres">
      <dgm:prSet presAssocID="{6D9FED84-1EC7-4F4E-8F96-D643C5438557}" presName="rootText" presStyleLbl="node4" presStyleIdx="3" presStyleCnt="5">
        <dgm:presLayoutVars>
          <dgm:chPref val="3"/>
        </dgm:presLayoutVars>
      </dgm:prSet>
      <dgm:spPr/>
    </dgm:pt>
    <dgm:pt modelId="{D10A0A57-3AB5-4D30-AE64-94DAFD2E1852}" type="pres">
      <dgm:prSet presAssocID="{6D9FED84-1EC7-4F4E-8F96-D643C5438557}" presName="rootConnector" presStyleLbl="node4" presStyleIdx="3" presStyleCnt="5"/>
      <dgm:spPr/>
    </dgm:pt>
    <dgm:pt modelId="{1C4F60BE-4E57-41AD-82FF-3E9E7BB98E8F}" type="pres">
      <dgm:prSet presAssocID="{6D9FED84-1EC7-4F4E-8F96-D643C5438557}" presName="hierChild4" presStyleCnt="0"/>
      <dgm:spPr/>
    </dgm:pt>
    <dgm:pt modelId="{3B45C7EA-D23A-408C-B1F4-0434282298AC}" type="pres">
      <dgm:prSet presAssocID="{6D9FED84-1EC7-4F4E-8F96-D643C5438557}" presName="hierChild5" presStyleCnt="0"/>
      <dgm:spPr/>
    </dgm:pt>
    <dgm:pt modelId="{A7AB9897-5D37-4B5A-9538-B47F18804DAB}" type="pres">
      <dgm:prSet presAssocID="{34959008-36D2-44B2-8914-0B53BF943CF8}" presName="hierChild5" presStyleCnt="0"/>
      <dgm:spPr/>
    </dgm:pt>
    <dgm:pt modelId="{5AD0BB70-7057-45D0-B7B9-A63F40441A25}" type="pres">
      <dgm:prSet presAssocID="{55E6A891-0E9E-4591-9308-92FF8C648227}" presName="Name37" presStyleLbl="parChTrans1D3" presStyleIdx="2" presStyleCnt="7"/>
      <dgm:spPr/>
    </dgm:pt>
    <dgm:pt modelId="{2DBDFD57-055D-4F70-BD9A-9C9942F14227}" type="pres">
      <dgm:prSet presAssocID="{68A34DAE-FAC6-43CD-BE12-406DABA5CFA1}" presName="hierRoot2" presStyleCnt="0">
        <dgm:presLayoutVars>
          <dgm:hierBranch val="init"/>
        </dgm:presLayoutVars>
      </dgm:prSet>
      <dgm:spPr/>
    </dgm:pt>
    <dgm:pt modelId="{20A97DB9-A897-4C81-9D6E-2582AC4285A7}" type="pres">
      <dgm:prSet presAssocID="{68A34DAE-FAC6-43CD-BE12-406DABA5CFA1}" presName="rootComposite" presStyleCnt="0"/>
      <dgm:spPr/>
    </dgm:pt>
    <dgm:pt modelId="{2EC2973A-BEF9-4D1D-8084-F2F63BE2A0C8}" type="pres">
      <dgm:prSet presAssocID="{68A34DAE-FAC6-43CD-BE12-406DABA5CFA1}" presName="rootText" presStyleLbl="node3" presStyleIdx="2" presStyleCnt="7">
        <dgm:presLayoutVars>
          <dgm:chPref val="3"/>
        </dgm:presLayoutVars>
      </dgm:prSet>
      <dgm:spPr/>
    </dgm:pt>
    <dgm:pt modelId="{E4B045C3-4397-4D3B-B31C-4A4B8A5CB6E1}" type="pres">
      <dgm:prSet presAssocID="{68A34DAE-FAC6-43CD-BE12-406DABA5CFA1}" presName="rootConnector" presStyleLbl="node3" presStyleIdx="2" presStyleCnt="7"/>
      <dgm:spPr/>
    </dgm:pt>
    <dgm:pt modelId="{5FAF5BB4-F4DB-41D2-8DAB-DC46962C4DF4}" type="pres">
      <dgm:prSet presAssocID="{68A34DAE-FAC6-43CD-BE12-406DABA5CFA1}" presName="hierChild4" presStyleCnt="0"/>
      <dgm:spPr/>
    </dgm:pt>
    <dgm:pt modelId="{FA435D90-1B0A-4E63-A69D-FC153D46606B}" type="pres">
      <dgm:prSet presAssocID="{26E336D0-41DD-42ED-8C66-C9C905A2B719}" presName="Name37" presStyleLbl="parChTrans1D4" presStyleIdx="4" presStyleCnt="5"/>
      <dgm:spPr/>
    </dgm:pt>
    <dgm:pt modelId="{C61EA8D2-89F3-4BA5-BCD2-A496622CFF4D}" type="pres">
      <dgm:prSet presAssocID="{F55AF15A-2323-40FD-8CBE-079EA77E3605}" presName="hierRoot2" presStyleCnt="0">
        <dgm:presLayoutVars>
          <dgm:hierBranch val="init"/>
        </dgm:presLayoutVars>
      </dgm:prSet>
      <dgm:spPr/>
    </dgm:pt>
    <dgm:pt modelId="{871A6953-6DA8-4EBC-A813-02340451964C}" type="pres">
      <dgm:prSet presAssocID="{F55AF15A-2323-40FD-8CBE-079EA77E3605}" presName="rootComposite" presStyleCnt="0"/>
      <dgm:spPr/>
    </dgm:pt>
    <dgm:pt modelId="{6FD7565C-49AE-4D65-9246-83C94E359805}" type="pres">
      <dgm:prSet presAssocID="{F55AF15A-2323-40FD-8CBE-079EA77E3605}" presName="rootText" presStyleLbl="node4" presStyleIdx="4" presStyleCnt="5" custScaleX="91622" custScaleY="121745" custLinFactNeighborX="-9341">
        <dgm:presLayoutVars>
          <dgm:chPref val="3"/>
        </dgm:presLayoutVars>
      </dgm:prSet>
      <dgm:spPr/>
    </dgm:pt>
    <dgm:pt modelId="{88D38E92-B6B0-4379-9E2B-BB693B15748B}" type="pres">
      <dgm:prSet presAssocID="{F55AF15A-2323-40FD-8CBE-079EA77E3605}" presName="rootConnector" presStyleLbl="node4" presStyleIdx="4" presStyleCnt="5"/>
      <dgm:spPr/>
    </dgm:pt>
    <dgm:pt modelId="{130A2BA4-0A10-4EF7-AD71-C7F67B642BEC}" type="pres">
      <dgm:prSet presAssocID="{F55AF15A-2323-40FD-8CBE-079EA77E3605}" presName="hierChild4" presStyleCnt="0"/>
      <dgm:spPr/>
    </dgm:pt>
    <dgm:pt modelId="{F7716A35-4327-4FED-93E2-8701A9B8B337}" type="pres">
      <dgm:prSet presAssocID="{F55AF15A-2323-40FD-8CBE-079EA77E3605}" presName="hierChild5" presStyleCnt="0"/>
      <dgm:spPr/>
    </dgm:pt>
    <dgm:pt modelId="{6FCB3B59-FD62-423E-A359-99BECB9AF52D}" type="pres">
      <dgm:prSet presAssocID="{68A34DAE-FAC6-43CD-BE12-406DABA5CFA1}" presName="hierChild5" presStyleCnt="0"/>
      <dgm:spPr/>
    </dgm:pt>
    <dgm:pt modelId="{C809F44A-7737-4329-8973-7D5D24DD081E}" type="pres">
      <dgm:prSet presAssocID="{77FB3259-4ED9-4F88-8ADA-2CD1DED4C219}" presName="hierChild5" presStyleCnt="0"/>
      <dgm:spPr/>
    </dgm:pt>
    <dgm:pt modelId="{D18D67BD-3095-4A53-9635-AFE440A3BBC0}" type="pres">
      <dgm:prSet presAssocID="{B8472A45-A6E8-402D-931F-7AA2E24F21E5}" presName="Name37" presStyleLbl="parChTrans1D2" presStyleIdx="1" presStyleCnt="3"/>
      <dgm:spPr/>
    </dgm:pt>
    <dgm:pt modelId="{9F482F10-731A-4581-A64D-E472CBD4219E}" type="pres">
      <dgm:prSet presAssocID="{30EF5539-A6F8-4117-B751-63452D3EE12D}" presName="hierRoot2" presStyleCnt="0">
        <dgm:presLayoutVars>
          <dgm:hierBranch val="init"/>
        </dgm:presLayoutVars>
      </dgm:prSet>
      <dgm:spPr/>
    </dgm:pt>
    <dgm:pt modelId="{F2AC03AB-0E3A-4FBB-8760-564BAA873FBD}" type="pres">
      <dgm:prSet presAssocID="{30EF5539-A6F8-4117-B751-63452D3EE12D}" presName="rootComposite" presStyleCnt="0"/>
      <dgm:spPr/>
    </dgm:pt>
    <dgm:pt modelId="{723C2EE7-BC10-4A1E-A35D-307C1EC07FFE}" type="pres">
      <dgm:prSet presAssocID="{30EF5539-A6F8-4117-B751-63452D3EE12D}" presName="rootText" presStyleLbl="node2" presStyleIdx="1" presStyleCnt="3" custScaleX="137268">
        <dgm:presLayoutVars>
          <dgm:chPref val="3"/>
        </dgm:presLayoutVars>
      </dgm:prSet>
      <dgm:spPr/>
    </dgm:pt>
    <dgm:pt modelId="{BDE8906E-9990-4462-BACA-5F8898D75A53}" type="pres">
      <dgm:prSet presAssocID="{30EF5539-A6F8-4117-B751-63452D3EE12D}" presName="rootConnector" presStyleLbl="node2" presStyleIdx="1" presStyleCnt="3"/>
      <dgm:spPr/>
    </dgm:pt>
    <dgm:pt modelId="{AE40FCEA-1227-4664-805A-1AFFF8574576}" type="pres">
      <dgm:prSet presAssocID="{30EF5539-A6F8-4117-B751-63452D3EE12D}" presName="hierChild4" presStyleCnt="0"/>
      <dgm:spPr/>
    </dgm:pt>
    <dgm:pt modelId="{45F1678F-4BC7-4095-B18B-5488800E2A80}" type="pres">
      <dgm:prSet presAssocID="{E39C9475-4587-45C2-8610-3AC9709D1386}" presName="Name37" presStyleLbl="parChTrans1D3" presStyleIdx="3" presStyleCnt="7"/>
      <dgm:spPr/>
    </dgm:pt>
    <dgm:pt modelId="{F9DAAC09-5BA1-4107-82BC-042422C164C1}" type="pres">
      <dgm:prSet presAssocID="{AFA38824-4CE8-4318-9FE4-F920168E3322}" presName="hierRoot2" presStyleCnt="0">
        <dgm:presLayoutVars>
          <dgm:hierBranch val="init"/>
        </dgm:presLayoutVars>
      </dgm:prSet>
      <dgm:spPr/>
    </dgm:pt>
    <dgm:pt modelId="{ACEF2A38-C6FC-47E5-AE45-4381E2AA74F1}" type="pres">
      <dgm:prSet presAssocID="{AFA38824-4CE8-4318-9FE4-F920168E3322}" presName="rootComposite" presStyleCnt="0"/>
      <dgm:spPr/>
    </dgm:pt>
    <dgm:pt modelId="{ED7DA89A-8CFA-4C41-963E-2CDD878C315B}" type="pres">
      <dgm:prSet presAssocID="{AFA38824-4CE8-4318-9FE4-F920168E3322}" presName="rootText" presStyleLbl="node3" presStyleIdx="3" presStyleCnt="7">
        <dgm:presLayoutVars>
          <dgm:chPref val="3"/>
        </dgm:presLayoutVars>
      </dgm:prSet>
      <dgm:spPr/>
    </dgm:pt>
    <dgm:pt modelId="{70BE8B4E-0AA3-40EF-BC9F-836282762F07}" type="pres">
      <dgm:prSet presAssocID="{AFA38824-4CE8-4318-9FE4-F920168E3322}" presName="rootConnector" presStyleLbl="node3" presStyleIdx="3" presStyleCnt="7"/>
      <dgm:spPr/>
    </dgm:pt>
    <dgm:pt modelId="{9D7B1F1D-5259-433C-8E02-A897A7A03988}" type="pres">
      <dgm:prSet presAssocID="{AFA38824-4CE8-4318-9FE4-F920168E3322}" presName="hierChild4" presStyleCnt="0"/>
      <dgm:spPr/>
    </dgm:pt>
    <dgm:pt modelId="{975083A3-A25D-4971-99E5-BAEE7688D341}" type="pres">
      <dgm:prSet presAssocID="{AFA38824-4CE8-4318-9FE4-F920168E3322}" presName="hierChild5" presStyleCnt="0"/>
      <dgm:spPr/>
    </dgm:pt>
    <dgm:pt modelId="{D3C0B77E-9CBC-4460-82FA-A9FA84DBD301}" type="pres">
      <dgm:prSet presAssocID="{8CD0DCD3-A5CA-4E91-87A4-D529BE0D3836}" presName="Name37" presStyleLbl="parChTrans1D3" presStyleIdx="4" presStyleCnt="7"/>
      <dgm:spPr/>
    </dgm:pt>
    <dgm:pt modelId="{1510E4CC-F991-4280-B526-1B153D83DAA6}" type="pres">
      <dgm:prSet presAssocID="{51124FF3-08FA-4414-8AC2-50F8281B3A2B}" presName="hierRoot2" presStyleCnt="0">
        <dgm:presLayoutVars>
          <dgm:hierBranch val="init"/>
        </dgm:presLayoutVars>
      </dgm:prSet>
      <dgm:spPr/>
    </dgm:pt>
    <dgm:pt modelId="{03727C8C-3ECC-4B62-B5FB-C9505A443174}" type="pres">
      <dgm:prSet presAssocID="{51124FF3-08FA-4414-8AC2-50F8281B3A2B}" presName="rootComposite" presStyleCnt="0"/>
      <dgm:spPr/>
    </dgm:pt>
    <dgm:pt modelId="{7939D5D5-49AF-4751-A5C4-B7130ABD4A16}" type="pres">
      <dgm:prSet presAssocID="{51124FF3-08FA-4414-8AC2-50F8281B3A2B}" presName="rootText" presStyleLbl="node3" presStyleIdx="4" presStyleCnt="7">
        <dgm:presLayoutVars>
          <dgm:chPref val="3"/>
        </dgm:presLayoutVars>
      </dgm:prSet>
      <dgm:spPr/>
    </dgm:pt>
    <dgm:pt modelId="{47496782-7725-4B6E-9C24-05FD286F1EA4}" type="pres">
      <dgm:prSet presAssocID="{51124FF3-08FA-4414-8AC2-50F8281B3A2B}" presName="rootConnector" presStyleLbl="node3" presStyleIdx="4" presStyleCnt="7"/>
      <dgm:spPr/>
    </dgm:pt>
    <dgm:pt modelId="{43139896-6503-49AA-84D9-E7E4D4F462F7}" type="pres">
      <dgm:prSet presAssocID="{51124FF3-08FA-4414-8AC2-50F8281B3A2B}" presName="hierChild4" presStyleCnt="0"/>
      <dgm:spPr/>
    </dgm:pt>
    <dgm:pt modelId="{4D03D4BD-EAA5-428D-9824-18C7F7538228}" type="pres">
      <dgm:prSet presAssocID="{51124FF3-08FA-4414-8AC2-50F8281B3A2B}" presName="hierChild5" presStyleCnt="0"/>
      <dgm:spPr/>
    </dgm:pt>
    <dgm:pt modelId="{8F685B3E-1097-4AA9-A134-11FB6E122E89}" type="pres">
      <dgm:prSet presAssocID="{30EF5539-A6F8-4117-B751-63452D3EE12D}" presName="hierChild5" presStyleCnt="0"/>
      <dgm:spPr/>
    </dgm:pt>
    <dgm:pt modelId="{67737E8E-8129-492E-8753-B794590FA912}" type="pres">
      <dgm:prSet presAssocID="{2E662131-AA28-4311-AE9E-B653A073288D}" presName="Name37" presStyleLbl="parChTrans1D2" presStyleIdx="2" presStyleCnt="3"/>
      <dgm:spPr/>
    </dgm:pt>
    <dgm:pt modelId="{A8BA36F0-00EF-4F3E-927A-D254490E9979}" type="pres">
      <dgm:prSet presAssocID="{C744781E-17EB-4A5E-919E-BC7A7D2E9304}" presName="hierRoot2" presStyleCnt="0">
        <dgm:presLayoutVars>
          <dgm:hierBranch val="init"/>
        </dgm:presLayoutVars>
      </dgm:prSet>
      <dgm:spPr/>
    </dgm:pt>
    <dgm:pt modelId="{A470CA67-1980-49D8-BEAE-1516B8DA5261}" type="pres">
      <dgm:prSet presAssocID="{C744781E-17EB-4A5E-919E-BC7A7D2E9304}" presName="rootComposite" presStyleCnt="0"/>
      <dgm:spPr/>
    </dgm:pt>
    <dgm:pt modelId="{113AE604-A91C-485A-98D9-7C4E4952E002}" type="pres">
      <dgm:prSet presAssocID="{C744781E-17EB-4A5E-919E-BC7A7D2E9304}" presName="rootText" presStyleLbl="node2" presStyleIdx="2" presStyleCnt="3" custScaleX="130280">
        <dgm:presLayoutVars>
          <dgm:chPref val="3"/>
        </dgm:presLayoutVars>
      </dgm:prSet>
      <dgm:spPr/>
    </dgm:pt>
    <dgm:pt modelId="{9CD0246C-0D63-402F-8624-74C28FFDAE64}" type="pres">
      <dgm:prSet presAssocID="{C744781E-17EB-4A5E-919E-BC7A7D2E9304}" presName="rootConnector" presStyleLbl="node2" presStyleIdx="2" presStyleCnt="3"/>
      <dgm:spPr/>
    </dgm:pt>
    <dgm:pt modelId="{095F2281-0F3A-4068-B651-959DFDA29558}" type="pres">
      <dgm:prSet presAssocID="{C744781E-17EB-4A5E-919E-BC7A7D2E9304}" presName="hierChild4" presStyleCnt="0"/>
      <dgm:spPr/>
    </dgm:pt>
    <dgm:pt modelId="{6FE4093E-38D0-44B8-A773-6A401F2CAF67}" type="pres">
      <dgm:prSet presAssocID="{FC08DE85-1D87-40BB-AA2F-E26EC655109E}" presName="Name37" presStyleLbl="parChTrans1D3" presStyleIdx="5" presStyleCnt="7"/>
      <dgm:spPr/>
    </dgm:pt>
    <dgm:pt modelId="{75311F68-172D-4670-9EDD-F00EC9DF24CB}" type="pres">
      <dgm:prSet presAssocID="{025B049E-A0D0-467F-8944-11F1ADFAF16D}" presName="hierRoot2" presStyleCnt="0">
        <dgm:presLayoutVars>
          <dgm:hierBranch val="init"/>
        </dgm:presLayoutVars>
      </dgm:prSet>
      <dgm:spPr/>
    </dgm:pt>
    <dgm:pt modelId="{2758837B-9110-43AB-A92E-74AEB450880E}" type="pres">
      <dgm:prSet presAssocID="{025B049E-A0D0-467F-8944-11F1ADFAF16D}" presName="rootComposite" presStyleCnt="0"/>
      <dgm:spPr/>
    </dgm:pt>
    <dgm:pt modelId="{A1B00452-6C6E-416A-BA30-8FB7987510CF}" type="pres">
      <dgm:prSet presAssocID="{025B049E-A0D0-467F-8944-11F1ADFAF16D}" presName="rootText" presStyleLbl="node3" presStyleIdx="5" presStyleCnt="7">
        <dgm:presLayoutVars>
          <dgm:chPref val="3"/>
        </dgm:presLayoutVars>
      </dgm:prSet>
      <dgm:spPr/>
    </dgm:pt>
    <dgm:pt modelId="{B735ABA1-022A-460D-ABD2-63981FE51DD1}" type="pres">
      <dgm:prSet presAssocID="{025B049E-A0D0-467F-8944-11F1ADFAF16D}" presName="rootConnector" presStyleLbl="node3" presStyleIdx="5" presStyleCnt="7"/>
      <dgm:spPr/>
    </dgm:pt>
    <dgm:pt modelId="{B75542A0-4235-4989-9BB0-BF22A0C85DF7}" type="pres">
      <dgm:prSet presAssocID="{025B049E-A0D0-467F-8944-11F1ADFAF16D}" presName="hierChild4" presStyleCnt="0"/>
      <dgm:spPr/>
    </dgm:pt>
    <dgm:pt modelId="{EC84A3F4-B268-4B05-A329-D127AA95DCB2}" type="pres">
      <dgm:prSet presAssocID="{025B049E-A0D0-467F-8944-11F1ADFAF16D}" presName="hierChild5" presStyleCnt="0"/>
      <dgm:spPr/>
    </dgm:pt>
    <dgm:pt modelId="{FB418C35-0FC6-448F-93D3-8B88C84199BE}" type="pres">
      <dgm:prSet presAssocID="{55EF67BE-CCA2-4965-BA4C-642A7E1A5337}" presName="Name37" presStyleLbl="parChTrans1D3" presStyleIdx="6" presStyleCnt="7"/>
      <dgm:spPr/>
    </dgm:pt>
    <dgm:pt modelId="{C648694F-AEB5-4472-8634-C0A1EDC41F77}" type="pres">
      <dgm:prSet presAssocID="{DFF961DF-AA89-452F-8026-2C9DCEACB5F8}" presName="hierRoot2" presStyleCnt="0">
        <dgm:presLayoutVars>
          <dgm:hierBranch val="init"/>
        </dgm:presLayoutVars>
      </dgm:prSet>
      <dgm:spPr/>
    </dgm:pt>
    <dgm:pt modelId="{860FDD4D-63FD-4CB6-B368-289DFCBC2FF5}" type="pres">
      <dgm:prSet presAssocID="{DFF961DF-AA89-452F-8026-2C9DCEACB5F8}" presName="rootComposite" presStyleCnt="0"/>
      <dgm:spPr/>
    </dgm:pt>
    <dgm:pt modelId="{2B3AA554-9D1D-4D63-9FDA-4FB3E9ADFF25}" type="pres">
      <dgm:prSet presAssocID="{DFF961DF-AA89-452F-8026-2C9DCEACB5F8}" presName="rootText" presStyleLbl="node3" presStyleIdx="6" presStyleCnt="7">
        <dgm:presLayoutVars>
          <dgm:chPref val="3"/>
        </dgm:presLayoutVars>
      </dgm:prSet>
      <dgm:spPr/>
    </dgm:pt>
    <dgm:pt modelId="{639ABD1E-E3DF-450F-BF6E-1E4EDA59F575}" type="pres">
      <dgm:prSet presAssocID="{DFF961DF-AA89-452F-8026-2C9DCEACB5F8}" presName="rootConnector" presStyleLbl="node3" presStyleIdx="6" presStyleCnt="7"/>
      <dgm:spPr/>
    </dgm:pt>
    <dgm:pt modelId="{535EA92D-9B68-456B-AFC7-97B063CD9EE7}" type="pres">
      <dgm:prSet presAssocID="{DFF961DF-AA89-452F-8026-2C9DCEACB5F8}" presName="hierChild4" presStyleCnt="0"/>
      <dgm:spPr/>
    </dgm:pt>
    <dgm:pt modelId="{C502B628-3D63-4CCE-ADC2-AA598F12D059}" type="pres">
      <dgm:prSet presAssocID="{DFF961DF-AA89-452F-8026-2C9DCEACB5F8}" presName="hierChild5" presStyleCnt="0"/>
      <dgm:spPr/>
    </dgm:pt>
    <dgm:pt modelId="{EABDEEC5-067D-4CEE-9489-603E3490995F}" type="pres">
      <dgm:prSet presAssocID="{C744781E-17EB-4A5E-919E-BC7A7D2E9304}" presName="hierChild5" presStyleCnt="0"/>
      <dgm:spPr/>
    </dgm:pt>
    <dgm:pt modelId="{6584CEBE-EB51-4EA6-9D4E-83A84ABE8049}" type="pres">
      <dgm:prSet presAssocID="{B756991E-73C1-48F3-9043-DD7FEFAEC931}" presName="hierChild3" presStyleCnt="0"/>
      <dgm:spPr/>
    </dgm:pt>
  </dgm:ptLst>
  <dgm:cxnLst>
    <dgm:cxn modelId="{4AF9F200-B354-4786-A7D1-EE0A78F7F79F}" type="presOf" srcId="{78E8BB68-C7B8-403C-ADEC-C6F8CA950273}" destId="{AC1E0FAA-16E9-4302-A6E8-EFF26982EDC6}" srcOrd="1" destOrd="0" presId="urn:microsoft.com/office/officeart/2005/8/layout/orgChart1"/>
    <dgm:cxn modelId="{86220801-40D2-4450-AAA7-7070478B4EE7}" srcId="{B756991E-73C1-48F3-9043-DD7FEFAEC931}" destId="{77FB3259-4ED9-4F88-8ADA-2CD1DED4C219}" srcOrd="0" destOrd="0" parTransId="{33A272C4-E5D0-4B85-A7AE-CEB0EF3A7035}" sibTransId="{D284A18A-C033-4BDB-A05B-5E8342B160DC}"/>
    <dgm:cxn modelId="{0F770204-CA3F-4BE3-AEA3-FAFE885D8EBA}" type="presOf" srcId="{78E8BB68-C7B8-403C-ADEC-C6F8CA950273}" destId="{4CDE3C63-BEE7-4C25-92CD-761C0453F039}" srcOrd="0" destOrd="0" presId="urn:microsoft.com/office/officeart/2005/8/layout/orgChart1"/>
    <dgm:cxn modelId="{CD02C205-0BD0-457C-A91D-A52075E9EF5E}" srcId="{C744781E-17EB-4A5E-919E-BC7A7D2E9304}" destId="{025B049E-A0D0-467F-8944-11F1ADFAF16D}" srcOrd="0" destOrd="0" parTransId="{FC08DE85-1D87-40BB-AA2F-E26EC655109E}" sibTransId="{E6EE6153-9BA3-448B-A7E0-67A034DAB6FA}"/>
    <dgm:cxn modelId="{971EB509-C824-458D-AA5E-9C1933616864}" srcId="{68A34DAE-FAC6-43CD-BE12-406DABA5CFA1}" destId="{F55AF15A-2323-40FD-8CBE-079EA77E3605}" srcOrd="0" destOrd="0" parTransId="{26E336D0-41DD-42ED-8C66-C9C905A2B719}" sibTransId="{CDF55817-4042-47AA-8358-D501DF38847A}"/>
    <dgm:cxn modelId="{C5D9F50B-50C0-421C-A44F-E29E98782367}" type="presOf" srcId="{77FB3259-4ED9-4F88-8ADA-2CD1DED4C219}" destId="{1743D205-6B93-4D77-BFB8-660DEE6B37FC}" srcOrd="1" destOrd="0" presId="urn:microsoft.com/office/officeart/2005/8/layout/orgChart1"/>
    <dgm:cxn modelId="{961DC210-62C4-439D-B43D-3D3CAAC1B0C2}" type="presOf" srcId="{6D9FED84-1EC7-4F4E-8F96-D643C5438557}" destId="{D10A0A57-3AB5-4D30-AE64-94DAFD2E1852}" srcOrd="1" destOrd="0" presId="urn:microsoft.com/office/officeart/2005/8/layout/orgChart1"/>
    <dgm:cxn modelId="{20C5AE11-3BEC-4253-9D74-B17C44383C3C}" type="presOf" srcId="{FC08DE85-1D87-40BB-AA2F-E26EC655109E}" destId="{6FE4093E-38D0-44B8-A773-6A401F2CAF67}" srcOrd="0" destOrd="0" presId="urn:microsoft.com/office/officeart/2005/8/layout/orgChart1"/>
    <dgm:cxn modelId="{5CAADC12-C107-40EB-94C6-406231FE4FD9}" srcId="{16E56FC8-F220-44A8-BD3B-0C7B8D3C4615}" destId="{B756991E-73C1-48F3-9043-DD7FEFAEC931}" srcOrd="0" destOrd="0" parTransId="{9F1B05B8-247B-4213-AAF3-D1F45075FBCC}" sibTransId="{EA73F12B-61CF-4E38-BB42-DFADF655346A}"/>
    <dgm:cxn modelId="{54089016-E0D6-4B26-8C2A-9F57E44D7282}" type="presOf" srcId="{34959008-36D2-44B2-8914-0B53BF943CF8}" destId="{9F252BF6-57EE-436C-896C-2D6EACAB8999}" srcOrd="1" destOrd="0" presId="urn:microsoft.com/office/officeart/2005/8/layout/orgChart1"/>
    <dgm:cxn modelId="{F2929518-6F9E-4BFD-8F85-35581AA8E68E}" srcId="{30EF5539-A6F8-4117-B751-63452D3EE12D}" destId="{AFA38824-4CE8-4318-9FE4-F920168E3322}" srcOrd="0" destOrd="0" parTransId="{E39C9475-4587-45C2-8610-3AC9709D1386}" sibTransId="{FA397751-B881-4449-B3ED-E3B709D4B538}"/>
    <dgm:cxn modelId="{FD70EC1A-1857-4965-A6A8-DEE4C1FDEC61}" type="presOf" srcId="{C725068C-6A54-45B3-A251-0F00EFC1AE08}" destId="{161643D2-BD2D-4C9C-82CD-BA4E16E0B46E}" srcOrd="0" destOrd="0" presId="urn:microsoft.com/office/officeart/2005/8/layout/orgChart1"/>
    <dgm:cxn modelId="{3F4A3529-C239-4980-BE7A-5A38F30801E4}" type="presOf" srcId="{51124FF3-08FA-4414-8AC2-50F8281B3A2B}" destId="{7939D5D5-49AF-4751-A5C4-B7130ABD4A16}" srcOrd="0" destOrd="0" presId="urn:microsoft.com/office/officeart/2005/8/layout/orgChart1"/>
    <dgm:cxn modelId="{36AD8C2C-DEB3-44C9-99BB-6E4AEEF278D3}" type="presOf" srcId="{C744781E-17EB-4A5E-919E-BC7A7D2E9304}" destId="{113AE604-A91C-485A-98D9-7C4E4952E002}" srcOrd="0" destOrd="0" presId="urn:microsoft.com/office/officeart/2005/8/layout/orgChart1"/>
    <dgm:cxn modelId="{533B262E-03AC-43E5-9766-F27B9C1E5036}" type="presOf" srcId="{A2CEE7A0-4CAF-493D-B659-93126FF70010}" destId="{9E8B02C2-DA2D-4E1D-820E-C47C5639EE14}" srcOrd="1" destOrd="0" presId="urn:microsoft.com/office/officeart/2005/8/layout/orgChart1"/>
    <dgm:cxn modelId="{F455D72E-F908-42B7-9514-26A4E9D3D200}" type="presOf" srcId="{DFF961DF-AA89-452F-8026-2C9DCEACB5F8}" destId="{639ABD1E-E3DF-450F-BF6E-1E4EDA59F575}" srcOrd="1" destOrd="0" presId="urn:microsoft.com/office/officeart/2005/8/layout/orgChart1"/>
    <dgm:cxn modelId="{2BEC8A2F-81EC-4238-BB4A-C6125BAE600D}" type="presOf" srcId="{E39C9475-4587-45C2-8610-3AC9709D1386}" destId="{45F1678F-4BC7-4095-B18B-5488800E2A80}" srcOrd="0" destOrd="0" presId="urn:microsoft.com/office/officeart/2005/8/layout/orgChart1"/>
    <dgm:cxn modelId="{D4F9B631-2193-40B4-A5E1-71E53A4FE1DD}" type="presOf" srcId="{025B049E-A0D0-467F-8944-11F1ADFAF16D}" destId="{A1B00452-6C6E-416A-BA30-8FB7987510CF}" srcOrd="0" destOrd="0" presId="urn:microsoft.com/office/officeart/2005/8/layout/orgChart1"/>
    <dgm:cxn modelId="{4B85D339-7CE5-4932-A601-62F71C1AD370}" type="presOf" srcId="{996B883B-11BB-4769-B64F-39EB60296496}" destId="{08BE6105-78C4-43D1-A594-51884CB7A796}" srcOrd="0" destOrd="0" presId="urn:microsoft.com/office/officeart/2005/8/layout/orgChart1"/>
    <dgm:cxn modelId="{3B46DD3C-93BB-4FB5-BCFE-E55165F636F7}" type="presOf" srcId="{8CD0DCD3-A5CA-4E91-87A4-D529BE0D3836}" destId="{D3C0B77E-9CBC-4460-82FA-A9FA84DBD301}" srcOrd="0" destOrd="0" presId="urn:microsoft.com/office/officeart/2005/8/layout/orgChart1"/>
    <dgm:cxn modelId="{D9CF7D5E-0C80-4EFA-8A78-799F4B66618D}" type="presOf" srcId="{F55AF15A-2323-40FD-8CBE-079EA77E3605}" destId="{88D38E92-B6B0-4379-9E2B-BB693B15748B}" srcOrd="1" destOrd="0" presId="urn:microsoft.com/office/officeart/2005/8/layout/orgChart1"/>
    <dgm:cxn modelId="{BA9F1D61-6DD4-47AF-BD08-930E57C5656C}" type="presOf" srcId="{A2CEE7A0-4CAF-493D-B659-93126FF70010}" destId="{4CB3D73F-683B-4DCD-B6D2-217C0F81D874}" srcOrd="0" destOrd="0" presId="urn:microsoft.com/office/officeart/2005/8/layout/orgChart1"/>
    <dgm:cxn modelId="{ECC08C43-D35F-41F1-8796-6779DFF824A3}" type="presOf" srcId="{2E662131-AA28-4311-AE9E-B653A073288D}" destId="{67737E8E-8129-492E-8753-B794590FA912}" srcOrd="0" destOrd="0" presId="urn:microsoft.com/office/officeart/2005/8/layout/orgChart1"/>
    <dgm:cxn modelId="{42716E4D-7065-46A0-B0C3-6B52B29E73BF}" srcId="{D365D69B-5B10-4EBA-8911-49F44C985AFE}" destId="{996B883B-11BB-4769-B64F-39EB60296496}" srcOrd="0" destOrd="0" parTransId="{6377449C-2FF3-4CE4-99E8-200B087889D8}" sibTransId="{95F9EB73-2E57-4795-8AFC-C9E7E8BF76E3}"/>
    <dgm:cxn modelId="{8D86C64E-6DBB-4EB2-9941-A6FC267065E5}" type="presOf" srcId="{6D9FED84-1EC7-4F4E-8F96-D643C5438557}" destId="{03EA13F1-E502-4A80-8420-667945CDABB4}" srcOrd="0" destOrd="0" presId="urn:microsoft.com/office/officeart/2005/8/layout/orgChart1"/>
    <dgm:cxn modelId="{2DD49276-699A-418B-8114-8F81B9A11E33}" type="presOf" srcId="{34959008-36D2-44B2-8914-0B53BF943CF8}" destId="{71B40386-BB63-4F4A-9FB3-F7479B647E86}" srcOrd="0" destOrd="0" presId="urn:microsoft.com/office/officeart/2005/8/layout/orgChart1"/>
    <dgm:cxn modelId="{57ED5559-A5E5-43C3-A471-F31EC8F7B417}" type="presOf" srcId="{33A272C4-E5D0-4B85-A7AE-CEB0EF3A7035}" destId="{6BF5A6DE-C5E1-4BE7-B1A5-ACD6FD1E7D5F}" srcOrd="0" destOrd="0" presId="urn:microsoft.com/office/officeart/2005/8/layout/orgChart1"/>
    <dgm:cxn modelId="{A5DF447C-2125-47CE-8C85-B3D44D73FF12}" type="presOf" srcId="{025B049E-A0D0-467F-8944-11F1ADFAF16D}" destId="{B735ABA1-022A-460D-ABD2-63981FE51DD1}" srcOrd="1" destOrd="0" presId="urn:microsoft.com/office/officeart/2005/8/layout/orgChart1"/>
    <dgm:cxn modelId="{3AC42680-359D-461D-B023-8A58ED83CFE6}" type="presOf" srcId="{955EDCEF-884E-4D79-A779-67CB4786A704}" destId="{E208EA93-30A5-4670-8093-49E2230CBB7C}" srcOrd="0" destOrd="0" presId="urn:microsoft.com/office/officeart/2005/8/layout/orgChart1"/>
    <dgm:cxn modelId="{7F568482-52B2-40D4-9D08-9DCD20F0D559}" type="presOf" srcId="{26E336D0-41DD-42ED-8C66-C9C905A2B719}" destId="{FA435D90-1B0A-4E63-A69D-FC153D46606B}" srcOrd="0" destOrd="0" presId="urn:microsoft.com/office/officeart/2005/8/layout/orgChart1"/>
    <dgm:cxn modelId="{88851684-271E-49BD-9E39-2F07964BA381}" type="presOf" srcId="{55E6A891-0E9E-4591-9308-92FF8C648227}" destId="{5AD0BB70-7057-45D0-B7B9-A63F40441A25}" srcOrd="0" destOrd="0" presId="urn:microsoft.com/office/officeart/2005/8/layout/orgChart1"/>
    <dgm:cxn modelId="{34A8238C-A3FE-46E2-ADF4-955BAF8B62DE}" srcId="{B756991E-73C1-48F3-9043-DD7FEFAEC931}" destId="{C744781E-17EB-4A5E-919E-BC7A7D2E9304}" srcOrd="2" destOrd="0" parTransId="{2E662131-AA28-4311-AE9E-B653A073288D}" sibTransId="{1218C085-30F8-4085-8A86-9F89095A90EB}"/>
    <dgm:cxn modelId="{05FBD491-AC7A-4DF7-9B8C-678168EDD64F}" type="presOf" srcId="{996B883B-11BB-4769-B64F-39EB60296496}" destId="{F2552C6C-656B-4337-B974-3E75CB23471B}" srcOrd="1" destOrd="0" presId="urn:microsoft.com/office/officeart/2005/8/layout/orgChart1"/>
    <dgm:cxn modelId="{BD6ABD98-9B6E-47FF-981C-DFAD67081B7F}" type="presOf" srcId="{B756991E-73C1-48F3-9043-DD7FEFAEC931}" destId="{6F93B15E-5EA0-4930-B4F3-45F4BC40EF68}" srcOrd="1" destOrd="0" presId="urn:microsoft.com/office/officeart/2005/8/layout/orgChart1"/>
    <dgm:cxn modelId="{7180599C-3D7C-4D55-AEAD-F57F7AC1B822}" type="presOf" srcId="{D365D69B-5B10-4EBA-8911-49F44C985AFE}" destId="{3A26CFD1-9AD3-470A-BFDC-D53185EEB78D}" srcOrd="1" destOrd="0" presId="urn:microsoft.com/office/officeart/2005/8/layout/orgChart1"/>
    <dgm:cxn modelId="{E59C4DA1-014B-4B0C-BFD8-B8EB2430962A}" type="presOf" srcId="{68A34DAE-FAC6-43CD-BE12-406DABA5CFA1}" destId="{E4B045C3-4397-4D3B-B31C-4A4B8A5CB6E1}" srcOrd="1" destOrd="0" presId="urn:microsoft.com/office/officeart/2005/8/layout/orgChart1"/>
    <dgm:cxn modelId="{EF0F0DA4-72F6-42A0-A17A-085A3C956BA7}" srcId="{77FB3259-4ED9-4F88-8ADA-2CD1DED4C219}" destId="{68A34DAE-FAC6-43CD-BE12-406DABA5CFA1}" srcOrd="2" destOrd="0" parTransId="{55E6A891-0E9E-4591-9308-92FF8C648227}" sibTransId="{0CCF6B06-3B57-4C0D-890F-394BE9C413FC}"/>
    <dgm:cxn modelId="{DE6164AB-7B54-455E-8D0F-63F30434F1DC}" type="presOf" srcId="{30EF5539-A6F8-4117-B751-63452D3EE12D}" destId="{723C2EE7-BC10-4A1E-A35D-307C1EC07FFE}" srcOrd="0" destOrd="0" presId="urn:microsoft.com/office/officeart/2005/8/layout/orgChart1"/>
    <dgm:cxn modelId="{CB8B68B3-D4F9-4560-AB57-120ADB43779E}" srcId="{D365D69B-5B10-4EBA-8911-49F44C985AFE}" destId="{A2CEE7A0-4CAF-493D-B659-93126FF70010}" srcOrd="1" destOrd="0" parTransId="{A1DD4EEB-CDE7-4C58-8809-17C217FABD7C}" sibTransId="{CFB4360D-7792-43EB-95E2-B57BB5FBD2BE}"/>
    <dgm:cxn modelId="{38FEBEB6-EC8A-4048-B5E6-2C7A27635697}" type="presOf" srcId="{B756991E-73C1-48F3-9043-DD7FEFAEC931}" destId="{BED3C621-893F-40A0-B4F2-7595648B39E9}" srcOrd="0" destOrd="0" presId="urn:microsoft.com/office/officeart/2005/8/layout/orgChart1"/>
    <dgm:cxn modelId="{CF8A9CB7-F7CE-422B-8A2C-CE2D2461275B}" type="presOf" srcId="{D365D69B-5B10-4EBA-8911-49F44C985AFE}" destId="{1D0BD06B-484D-4148-96DE-7952995AF904}" srcOrd="0" destOrd="0" presId="urn:microsoft.com/office/officeart/2005/8/layout/orgChart1"/>
    <dgm:cxn modelId="{9E8AE9BA-975F-43EA-9721-51D1384F12FE}" type="presOf" srcId="{DFF961DF-AA89-452F-8026-2C9DCEACB5F8}" destId="{2B3AA554-9D1D-4D63-9FDA-4FB3E9ADFF25}" srcOrd="0" destOrd="0" presId="urn:microsoft.com/office/officeart/2005/8/layout/orgChart1"/>
    <dgm:cxn modelId="{3A28BDC1-63B4-4F6F-A8FD-4D3E3BF6BA08}" type="presOf" srcId="{CD4325A4-D71B-4228-A5B8-9905E9D534DF}" destId="{2A9799BD-1929-4049-A851-7FBA26A6FA72}" srcOrd="0" destOrd="0" presId="urn:microsoft.com/office/officeart/2005/8/layout/orgChart1"/>
    <dgm:cxn modelId="{9C84F0C1-5C6C-421B-9D2C-1EDC94FCC591}" type="presOf" srcId="{AFA38824-4CE8-4318-9FE4-F920168E3322}" destId="{70BE8B4E-0AA3-40EF-BC9F-836282762F07}" srcOrd="1" destOrd="0" presId="urn:microsoft.com/office/officeart/2005/8/layout/orgChart1"/>
    <dgm:cxn modelId="{624DE7C5-D42F-4B9B-982F-52ED1AF60C6B}" type="presOf" srcId="{377ABD22-09B1-4D5E-A48F-9557132D2CD8}" destId="{F5E0DD07-409D-41F8-923D-5E316B75FF7D}" srcOrd="0" destOrd="0" presId="urn:microsoft.com/office/officeart/2005/8/layout/orgChart1"/>
    <dgm:cxn modelId="{FE37AFCC-838C-4811-9A88-71911AD63472}" type="presOf" srcId="{68A34DAE-FAC6-43CD-BE12-406DABA5CFA1}" destId="{2EC2973A-BEF9-4D1D-8084-F2F63BE2A0C8}" srcOrd="0" destOrd="0" presId="urn:microsoft.com/office/officeart/2005/8/layout/orgChart1"/>
    <dgm:cxn modelId="{60F2D6CC-F6BA-48E9-A8C6-6A98753C2E28}" type="presOf" srcId="{51124FF3-08FA-4414-8AC2-50F8281B3A2B}" destId="{47496782-7725-4B6E-9C24-05FD286F1EA4}" srcOrd="1" destOrd="0" presId="urn:microsoft.com/office/officeart/2005/8/layout/orgChart1"/>
    <dgm:cxn modelId="{0DFF11CD-56FA-41CF-8F31-BE46A141FD2B}" type="presOf" srcId="{77FB3259-4ED9-4F88-8ADA-2CD1DED4C219}" destId="{A7262097-059E-44D6-93BD-942A9DA45F9E}" srcOrd="0" destOrd="0" presId="urn:microsoft.com/office/officeart/2005/8/layout/orgChart1"/>
    <dgm:cxn modelId="{D09E82D0-32D1-4FC3-8C37-35BAB5A52AA4}" srcId="{77FB3259-4ED9-4F88-8ADA-2CD1DED4C219}" destId="{34959008-36D2-44B2-8914-0B53BF943CF8}" srcOrd="1" destOrd="0" parTransId="{955EDCEF-884E-4D79-A779-67CB4786A704}" sibTransId="{3B509382-3CC0-441F-9E24-9C5B96DB2509}"/>
    <dgm:cxn modelId="{5BFD87D6-F83E-4209-9C64-7618FADB2AD1}" type="presOf" srcId="{A1DD4EEB-CDE7-4C58-8809-17C217FABD7C}" destId="{099D1BA8-21C0-4F42-8DE1-46818372C9B8}" srcOrd="0" destOrd="0" presId="urn:microsoft.com/office/officeart/2005/8/layout/orgChart1"/>
    <dgm:cxn modelId="{8F3EEBD6-1630-4B2F-97C1-445FD26E0ABD}" type="presOf" srcId="{6377449C-2FF3-4CE4-99E8-200B087889D8}" destId="{12B680EC-FE0F-4DDF-8B8B-83D554EBA634}" srcOrd="0" destOrd="0" presId="urn:microsoft.com/office/officeart/2005/8/layout/orgChart1"/>
    <dgm:cxn modelId="{0BC406DE-8AA0-46E6-AD3A-A7D8C25BADD3}" srcId="{30EF5539-A6F8-4117-B751-63452D3EE12D}" destId="{51124FF3-08FA-4414-8AC2-50F8281B3A2B}" srcOrd="1" destOrd="0" parTransId="{8CD0DCD3-A5CA-4E91-87A4-D529BE0D3836}" sibTransId="{CB9E63B2-ED41-426B-BA17-B96AE3CE2977}"/>
    <dgm:cxn modelId="{3EA994E2-244D-41F3-8EAC-D96242D1F27C}" srcId="{34959008-36D2-44B2-8914-0B53BF943CF8}" destId="{6D9FED84-1EC7-4F4E-8F96-D643C5438557}" srcOrd="1" destOrd="0" parTransId="{377ABD22-09B1-4D5E-A48F-9557132D2CD8}" sibTransId="{28467BCA-0A3A-4D99-B705-AFD577F39AFD}"/>
    <dgm:cxn modelId="{9667BEE5-F0A1-4E1E-BD40-2E5F10115C4B}" srcId="{77FB3259-4ED9-4F88-8ADA-2CD1DED4C219}" destId="{D365D69B-5B10-4EBA-8911-49F44C985AFE}" srcOrd="0" destOrd="0" parTransId="{C725068C-6A54-45B3-A251-0F00EFC1AE08}" sibTransId="{030F4A18-D485-4FA3-AFD6-B19E195F680F}"/>
    <dgm:cxn modelId="{63A0B5E6-8C4E-458D-A305-52D846342915}" type="presOf" srcId="{F55AF15A-2323-40FD-8CBE-079EA77E3605}" destId="{6FD7565C-49AE-4D65-9246-83C94E359805}" srcOrd="0" destOrd="0" presId="urn:microsoft.com/office/officeart/2005/8/layout/orgChart1"/>
    <dgm:cxn modelId="{BEAC73EA-3B18-4D20-BEF9-FF1770FFA20E}" srcId="{C744781E-17EB-4A5E-919E-BC7A7D2E9304}" destId="{DFF961DF-AA89-452F-8026-2C9DCEACB5F8}" srcOrd="1" destOrd="0" parTransId="{55EF67BE-CCA2-4965-BA4C-642A7E1A5337}" sibTransId="{801681ED-9FC7-407B-B92D-0DFC998CA317}"/>
    <dgm:cxn modelId="{467DFEEB-DECF-4B1E-B623-50E784E7113D}" type="presOf" srcId="{30EF5539-A6F8-4117-B751-63452D3EE12D}" destId="{BDE8906E-9990-4462-BACA-5F8898D75A53}" srcOrd="1" destOrd="0" presId="urn:microsoft.com/office/officeart/2005/8/layout/orgChart1"/>
    <dgm:cxn modelId="{F0E474ED-94B1-4B3E-8DD5-F5B5457EA269}" type="presOf" srcId="{AFA38824-4CE8-4318-9FE4-F920168E3322}" destId="{ED7DA89A-8CFA-4C41-963E-2CDD878C315B}" srcOrd="0" destOrd="0" presId="urn:microsoft.com/office/officeart/2005/8/layout/orgChart1"/>
    <dgm:cxn modelId="{675DC5EE-3D73-4034-AD5E-20C311553250}" type="presOf" srcId="{16E56FC8-F220-44A8-BD3B-0C7B8D3C4615}" destId="{2C23708E-E3A2-4B40-8351-9207C1F57BF2}" srcOrd="0" destOrd="0" presId="urn:microsoft.com/office/officeart/2005/8/layout/orgChart1"/>
    <dgm:cxn modelId="{DCE8FEF0-35CF-429C-A87C-AC567FB63E1D}" type="presOf" srcId="{C744781E-17EB-4A5E-919E-BC7A7D2E9304}" destId="{9CD0246C-0D63-402F-8624-74C28FFDAE64}" srcOrd="1" destOrd="0" presId="urn:microsoft.com/office/officeart/2005/8/layout/orgChart1"/>
    <dgm:cxn modelId="{84D52CF1-EA8A-4F12-AEC1-79F93FEF1E0B}" srcId="{B756991E-73C1-48F3-9043-DD7FEFAEC931}" destId="{30EF5539-A6F8-4117-B751-63452D3EE12D}" srcOrd="1" destOrd="0" parTransId="{B8472A45-A6E8-402D-931F-7AA2E24F21E5}" sibTransId="{0C8F589E-E335-4332-B928-D59B85BF55FD}"/>
    <dgm:cxn modelId="{EF8A8BF8-A9C5-40D2-9E81-9CBA06551BDF}" type="presOf" srcId="{B8472A45-A6E8-402D-931F-7AA2E24F21E5}" destId="{D18D67BD-3095-4A53-9635-AFE440A3BBC0}" srcOrd="0" destOrd="0" presId="urn:microsoft.com/office/officeart/2005/8/layout/orgChart1"/>
    <dgm:cxn modelId="{D349F2F8-5F27-4064-97D8-B83C9DFCA729}" srcId="{34959008-36D2-44B2-8914-0B53BF943CF8}" destId="{78E8BB68-C7B8-403C-ADEC-C6F8CA950273}" srcOrd="0" destOrd="0" parTransId="{CD4325A4-D71B-4228-A5B8-9905E9D534DF}" sibTransId="{65F8CB0C-1B3B-4A36-B29A-FC6BF10257FC}"/>
    <dgm:cxn modelId="{DE2815FC-8BF1-4B20-80C4-4B48D8E7C90C}" type="presOf" srcId="{55EF67BE-CCA2-4965-BA4C-642A7E1A5337}" destId="{FB418C35-0FC6-448F-93D3-8B88C84199BE}" srcOrd="0" destOrd="0" presId="urn:microsoft.com/office/officeart/2005/8/layout/orgChart1"/>
    <dgm:cxn modelId="{BB596AE6-1253-4538-8293-D9B16FD88A39}" type="presParOf" srcId="{2C23708E-E3A2-4B40-8351-9207C1F57BF2}" destId="{FB3D5C62-92F1-4FEC-A8D4-9F5A1095DBEF}" srcOrd="0" destOrd="0" presId="urn:microsoft.com/office/officeart/2005/8/layout/orgChart1"/>
    <dgm:cxn modelId="{93BB3D5B-B08C-4643-BCEF-AC4F0138DC5F}" type="presParOf" srcId="{FB3D5C62-92F1-4FEC-A8D4-9F5A1095DBEF}" destId="{BAEDDECE-8D04-49E7-83A9-A77B3D75EFA3}" srcOrd="0" destOrd="0" presId="urn:microsoft.com/office/officeart/2005/8/layout/orgChart1"/>
    <dgm:cxn modelId="{496D430B-258D-4AE6-B1D9-0AF2691B20AA}" type="presParOf" srcId="{BAEDDECE-8D04-49E7-83A9-A77B3D75EFA3}" destId="{BED3C621-893F-40A0-B4F2-7595648B39E9}" srcOrd="0" destOrd="0" presId="urn:microsoft.com/office/officeart/2005/8/layout/orgChart1"/>
    <dgm:cxn modelId="{77B96025-8F1C-471F-A123-1AE03084F6B6}" type="presParOf" srcId="{BAEDDECE-8D04-49E7-83A9-A77B3D75EFA3}" destId="{6F93B15E-5EA0-4930-B4F3-45F4BC40EF68}" srcOrd="1" destOrd="0" presId="urn:microsoft.com/office/officeart/2005/8/layout/orgChart1"/>
    <dgm:cxn modelId="{2BB6B362-A106-41B9-9E51-4D31FBAB2C66}" type="presParOf" srcId="{FB3D5C62-92F1-4FEC-A8D4-9F5A1095DBEF}" destId="{4A2DC3F4-55EB-4A0C-9254-D9D251D30C3C}" srcOrd="1" destOrd="0" presId="urn:microsoft.com/office/officeart/2005/8/layout/orgChart1"/>
    <dgm:cxn modelId="{2709E6EE-2866-407B-A164-1432C6027907}" type="presParOf" srcId="{4A2DC3F4-55EB-4A0C-9254-D9D251D30C3C}" destId="{6BF5A6DE-C5E1-4BE7-B1A5-ACD6FD1E7D5F}" srcOrd="0" destOrd="0" presId="urn:microsoft.com/office/officeart/2005/8/layout/orgChart1"/>
    <dgm:cxn modelId="{750DE102-CAE3-4AB4-A4AF-7C868ACEEFA8}" type="presParOf" srcId="{4A2DC3F4-55EB-4A0C-9254-D9D251D30C3C}" destId="{FD3E36E2-BE73-4A7D-9E35-88D1D074CBFA}" srcOrd="1" destOrd="0" presId="urn:microsoft.com/office/officeart/2005/8/layout/orgChart1"/>
    <dgm:cxn modelId="{C75C8A4D-5E58-41CB-B3FD-50B2F1521F1A}" type="presParOf" srcId="{FD3E36E2-BE73-4A7D-9E35-88D1D074CBFA}" destId="{FCDAD332-B304-469B-BC88-7C86B9578E11}" srcOrd="0" destOrd="0" presId="urn:microsoft.com/office/officeart/2005/8/layout/orgChart1"/>
    <dgm:cxn modelId="{1515645F-3A81-4FC8-B079-C8154426BC0B}" type="presParOf" srcId="{FCDAD332-B304-469B-BC88-7C86B9578E11}" destId="{A7262097-059E-44D6-93BD-942A9DA45F9E}" srcOrd="0" destOrd="0" presId="urn:microsoft.com/office/officeart/2005/8/layout/orgChart1"/>
    <dgm:cxn modelId="{FA57E83B-BB9E-47C6-AB00-A7C1D8B652E5}" type="presParOf" srcId="{FCDAD332-B304-469B-BC88-7C86B9578E11}" destId="{1743D205-6B93-4D77-BFB8-660DEE6B37FC}" srcOrd="1" destOrd="0" presId="urn:microsoft.com/office/officeart/2005/8/layout/orgChart1"/>
    <dgm:cxn modelId="{D02A23A8-0FFA-4761-A37E-E311A0C7DD90}" type="presParOf" srcId="{FD3E36E2-BE73-4A7D-9E35-88D1D074CBFA}" destId="{3829DE71-8527-477C-A341-D05EB34A638A}" srcOrd="1" destOrd="0" presId="urn:microsoft.com/office/officeart/2005/8/layout/orgChart1"/>
    <dgm:cxn modelId="{CBF86CB8-C42E-4391-8274-A4A7C71A8534}" type="presParOf" srcId="{3829DE71-8527-477C-A341-D05EB34A638A}" destId="{161643D2-BD2D-4C9C-82CD-BA4E16E0B46E}" srcOrd="0" destOrd="0" presId="urn:microsoft.com/office/officeart/2005/8/layout/orgChart1"/>
    <dgm:cxn modelId="{9E2EE781-4B0D-4F69-8E95-741B3B0A18A2}" type="presParOf" srcId="{3829DE71-8527-477C-A341-D05EB34A638A}" destId="{F5AE6652-7FA1-45BC-ADA9-3C7B9CBB36F0}" srcOrd="1" destOrd="0" presId="urn:microsoft.com/office/officeart/2005/8/layout/orgChart1"/>
    <dgm:cxn modelId="{9DF18A6E-7DB5-4343-AC92-9B9E2C57E001}" type="presParOf" srcId="{F5AE6652-7FA1-45BC-ADA9-3C7B9CBB36F0}" destId="{92DEB774-5515-45EC-B5DD-B16E2206D6FF}" srcOrd="0" destOrd="0" presId="urn:microsoft.com/office/officeart/2005/8/layout/orgChart1"/>
    <dgm:cxn modelId="{A7C46DA7-003E-4973-A070-8E7E012FBB53}" type="presParOf" srcId="{92DEB774-5515-45EC-B5DD-B16E2206D6FF}" destId="{1D0BD06B-484D-4148-96DE-7952995AF904}" srcOrd="0" destOrd="0" presId="urn:microsoft.com/office/officeart/2005/8/layout/orgChart1"/>
    <dgm:cxn modelId="{436DE280-DE96-4045-8F2B-F1867E5B9284}" type="presParOf" srcId="{92DEB774-5515-45EC-B5DD-B16E2206D6FF}" destId="{3A26CFD1-9AD3-470A-BFDC-D53185EEB78D}" srcOrd="1" destOrd="0" presId="urn:microsoft.com/office/officeart/2005/8/layout/orgChart1"/>
    <dgm:cxn modelId="{B4FBF443-6F87-4BEC-BE8F-AB2A199FFA0C}" type="presParOf" srcId="{F5AE6652-7FA1-45BC-ADA9-3C7B9CBB36F0}" destId="{F51BFEA9-6979-4BD2-A937-8B7B92608D4D}" srcOrd="1" destOrd="0" presId="urn:microsoft.com/office/officeart/2005/8/layout/orgChart1"/>
    <dgm:cxn modelId="{07ED1490-5648-4069-BBD8-3DAF7778BF24}" type="presParOf" srcId="{F51BFEA9-6979-4BD2-A937-8B7B92608D4D}" destId="{12B680EC-FE0F-4DDF-8B8B-83D554EBA634}" srcOrd="0" destOrd="0" presId="urn:microsoft.com/office/officeart/2005/8/layout/orgChart1"/>
    <dgm:cxn modelId="{E006230E-012A-41AF-BECD-C3C592462899}" type="presParOf" srcId="{F51BFEA9-6979-4BD2-A937-8B7B92608D4D}" destId="{5BB9843E-7012-4435-9733-CA3406D60C21}" srcOrd="1" destOrd="0" presId="urn:microsoft.com/office/officeart/2005/8/layout/orgChart1"/>
    <dgm:cxn modelId="{A0C2F36B-6B6D-4D7B-8CBF-D7EFF4AEC916}" type="presParOf" srcId="{5BB9843E-7012-4435-9733-CA3406D60C21}" destId="{28729E69-79EC-4D84-BACC-37723E91A3B6}" srcOrd="0" destOrd="0" presId="urn:microsoft.com/office/officeart/2005/8/layout/orgChart1"/>
    <dgm:cxn modelId="{80758B1B-C7DB-4319-9B92-65ECAF47E91E}" type="presParOf" srcId="{28729E69-79EC-4D84-BACC-37723E91A3B6}" destId="{08BE6105-78C4-43D1-A594-51884CB7A796}" srcOrd="0" destOrd="0" presId="urn:microsoft.com/office/officeart/2005/8/layout/orgChart1"/>
    <dgm:cxn modelId="{93A47524-2836-4AA2-BA1A-E418984AB9E5}" type="presParOf" srcId="{28729E69-79EC-4D84-BACC-37723E91A3B6}" destId="{F2552C6C-656B-4337-B974-3E75CB23471B}" srcOrd="1" destOrd="0" presId="urn:microsoft.com/office/officeart/2005/8/layout/orgChart1"/>
    <dgm:cxn modelId="{6D5D4D40-7B1D-435B-88CC-F73B1E8189D4}" type="presParOf" srcId="{5BB9843E-7012-4435-9733-CA3406D60C21}" destId="{44EACD1B-25C8-4454-ABC0-AED31CA0EA13}" srcOrd="1" destOrd="0" presId="urn:microsoft.com/office/officeart/2005/8/layout/orgChart1"/>
    <dgm:cxn modelId="{346F3C54-187E-4CC2-B3C4-0A6170A3E2A9}" type="presParOf" srcId="{5BB9843E-7012-4435-9733-CA3406D60C21}" destId="{2E78C4AA-796D-400D-99ED-578A1D725AD4}" srcOrd="2" destOrd="0" presId="urn:microsoft.com/office/officeart/2005/8/layout/orgChart1"/>
    <dgm:cxn modelId="{29A75CEB-570D-4F87-94E9-36B715936585}" type="presParOf" srcId="{F51BFEA9-6979-4BD2-A937-8B7B92608D4D}" destId="{099D1BA8-21C0-4F42-8DE1-46818372C9B8}" srcOrd="2" destOrd="0" presId="urn:microsoft.com/office/officeart/2005/8/layout/orgChart1"/>
    <dgm:cxn modelId="{4700F3EE-CCF5-4AF3-8B07-B4CDC7F822D2}" type="presParOf" srcId="{F51BFEA9-6979-4BD2-A937-8B7B92608D4D}" destId="{49CB1B55-2E40-4753-A01E-BF2EDC8B0673}" srcOrd="3" destOrd="0" presId="urn:microsoft.com/office/officeart/2005/8/layout/orgChart1"/>
    <dgm:cxn modelId="{FEA4257F-50ED-4D94-A52C-66E810BB8D1B}" type="presParOf" srcId="{49CB1B55-2E40-4753-A01E-BF2EDC8B0673}" destId="{579C28E9-2EEB-4480-A7FF-D0D9DE677FCD}" srcOrd="0" destOrd="0" presId="urn:microsoft.com/office/officeart/2005/8/layout/orgChart1"/>
    <dgm:cxn modelId="{425A8702-17EA-4F22-9C64-2D77E2C354ED}" type="presParOf" srcId="{579C28E9-2EEB-4480-A7FF-D0D9DE677FCD}" destId="{4CB3D73F-683B-4DCD-B6D2-217C0F81D874}" srcOrd="0" destOrd="0" presId="urn:microsoft.com/office/officeart/2005/8/layout/orgChart1"/>
    <dgm:cxn modelId="{C83BF2C5-9769-4194-A3D3-653570B2B69F}" type="presParOf" srcId="{579C28E9-2EEB-4480-A7FF-D0D9DE677FCD}" destId="{9E8B02C2-DA2D-4E1D-820E-C47C5639EE14}" srcOrd="1" destOrd="0" presId="urn:microsoft.com/office/officeart/2005/8/layout/orgChart1"/>
    <dgm:cxn modelId="{F50A8D0A-A904-48D7-8015-363FEF0FFACA}" type="presParOf" srcId="{49CB1B55-2E40-4753-A01E-BF2EDC8B0673}" destId="{DB1AAB8B-6F3C-4BE7-8132-444989908FDD}" srcOrd="1" destOrd="0" presId="urn:microsoft.com/office/officeart/2005/8/layout/orgChart1"/>
    <dgm:cxn modelId="{205497F3-C956-4865-9BCF-C588AEC6B9F4}" type="presParOf" srcId="{49CB1B55-2E40-4753-A01E-BF2EDC8B0673}" destId="{E6AF35AF-EFB4-4094-9A03-D31E7DED3745}" srcOrd="2" destOrd="0" presId="urn:microsoft.com/office/officeart/2005/8/layout/orgChart1"/>
    <dgm:cxn modelId="{CA12C283-AD35-477A-8B85-4C1BBDD0496C}" type="presParOf" srcId="{F5AE6652-7FA1-45BC-ADA9-3C7B9CBB36F0}" destId="{99FB94A0-2709-416A-B864-874F43C008A4}" srcOrd="2" destOrd="0" presId="urn:microsoft.com/office/officeart/2005/8/layout/orgChart1"/>
    <dgm:cxn modelId="{42A958C6-6EEC-4F07-AADA-8A284D945104}" type="presParOf" srcId="{3829DE71-8527-477C-A341-D05EB34A638A}" destId="{E208EA93-30A5-4670-8093-49E2230CBB7C}" srcOrd="2" destOrd="0" presId="urn:microsoft.com/office/officeart/2005/8/layout/orgChart1"/>
    <dgm:cxn modelId="{ADA33BF7-EB6D-4FD1-9B13-E5BFFF7B1345}" type="presParOf" srcId="{3829DE71-8527-477C-A341-D05EB34A638A}" destId="{7AAE35BC-4F86-4EE6-A90E-C994A0CF612B}" srcOrd="3" destOrd="0" presId="urn:microsoft.com/office/officeart/2005/8/layout/orgChart1"/>
    <dgm:cxn modelId="{97D0D61D-662D-4B80-AABA-B5B7B29D3507}" type="presParOf" srcId="{7AAE35BC-4F86-4EE6-A90E-C994A0CF612B}" destId="{ABD0CE64-6273-4A99-A7F8-F51163CAA306}" srcOrd="0" destOrd="0" presId="urn:microsoft.com/office/officeart/2005/8/layout/orgChart1"/>
    <dgm:cxn modelId="{D6D27060-2141-41EE-9787-5278349E9FDC}" type="presParOf" srcId="{ABD0CE64-6273-4A99-A7F8-F51163CAA306}" destId="{71B40386-BB63-4F4A-9FB3-F7479B647E86}" srcOrd="0" destOrd="0" presId="urn:microsoft.com/office/officeart/2005/8/layout/orgChart1"/>
    <dgm:cxn modelId="{71BDB7A3-57E1-486A-8833-D00FDDFB9A89}" type="presParOf" srcId="{ABD0CE64-6273-4A99-A7F8-F51163CAA306}" destId="{9F252BF6-57EE-436C-896C-2D6EACAB8999}" srcOrd="1" destOrd="0" presId="urn:microsoft.com/office/officeart/2005/8/layout/orgChart1"/>
    <dgm:cxn modelId="{5464A70D-06F5-41DE-B127-209E549BA5E5}" type="presParOf" srcId="{7AAE35BC-4F86-4EE6-A90E-C994A0CF612B}" destId="{36E06549-854D-4F34-8563-21313058C035}" srcOrd="1" destOrd="0" presId="urn:microsoft.com/office/officeart/2005/8/layout/orgChart1"/>
    <dgm:cxn modelId="{7752C5F8-F96D-497B-89A0-3C751EE6A66F}" type="presParOf" srcId="{36E06549-854D-4F34-8563-21313058C035}" destId="{2A9799BD-1929-4049-A851-7FBA26A6FA72}" srcOrd="0" destOrd="0" presId="urn:microsoft.com/office/officeart/2005/8/layout/orgChart1"/>
    <dgm:cxn modelId="{81739AE0-D769-4806-9B5F-CB8C22B12CD0}" type="presParOf" srcId="{36E06549-854D-4F34-8563-21313058C035}" destId="{650C2025-F4C7-40C0-BBC2-F4104272B35C}" srcOrd="1" destOrd="0" presId="urn:microsoft.com/office/officeart/2005/8/layout/orgChart1"/>
    <dgm:cxn modelId="{14C085E5-D8F3-4D68-ACEE-951B2B91395A}" type="presParOf" srcId="{650C2025-F4C7-40C0-BBC2-F4104272B35C}" destId="{CA9BB287-97C0-4C48-8D75-A824F86D63D7}" srcOrd="0" destOrd="0" presId="urn:microsoft.com/office/officeart/2005/8/layout/orgChart1"/>
    <dgm:cxn modelId="{22B3C2FD-77DC-406F-9271-6BB62E95FDB1}" type="presParOf" srcId="{CA9BB287-97C0-4C48-8D75-A824F86D63D7}" destId="{4CDE3C63-BEE7-4C25-92CD-761C0453F039}" srcOrd="0" destOrd="0" presId="urn:microsoft.com/office/officeart/2005/8/layout/orgChart1"/>
    <dgm:cxn modelId="{BB4553A7-7CDA-4F4C-9B18-AE0AD27CCF56}" type="presParOf" srcId="{CA9BB287-97C0-4C48-8D75-A824F86D63D7}" destId="{AC1E0FAA-16E9-4302-A6E8-EFF26982EDC6}" srcOrd="1" destOrd="0" presId="urn:microsoft.com/office/officeart/2005/8/layout/orgChart1"/>
    <dgm:cxn modelId="{DBBA07B6-EE0B-435C-8F3F-06F73515ABF1}" type="presParOf" srcId="{650C2025-F4C7-40C0-BBC2-F4104272B35C}" destId="{49AC342A-70B5-4D84-9A6E-546886584DE0}" srcOrd="1" destOrd="0" presId="urn:microsoft.com/office/officeart/2005/8/layout/orgChart1"/>
    <dgm:cxn modelId="{A5F66E84-56FA-4930-8CAD-988922F0DF3C}" type="presParOf" srcId="{650C2025-F4C7-40C0-BBC2-F4104272B35C}" destId="{80BEC4FD-2B5D-421E-9955-C587DCD5F023}" srcOrd="2" destOrd="0" presId="urn:microsoft.com/office/officeart/2005/8/layout/orgChart1"/>
    <dgm:cxn modelId="{0F38BA1A-1624-49EE-B11D-5666156FDE18}" type="presParOf" srcId="{36E06549-854D-4F34-8563-21313058C035}" destId="{F5E0DD07-409D-41F8-923D-5E316B75FF7D}" srcOrd="2" destOrd="0" presId="urn:microsoft.com/office/officeart/2005/8/layout/orgChart1"/>
    <dgm:cxn modelId="{492BC06C-5F2D-43B4-8143-EB2590BB0C91}" type="presParOf" srcId="{36E06549-854D-4F34-8563-21313058C035}" destId="{19E4CC5F-6CDF-40A4-9A4F-CB8DA3B759E7}" srcOrd="3" destOrd="0" presId="urn:microsoft.com/office/officeart/2005/8/layout/orgChart1"/>
    <dgm:cxn modelId="{4CD3642E-0E6D-4509-AF21-4A051694C8C8}" type="presParOf" srcId="{19E4CC5F-6CDF-40A4-9A4F-CB8DA3B759E7}" destId="{55A03179-0A32-4C5E-AF6D-B00AE66B18DE}" srcOrd="0" destOrd="0" presId="urn:microsoft.com/office/officeart/2005/8/layout/orgChart1"/>
    <dgm:cxn modelId="{F964E048-AE31-45E0-806C-557C93A39B62}" type="presParOf" srcId="{55A03179-0A32-4C5E-AF6D-B00AE66B18DE}" destId="{03EA13F1-E502-4A80-8420-667945CDABB4}" srcOrd="0" destOrd="0" presId="urn:microsoft.com/office/officeart/2005/8/layout/orgChart1"/>
    <dgm:cxn modelId="{880B1E14-2DC9-4CB9-B223-E7C904F0ED2F}" type="presParOf" srcId="{55A03179-0A32-4C5E-AF6D-B00AE66B18DE}" destId="{D10A0A57-3AB5-4D30-AE64-94DAFD2E1852}" srcOrd="1" destOrd="0" presId="urn:microsoft.com/office/officeart/2005/8/layout/orgChart1"/>
    <dgm:cxn modelId="{6E00FA08-0C13-4866-AA0E-7E56479C27B0}" type="presParOf" srcId="{19E4CC5F-6CDF-40A4-9A4F-CB8DA3B759E7}" destId="{1C4F60BE-4E57-41AD-82FF-3E9E7BB98E8F}" srcOrd="1" destOrd="0" presId="urn:microsoft.com/office/officeart/2005/8/layout/orgChart1"/>
    <dgm:cxn modelId="{13928452-FC86-4DCE-BCF7-39C8383E6715}" type="presParOf" srcId="{19E4CC5F-6CDF-40A4-9A4F-CB8DA3B759E7}" destId="{3B45C7EA-D23A-408C-B1F4-0434282298AC}" srcOrd="2" destOrd="0" presId="urn:microsoft.com/office/officeart/2005/8/layout/orgChart1"/>
    <dgm:cxn modelId="{F02FA821-374D-46AA-9D78-44F9F143F55B}" type="presParOf" srcId="{7AAE35BC-4F86-4EE6-A90E-C994A0CF612B}" destId="{A7AB9897-5D37-4B5A-9538-B47F18804DAB}" srcOrd="2" destOrd="0" presId="urn:microsoft.com/office/officeart/2005/8/layout/orgChart1"/>
    <dgm:cxn modelId="{06EEAA12-36C4-4C91-84C9-E5E45C8FFFF7}" type="presParOf" srcId="{3829DE71-8527-477C-A341-D05EB34A638A}" destId="{5AD0BB70-7057-45D0-B7B9-A63F40441A25}" srcOrd="4" destOrd="0" presId="urn:microsoft.com/office/officeart/2005/8/layout/orgChart1"/>
    <dgm:cxn modelId="{F6E5FBE9-6B25-4999-B82F-3A615900BE10}" type="presParOf" srcId="{3829DE71-8527-477C-A341-D05EB34A638A}" destId="{2DBDFD57-055D-4F70-BD9A-9C9942F14227}" srcOrd="5" destOrd="0" presId="urn:microsoft.com/office/officeart/2005/8/layout/orgChart1"/>
    <dgm:cxn modelId="{F6990C7F-8247-41FE-86AD-0F574AD6AD1A}" type="presParOf" srcId="{2DBDFD57-055D-4F70-BD9A-9C9942F14227}" destId="{20A97DB9-A897-4C81-9D6E-2582AC4285A7}" srcOrd="0" destOrd="0" presId="urn:microsoft.com/office/officeart/2005/8/layout/orgChart1"/>
    <dgm:cxn modelId="{F822CAE7-EA40-45B4-B7AF-4EFF3A55D649}" type="presParOf" srcId="{20A97DB9-A897-4C81-9D6E-2582AC4285A7}" destId="{2EC2973A-BEF9-4D1D-8084-F2F63BE2A0C8}" srcOrd="0" destOrd="0" presId="urn:microsoft.com/office/officeart/2005/8/layout/orgChart1"/>
    <dgm:cxn modelId="{7A1CFA69-EDB3-4A70-A4B9-B2C113668E60}" type="presParOf" srcId="{20A97DB9-A897-4C81-9D6E-2582AC4285A7}" destId="{E4B045C3-4397-4D3B-B31C-4A4B8A5CB6E1}" srcOrd="1" destOrd="0" presId="urn:microsoft.com/office/officeart/2005/8/layout/orgChart1"/>
    <dgm:cxn modelId="{459354A4-F458-496C-A952-E64A8E903B14}" type="presParOf" srcId="{2DBDFD57-055D-4F70-BD9A-9C9942F14227}" destId="{5FAF5BB4-F4DB-41D2-8DAB-DC46962C4DF4}" srcOrd="1" destOrd="0" presId="urn:microsoft.com/office/officeart/2005/8/layout/orgChart1"/>
    <dgm:cxn modelId="{A3190764-B41B-4395-91AE-22E16FEB45B9}" type="presParOf" srcId="{5FAF5BB4-F4DB-41D2-8DAB-DC46962C4DF4}" destId="{FA435D90-1B0A-4E63-A69D-FC153D46606B}" srcOrd="0" destOrd="0" presId="urn:microsoft.com/office/officeart/2005/8/layout/orgChart1"/>
    <dgm:cxn modelId="{6FF6BE25-19EB-4134-BBBF-C1D97BADD8E0}" type="presParOf" srcId="{5FAF5BB4-F4DB-41D2-8DAB-DC46962C4DF4}" destId="{C61EA8D2-89F3-4BA5-BCD2-A496622CFF4D}" srcOrd="1" destOrd="0" presId="urn:microsoft.com/office/officeart/2005/8/layout/orgChart1"/>
    <dgm:cxn modelId="{B484E04B-7A64-4C1A-8DC7-00C3C84054FE}" type="presParOf" srcId="{C61EA8D2-89F3-4BA5-BCD2-A496622CFF4D}" destId="{871A6953-6DA8-4EBC-A813-02340451964C}" srcOrd="0" destOrd="0" presId="urn:microsoft.com/office/officeart/2005/8/layout/orgChart1"/>
    <dgm:cxn modelId="{B698E750-9018-479E-BD9F-D98B18810C52}" type="presParOf" srcId="{871A6953-6DA8-4EBC-A813-02340451964C}" destId="{6FD7565C-49AE-4D65-9246-83C94E359805}" srcOrd="0" destOrd="0" presId="urn:microsoft.com/office/officeart/2005/8/layout/orgChart1"/>
    <dgm:cxn modelId="{4C056124-96BD-4C53-81A1-50A4902F97B1}" type="presParOf" srcId="{871A6953-6DA8-4EBC-A813-02340451964C}" destId="{88D38E92-B6B0-4379-9E2B-BB693B15748B}" srcOrd="1" destOrd="0" presId="urn:microsoft.com/office/officeart/2005/8/layout/orgChart1"/>
    <dgm:cxn modelId="{8B5B2366-6ED8-4BD4-B995-9646AB63FFA6}" type="presParOf" srcId="{C61EA8D2-89F3-4BA5-BCD2-A496622CFF4D}" destId="{130A2BA4-0A10-4EF7-AD71-C7F67B642BEC}" srcOrd="1" destOrd="0" presId="urn:microsoft.com/office/officeart/2005/8/layout/orgChart1"/>
    <dgm:cxn modelId="{4C4E315F-FD58-469B-ADB9-93FC657A7ED4}" type="presParOf" srcId="{C61EA8D2-89F3-4BA5-BCD2-A496622CFF4D}" destId="{F7716A35-4327-4FED-93E2-8701A9B8B337}" srcOrd="2" destOrd="0" presId="urn:microsoft.com/office/officeart/2005/8/layout/orgChart1"/>
    <dgm:cxn modelId="{A18BED3A-51C2-4A3A-9B62-CC3F8CF25620}" type="presParOf" srcId="{2DBDFD57-055D-4F70-BD9A-9C9942F14227}" destId="{6FCB3B59-FD62-423E-A359-99BECB9AF52D}" srcOrd="2" destOrd="0" presId="urn:microsoft.com/office/officeart/2005/8/layout/orgChart1"/>
    <dgm:cxn modelId="{9AD44580-B1BD-4220-9AC9-15104A256D01}" type="presParOf" srcId="{FD3E36E2-BE73-4A7D-9E35-88D1D074CBFA}" destId="{C809F44A-7737-4329-8973-7D5D24DD081E}" srcOrd="2" destOrd="0" presId="urn:microsoft.com/office/officeart/2005/8/layout/orgChart1"/>
    <dgm:cxn modelId="{84ED77DC-3421-49BC-9EB5-DDD6540A8D94}" type="presParOf" srcId="{4A2DC3F4-55EB-4A0C-9254-D9D251D30C3C}" destId="{D18D67BD-3095-4A53-9635-AFE440A3BBC0}" srcOrd="2" destOrd="0" presId="urn:microsoft.com/office/officeart/2005/8/layout/orgChart1"/>
    <dgm:cxn modelId="{4AF207D2-7224-4730-B9DB-9F9019DD6BB1}" type="presParOf" srcId="{4A2DC3F4-55EB-4A0C-9254-D9D251D30C3C}" destId="{9F482F10-731A-4581-A64D-E472CBD4219E}" srcOrd="3" destOrd="0" presId="urn:microsoft.com/office/officeart/2005/8/layout/orgChart1"/>
    <dgm:cxn modelId="{5DA6DD25-13D4-4E24-923A-A68F2B608B15}" type="presParOf" srcId="{9F482F10-731A-4581-A64D-E472CBD4219E}" destId="{F2AC03AB-0E3A-4FBB-8760-564BAA873FBD}" srcOrd="0" destOrd="0" presId="urn:microsoft.com/office/officeart/2005/8/layout/orgChart1"/>
    <dgm:cxn modelId="{9ABA5AE2-C38E-4A78-87E9-15F3DEA05657}" type="presParOf" srcId="{F2AC03AB-0E3A-4FBB-8760-564BAA873FBD}" destId="{723C2EE7-BC10-4A1E-A35D-307C1EC07FFE}" srcOrd="0" destOrd="0" presId="urn:microsoft.com/office/officeart/2005/8/layout/orgChart1"/>
    <dgm:cxn modelId="{6A4A7FAC-8881-4FED-BB87-0D0C818B88BC}" type="presParOf" srcId="{F2AC03AB-0E3A-4FBB-8760-564BAA873FBD}" destId="{BDE8906E-9990-4462-BACA-5F8898D75A53}" srcOrd="1" destOrd="0" presId="urn:microsoft.com/office/officeart/2005/8/layout/orgChart1"/>
    <dgm:cxn modelId="{EA51993E-BB4E-45DE-A4CB-4E213594CBE5}" type="presParOf" srcId="{9F482F10-731A-4581-A64D-E472CBD4219E}" destId="{AE40FCEA-1227-4664-805A-1AFFF8574576}" srcOrd="1" destOrd="0" presId="urn:microsoft.com/office/officeart/2005/8/layout/orgChart1"/>
    <dgm:cxn modelId="{04743B5D-1779-4197-9503-3D6B4C87403D}" type="presParOf" srcId="{AE40FCEA-1227-4664-805A-1AFFF8574576}" destId="{45F1678F-4BC7-4095-B18B-5488800E2A80}" srcOrd="0" destOrd="0" presId="urn:microsoft.com/office/officeart/2005/8/layout/orgChart1"/>
    <dgm:cxn modelId="{661B004C-23CA-4B14-B5F2-2F022B0C4B2C}" type="presParOf" srcId="{AE40FCEA-1227-4664-805A-1AFFF8574576}" destId="{F9DAAC09-5BA1-4107-82BC-042422C164C1}" srcOrd="1" destOrd="0" presId="urn:microsoft.com/office/officeart/2005/8/layout/orgChart1"/>
    <dgm:cxn modelId="{73F15B9A-0C8D-48F4-B781-8A6A86EE3265}" type="presParOf" srcId="{F9DAAC09-5BA1-4107-82BC-042422C164C1}" destId="{ACEF2A38-C6FC-47E5-AE45-4381E2AA74F1}" srcOrd="0" destOrd="0" presId="urn:microsoft.com/office/officeart/2005/8/layout/orgChart1"/>
    <dgm:cxn modelId="{FEB371F0-BDB9-4564-83B3-DF8EACE79A3D}" type="presParOf" srcId="{ACEF2A38-C6FC-47E5-AE45-4381E2AA74F1}" destId="{ED7DA89A-8CFA-4C41-963E-2CDD878C315B}" srcOrd="0" destOrd="0" presId="urn:microsoft.com/office/officeart/2005/8/layout/orgChart1"/>
    <dgm:cxn modelId="{78C437D2-F570-4A58-B28E-6376ADA13AA2}" type="presParOf" srcId="{ACEF2A38-C6FC-47E5-AE45-4381E2AA74F1}" destId="{70BE8B4E-0AA3-40EF-BC9F-836282762F07}" srcOrd="1" destOrd="0" presId="urn:microsoft.com/office/officeart/2005/8/layout/orgChart1"/>
    <dgm:cxn modelId="{1653F92B-52DF-499C-8626-9450A59555FA}" type="presParOf" srcId="{F9DAAC09-5BA1-4107-82BC-042422C164C1}" destId="{9D7B1F1D-5259-433C-8E02-A897A7A03988}" srcOrd="1" destOrd="0" presId="urn:microsoft.com/office/officeart/2005/8/layout/orgChart1"/>
    <dgm:cxn modelId="{47778D35-EFD3-497C-8893-EBF6829DB3BE}" type="presParOf" srcId="{F9DAAC09-5BA1-4107-82BC-042422C164C1}" destId="{975083A3-A25D-4971-99E5-BAEE7688D341}" srcOrd="2" destOrd="0" presId="urn:microsoft.com/office/officeart/2005/8/layout/orgChart1"/>
    <dgm:cxn modelId="{E3FF8F2E-9A59-4EAA-9AD2-F5A20ABEBEBB}" type="presParOf" srcId="{AE40FCEA-1227-4664-805A-1AFFF8574576}" destId="{D3C0B77E-9CBC-4460-82FA-A9FA84DBD301}" srcOrd="2" destOrd="0" presId="urn:microsoft.com/office/officeart/2005/8/layout/orgChart1"/>
    <dgm:cxn modelId="{8BFDFF79-A1D7-4E81-9EE2-9BB6F490A5FF}" type="presParOf" srcId="{AE40FCEA-1227-4664-805A-1AFFF8574576}" destId="{1510E4CC-F991-4280-B526-1B153D83DAA6}" srcOrd="3" destOrd="0" presId="urn:microsoft.com/office/officeart/2005/8/layout/orgChart1"/>
    <dgm:cxn modelId="{7E3853EE-02A3-413F-905D-06BD833CA898}" type="presParOf" srcId="{1510E4CC-F991-4280-B526-1B153D83DAA6}" destId="{03727C8C-3ECC-4B62-B5FB-C9505A443174}" srcOrd="0" destOrd="0" presId="urn:microsoft.com/office/officeart/2005/8/layout/orgChart1"/>
    <dgm:cxn modelId="{E8FFBAAC-B0AD-4158-9B36-A567FC425C8B}" type="presParOf" srcId="{03727C8C-3ECC-4B62-B5FB-C9505A443174}" destId="{7939D5D5-49AF-4751-A5C4-B7130ABD4A16}" srcOrd="0" destOrd="0" presId="urn:microsoft.com/office/officeart/2005/8/layout/orgChart1"/>
    <dgm:cxn modelId="{7C419F81-300A-4E21-83A5-0ADCF5068F3C}" type="presParOf" srcId="{03727C8C-3ECC-4B62-B5FB-C9505A443174}" destId="{47496782-7725-4B6E-9C24-05FD286F1EA4}" srcOrd="1" destOrd="0" presId="urn:microsoft.com/office/officeart/2005/8/layout/orgChart1"/>
    <dgm:cxn modelId="{0F44B78F-D71A-40E2-B812-BB32317108E0}" type="presParOf" srcId="{1510E4CC-F991-4280-B526-1B153D83DAA6}" destId="{43139896-6503-49AA-84D9-E7E4D4F462F7}" srcOrd="1" destOrd="0" presId="urn:microsoft.com/office/officeart/2005/8/layout/orgChart1"/>
    <dgm:cxn modelId="{A4FBBC7D-6314-437F-BC90-DA26A1866557}" type="presParOf" srcId="{1510E4CC-F991-4280-B526-1B153D83DAA6}" destId="{4D03D4BD-EAA5-428D-9824-18C7F7538228}" srcOrd="2" destOrd="0" presId="urn:microsoft.com/office/officeart/2005/8/layout/orgChart1"/>
    <dgm:cxn modelId="{FF93EB1C-C64D-47E5-A205-30BD231E423B}" type="presParOf" srcId="{9F482F10-731A-4581-A64D-E472CBD4219E}" destId="{8F685B3E-1097-4AA9-A134-11FB6E122E89}" srcOrd="2" destOrd="0" presId="urn:microsoft.com/office/officeart/2005/8/layout/orgChart1"/>
    <dgm:cxn modelId="{6CF06DC4-D978-4697-A3A9-A147DA542142}" type="presParOf" srcId="{4A2DC3F4-55EB-4A0C-9254-D9D251D30C3C}" destId="{67737E8E-8129-492E-8753-B794590FA912}" srcOrd="4" destOrd="0" presId="urn:microsoft.com/office/officeart/2005/8/layout/orgChart1"/>
    <dgm:cxn modelId="{5C39E2A4-54F2-435C-8274-FF85819C1755}" type="presParOf" srcId="{4A2DC3F4-55EB-4A0C-9254-D9D251D30C3C}" destId="{A8BA36F0-00EF-4F3E-927A-D254490E9979}" srcOrd="5" destOrd="0" presId="urn:microsoft.com/office/officeart/2005/8/layout/orgChart1"/>
    <dgm:cxn modelId="{EABB14F3-FE86-42D7-A2F2-D9A387FF3C14}" type="presParOf" srcId="{A8BA36F0-00EF-4F3E-927A-D254490E9979}" destId="{A470CA67-1980-49D8-BEAE-1516B8DA5261}" srcOrd="0" destOrd="0" presId="urn:microsoft.com/office/officeart/2005/8/layout/orgChart1"/>
    <dgm:cxn modelId="{A28E5C4A-2542-4D56-B359-2AE14C9A857A}" type="presParOf" srcId="{A470CA67-1980-49D8-BEAE-1516B8DA5261}" destId="{113AE604-A91C-485A-98D9-7C4E4952E002}" srcOrd="0" destOrd="0" presId="urn:microsoft.com/office/officeart/2005/8/layout/orgChart1"/>
    <dgm:cxn modelId="{5C81F0BE-9C6C-402E-9BA5-CF10D79A602A}" type="presParOf" srcId="{A470CA67-1980-49D8-BEAE-1516B8DA5261}" destId="{9CD0246C-0D63-402F-8624-74C28FFDAE64}" srcOrd="1" destOrd="0" presId="urn:microsoft.com/office/officeart/2005/8/layout/orgChart1"/>
    <dgm:cxn modelId="{585D010C-5C8E-4624-849F-3EE9B043F928}" type="presParOf" srcId="{A8BA36F0-00EF-4F3E-927A-D254490E9979}" destId="{095F2281-0F3A-4068-B651-959DFDA29558}" srcOrd="1" destOrd="0" presId="urn:microsoft.com/office/officeart/2005/8/layout/orgChart1"/>
    <dgm:cxn modelId="{4C415984-3FD6-464C-B5F5-E4D2A48770F4}" type="presParOf" srcId="{095F2281-0F3A-4068-B651-959DFDA29558}" destId="{6FE4093E-38D0-44B8-A773-6A401F2CAF67}" srcOrd="0" destOrd="0" presId="urn:microsoft.com/office/officeart/2005/8/layout/orgChart1"/>
    <dgm:cxn modelId="{7E347225-B5D8-4A61-B8C5-51F7442A0881}" type="presParOf" srcId="{095F2281-0F3A-4068-B651-959DFDA29558}" destId="{75311F68-172D-4670-9EDD-F00EC9DF24CB}" srcOrd="1" destOrd="0" presId="urn:microsoft.com/office/officeart/2005/8/layout/orgChart1"/>
    <dgm:cxn modelId="{A478942B-4075-4E74-B810-7BB1C7B63848}" type="presParOf" srcId="{75311F68-172D-4670-9EDD-F00EC9DF24CB}" destId="{2758837B-9110-43AB-A92E-74AEB450880E}" srcOrd="0" destOrd="0" presId="urn:microsoft.com/office/officeart/2005/8/layout/orgChart1"/>
    <dgm:cxn modelId="{4C0B557C-9AA9-43CC-A0CB-77C8AE456166}" type="presParOf" srcId="{2758837B-9110-43AB-A92E-74AEB450880E}" destId="{A1B00452-6C6E-416A-BA30-8FB7987510CF}" srcOrd="0" destOrd="0" presId="urn:microsoft.com/office/officeart/2005/8/layout/orgChart1"/>
    <dgm:cxn modelId="{3405C7FE-C13F-4BD3-BB81-1DF41E311745}" type="presParOf" srcId="{2758837B-9110-43AB-A92E-74AEB450880E}" destId="{B735ABA1-022A-460D-ABD2-63981FE51DD1}" srcOrd="1" destOrd="0" presId="urn:microsoft.com/office/officeart/2005/8/layout/orgChart1"/>
    <dgm:cxn modelId="{AF9CB5C6-7B65-437A-8F26-FCB432FF2A77}" type="presParOf" srcId="{75311F68-172D-4670-9EDD-F00EC9DF24CB}" destId="{B75542A0-4235-4989-9BB0-BF22A0C85DF7}" srcOrd="1" destOrd="0" presId="urn:microsoft.com/office/officeart/2005/8/layout/orgChart1"/>
    <dgm:cxn modelId="{56830834-C3DF-42F2-8603-89BEE5DDD058}" type="presParOf" srcId="{75311F68-172D-4670-9EDD-F00EC9DF24CB}" destId="{EC84A3F4-B268-4B05-A329-D127AA95DCB2}" srcOrd="2" destOrd="0" presId="urn:microsoft.com/office/officeart/2005/8/layout/orgChart1"/>
    <dgm:cxn modelId="{67AE7B3A-A32B-43A2-A7C8-F3DBED1A02CA}" type="presParOf" srcId="{095F2281-0F3A-4068-B651-959DFDA29558}" destId="{FB418C35-0FC6-448F-93D3-8B88C84199BE}" srcOrd="2" destOrd="0" presId="urn:microsoft.com/office/officeart/2005/8/layout/orgChart1"/>
    <dgm:cxn modelId="{B40522D9-6FD5-4242-B35D-A85868F3C7EE}" type="presParOf" srcId="{095F2281-0F3A-4068-B651-959DFDA29558}" destId="{C648694F-AEB5-4472-8634-C0A1EDC41F77}" srcOrd="3" destOrd="0" presId="urn:microsoft.com/office/officeart/2005/8/layout/orgChart1"/>
    <dgm:cxn modelId="{9CE271DC-AB1C-4C2F-A19E-63086655C444}" type="presParOf" srcId="{C648694F-AEB5-4472-8634-C0A1EDC41F77}" destId="{860FDD4D-63FD-4CB6-B368-289DFCBC2FF5}" srcOrd="0" destOrd="0" presId="urn:microsoft.com/office/officeart/2005/8/layout/orgChart1"/>
    <dgm:cxn modelId="{B334AA65-855A-4E41-96BE-CB7711DB2872}" type="presParOf" srcId="{860FDD4D-63FD-4CB6-B368-289DFCBC2FF5}" destId="{2B3AA554-9D1D-4D63-9FDA-4FB3E9ADFF25}" srcOrd="0" destOrd="0" presId="urn:microsoft.com/office/officeart/2005/8/layout/orgChart1"/>
    <dgm:cxn modelId="{0712EED9-FC2A-4DFB-907F-340BE7061BDC}" type="presParOf" srcId="{860FDD4D-63FD-4CB6-B368-289DFCBC2FF5}" destId="{639ABD1E-E3DF-450F-BF6E-1E4EDA59F575}" srcOrd="1" destOrd="0" presId="urn:microsoft.com/office/officeart/2005/8/layout/orgChart1"/>
    <dgm:cxn modelId="{E1BC74B5-85BB-43DF-A7FD-4CA3C31B0C48}" type="presParOf" srcId="{C648694F-AEB5-4472-8634-C0A1EDC41F77}" destId="{535EA92D-9B68-456B-AFC7-97B063CD9EE7}" srcOrd="1" destOrd="0" presId="urn:microsoft.com/office/officeart/2005/8/layout/orgChart1"/>
    <dgm:cxn modelId="{9429BED6-6D1B-4222-B014-45150605F277}" type="presParOf" srcId="{C648694F-AEB5-4472-8634-C0A1EDC41F77}" destId="{C502B628-3D63-4CCE-ADC2-AA598F12D059}" srcOrd="2" destOrd="0" presId="urn:microsoft.com/office/officeart/2005/8/layout/orgChart1"/>
    <dgm:cxn modelId="{B2775DB4-285D-4C10-B064-1908568A6BFC}" type="presParOf" srcId="{A8BA36F0-00EF-4F3E-927A-D254490E9979}" destId="{EABDEEC5-067D-4CEE-9489-603E3490995F}" srcOrd="2" destOrd="0" presId="urn:microsoft.com/office/officeart/2005/8/layout/orgChart1"/>
    <dgm:cxn modelId="{CC8EB429-7D18-44DC-9940-5202E98C9825}" type="presParOf" srcId="{FB3D5C62-92F1-4FEC-A8D4-9F5A1095DBEF}" destId="{6584CEBE-EB51-4EA6-9D4E-83A84ABE80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18C35-0FC6-448F-93D3-8B88C84199BE}">
      <dsp:nvSpPr>
        <dsp:cNvPr id="0" name=""/>
        <dsp:cNvSpPr/>
      </dsp:nvSpPr>
      <dsp:spPr>
        <a:xfrm>
          <a:off x="9405943" y="2359996"/>
          <a:ext cx="355763" cy="2129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996"/>
              </a:lnTo>
              <a:lnTo>
                <a:pt x="355763" y="21299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4093E-38D0-44B8-A773-6A401F2CAF67}">
      <dsp:nvSpPr>
        <dsp:cNvPr id="0" name=""/>
        <dsp:cNvSpPr/>
      </dsp:nvSpPr>
      <dsp:spPr>
        <a:xfrm>
          <a:off x="9405943" y="2359996"/>
          <a:ext cx="355763" cy="83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434"/>
              </a:lnTo>
              <a:lnTo>
                <a:pt x="355763" y="837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37E8E-8129-492E-8753-B794590FA912}">
      <dsp:nvSpPr>
        <dsp:cNvPr id="0" name=""/>
        <dsp:cNvSpPr/>
      </dsp:nvSpPr>
      <dsp:spPr>
        <a:xfrm>
          <a:off x="6516835" y="1067434"/>
          <a:ext cx="3837811" cy="38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153"/>
              </a:lnTo>
              <a:lnTo>
                <a:pt x="3837811" y="191153"/>
              </a:lnTo>
              <a:lnTo>
                <a:pt x="3837811" y="3823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0B77E-9CBC-4460-82FA-A9FA84DBD301}">
      <dsp:nvSpPr>
        <dsp:cNvPr id="0" name=""/>
        <dsp:cNvSpPr/>
      </dsp:nvSpPr>
      <dsp:spPr>
        <a:xfrm>
          <a:off x="6537381" y="2359996"/>
          <a:ext cx="374846" cy="2129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996"/>
              </a:lnTo>
              <a:lnTo>
                <a:pt x="374846" y="21299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1678F-4BC7-4095-B18B-5488800E2A80}">
      <dsp:nvSpPr>
        <dsp:cNvPr id="0" name=""/>
        <dsp:cNvSpPr/>
      </dsp:nvSpPr>
      <dsp:spPr>
        <a:xfrm>
          <a:off x="6537381" y="2359996"/>
          <a:ext cx="374846" cy="83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434"/>
              </a:lnTo>
              <a:lnTo>
                <a:pt x="374846" y="837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D67BD-3095-4A53-9635-AFE440A3BBC0}">
      <dsp:nvSpPr>
        <dsp:cNvPr id="0" name=""/>
        <dsp:cNvSpPr/>
      </dsp:nvSpPr>
      <dsp:spPr>
        <a:xfrm>
          <a:off x="6516835" y="1067434"/>
          <a:ext cx="1020136" cy="38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153"/>
              </a:lnTo>
              <a:lnTo>
                <a:pt x="1020136" y="191153"/>
              </a:lnTo>
              <a:lnTo>
                <a:pt x="1020136" y="3823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35D90-1B0A-4E63-A69D-FC153D46606B}">
      <dsp:nvSpPr>
        <dsp:cNvPr id="0" name=""/>
        <dsp:cNvSpPr/>
      </dsp:nvSpPr>
      <dsp:spPr>
        <a:xfrm>
          <a:off x="4588857" y="3652557"/>
          <a:ext cx="103022" cy="936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401"/>
              </a:lnTo>
              <a:lnTo>
                <a:pt x="103022" y="9364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0BB70-7057-45D0-B7B9-A63F40441A25}">
      <dsp:nvSpPr>
        <dsp:cNvPr id="0" name=""/>
        <dsp:cNvSpPr/>
      </dsp:nvSpPr>
      <dsp:spPr>
        <a:xfrm>
          <a:off x="3114244" y="2359996"/>
          <a:ext cx="2202816" cy="38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153"/>
              </a:lnTo>
              <a:lnTo>
                <a:pt x="2202816" y="191153"/>
              </a:lnTo>
              <a:lnTo>
                <a:pt x="2202816" y="3823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0DD07-409D-41F8-923D-5E316B75FF7D}">
      <dsp:nvSpPr>
        <dsp:cNvPr id="0" name=""/>
        <dsp:cNvSpPr/>
      </dsp:nvSpPr>
      <dsp:spPr>
        <a:xfrm>
          <a:off x="2386040" y="3652557"/>
          <a:ext cx="273076" cy="2129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996"/>
              </a:lnTo>
              <a:lnTo>
                <a:pt x="273076" y="21299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799BD-1929-4049-A851-7FBA26A6FA72}">
      <dsp:nvSpPr>
        <dsp:cNvPr id="0" name=""/>
        <dsp:cNvSpPr/>
      </dsp:nvSpPr>
      <dsp:spPr>
        <a:xfrm>
          <a:off x="2386040" y="3652557"/>
          <a:ext cx="273076" cy="83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434"/>
              </a:lnTo>
              <a:lnTo>
                <a:pt x="273076" y="837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8EA93-30A5-4670-8093-49E2230CBB7C}">
      <dsp:nvSpPr>
        <dsp:cNvPr id="0" name=""/>
        <dsp:cNvSpPr/>
      </dsp:nvSpPr>
      <dsp:spPr>
        <a:xfrm>
          <a:off x="3068524" y="2359996"/>
          <a:ext cx="91440" cy="3823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3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D1BA8-21C0-4F42-8DE1-46818372C9B8}">
      <dsp:nvSpPr>
        <dsp:cNvPr id="0" name=""/>
        <dsp:cNvSpPr/>
      </dsp:nvSpPr>
      <dsp:spPr>
        <a:xfrm>
          <a:off x="183223" y="3652557"/>
          <a:ext cx="273076" cy="2129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996"/>
              </a:lnTo>
              <a:lnTo>
                <a:pt x="273076" y="21299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80EC-FE0F-4DDF-8B8B-83D554EBA634}">
      <dsp:nvSpPr>
        <dsp:cNvPr id="0" name=""/>
        <dsp:cNvSpPr/>
      </dsp:nvSpPr>
      <dsp:spPr>
        <a:xfrm>
          <a:off x="183223" y="3652557"/>
          <a:ext cx="273076" cy="83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434"/>
              </a:lnTo>
              <a:lnTo>
                <a:pt x="273076" y="837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643D2-BD2D-4C9C-82CD-BA4E16E0B46E}">
      <dsp:nvSpPr>
        <dsp:cNvPr id="0" name=""/>
        <dsp:cNvSpPr/>
      </dsp:nvSpPr>
      <dsp:spPr>
        <a:xfrm>
          <a:off x="911427" y="2359996"/>
          <a:ext cx="2202816" cy="382307"/>
        </a:xfrm>
        <a:custGeom>
          <a:avLst/>
          <a:gdLst/>
          <a:ahLst/>
          <a:cxnLst/>
          <a:rect l="0" t="0" r="0" b="0"/>
          <a:pathLst>
            <a:path>
              <a:moveTo>
                <a:pt x="2202816" y="0"/>
              </a:moveTo>
              <a:lnTo>
                <a:pt x="2202816" y="191153"/>
              </a:lnTo>
              <a:lnTo>
                <a:pt x="0" y="191153"/>
              </a:lnTo>
              <a:lnTo>
                <a:pt x="0" y="3823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5A6DE-C5E1-4BE7-B1A5-ACD6FD1E7D5F}">
      <dsp:nvSpPr>
        <dsp:cNvPr id="0" name=""/>
        <dsp:cNvSpPr/>
      </dsp:nvSpPr>
      <dsp:spPr>
        <a:xfrm>
          <a:off x="3114244" y="1067434"/>
          <a:ext cx="3402591" cy="382307"/>
        </a:xfrm>
        <a:custGeom>
          <a:avLst/>
          <a:gdLst/>
          <a:ahLst/>
          <a:cxnLst/>
          <a:rect l="0" t="0" r="0" b="0"/>
          <a:pathLst>
            <a:path>
              <a:moveTo>
                <a:pt x="3402591" y="0"/>
              </a:moveTo>
              <a:lnTo>
                <a:pt x="3402591" y="191153"/>
              </a:lnTo>
              <a:lnTo>
                <a:pt x="0" y="191153"/>
              </a:lnTo>
              <a:lnTo>
                <a:pt x="0" y="3823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3C621-893F-40A0-B4F2-7595648B39E9}">
      <dsp:nvSpPr>
        <dsp:cNvPr id="0" name=""/>
        <dsp:cNvSpPr/>
      </dsp:nvSpPr>
      <dsp:spPr>
        <a:xfrm>
          <a:off x="4666925" y="157179"/>
          <a:ext cx="3699821" cy="91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RAPAUTUMINEN</a:t>
          </a:r>
        </a:p>
      </dsp:txBody>
      <dsp:txXfrm>
        <a:off x="4666925" y="157179"/>
        <a:ext cx="3699821" cy="910254"/>
      </dsp:txXfrm>
    </dsp:sp>
    <dsp:sp modelId="{A7262097-059E-44D6-93BD-942A9DA45F9E}">
      <dsp:nvSpPr>
        <dsp:cNvPr id="0" name=""/>
        <dsp:cNvSpPr/>
      </dsp:nvSpPr>
      <dsp:spPr>
        <a:xfrm>
          <a:off x="1493144" y="1449741"/>
          <a:ext cx="3242200" cy="91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FYSIKAALINEN 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RAPAUTUMINEN</a:t>
          </a:r>
        </a:p>
      </dsp:txBody>
      <dsp:txXfrm>
        <a:off x="1493144" y="1449741"/>
        <a:ext cx="3242200" cy="910254"/>
      </dsp:txXfrm>
    </dsp:sp>
    <dsp:sp modelId="{1D0BD06B-484D-4148-96DE-7952995AF904}">
      <dsp:nvSpPr>
        <dsp:cNvPr id="0" name=""/>
        <dsp:cNvSpPr/>
      </dsp:nvSpPr>
      <dsp:spPr>
        <a:xfrm>
          <a:off x="1172" y="2742303"/>
          <a:ext cx="1820509" cy="91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LÄMPÖ-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RAPAUTUMINEN</a:t>
          </a:r>
        </a:p>
      </dsp:txBody>
      <dsp:txXfrm>
        <a:off x="1172" y="2742303"/>
        <a:ext cx="1820509" cy="910254"/>
      </dsp:txXfrm>
    </dsp:sp>
    <dsp:sp modelId="{08BE6105-78C4-43D1-A594-51884CB7A796}">
      <dsp:nvSpPr>
        <dsp:cNvPr id="0" name=""/>
        <dsp:cNvSpPr/>
      </dsp:nvSpPr>
      <dsp:spPr>
        <a:xfrm>
          <a:off x="456300" y="4034864"/>
          <a:ext cx="1820509" cy="91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Suuret lämpötilavaihtelut</a:t>
          </a:r>
        </a:p>
      </dsp:txBody>
      <dsp:txXfrm>
        <a:off x="456300" y="4034864"/>
        <a:ext cx="1820509" cy="910254"/>
      </dsp:txXfrm>
    </dsp:sp>
    <dsp:sp modelId="{4CB3D73F-683B-4DCD-B6D2-217C0F81D874}">
      <dsp:nvSpPr>
        <dsp:cNvPr id="0" name=""/>
        <dsp:cNvSpPr/>
      </dsp:nvSpPr>
      <dsp:spPr>
        <a:xfrm>
          <a:off x="456300" y="5327426"/>
          <a:ext cx="1820509" cy="91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Tyypillistä aavikoilla</a:t>
          </a:r>
        </a:p>
      </dsp:txBody>
      <dsp:txXfrm>
        <a:off x="456300" y="5327426"/>
        <a:ext cx="1820509" cy="910254"/>
      </dsp:txXfrm>
    </dsp:sp>
    <dsp:sp modelId="{71B40386-BB63-4F4A-9FB3-F7479B647E86}">
      <dsp:nvSpPr>
        <dsp:cNvPr id="0" name=""/>
        <dsp:cNvSpPr/>
      </dsp:nvSpPr>
      <dsp:spPr>
        <a:xfrm>
          <a:off x="2203989" y="2742303"/>
          <a:ext cx="1820509" cy="91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PAKKAS-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RAPAUTUMINEN</a:t>
          </a:r>
        </a:p>
      </dsp:txBody>
      <dsp:txXfrm>
        <a:off x="2203989" y="2742303"/>
        <a:ext cx="1820509" cy="910254"/>
      </dsp:txXfrm>
    </dsp:sp>
    <dsp:sp modelId="{4CDE3C63-BEE7-4C25-92CD-761C0453F039}">
      <dsp:nvSpPr>
        <dsp:cNvPr id="0" name=""/>
        <dsp:cNvSpPr/>
      </dsp:nvSpPr>
      <dsp:spPr>
        <a:xfrm>
          <a:off x="2659116" y="4034864"/>
          <a:ext cx="1820509" cy="91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Vesi laajenee jäätyessään</a:t>
          </a:r>
        </a:p>
      </dsp:txBody>
      <dsp:txXfrm>
        <a:off x="2659116" y="4034864"/>
        <a:ext cx="1820509" cy="910254"/>
      </dsp:txXfrm>
    </dsp:sp>
    <dsp:sp modelId="{03EA13F1-E502-4A80-8420-667945CDABB4}">
      <dsp:nvSpPr>
        <dsp:cNvPr id="0" name=""/>
        <dsp:cNvSpPr/>
      </dsp:nvSpPr>
      <dsp:spPr>
        <a:xfrm>
          <a:off x="2659116" y="5327426"/>
          <a:ext cx="1820509" cy="91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Kylmillä alueilla</a:t>
          </a:r>
        </a:p>
      </dsp:txBody>
      <dsp:txXfrm>
        <a:off x="2659116" y="5327426"/>
        <a:ext cx="1820509" cy="910254"/>
      </dsp:txXfrm>
    </dsp:sp>
    <dsp:sp modelId="{2EC2973A-BEF9-4D1D-8084-F2F63BE2A0C8}">
      <dsp:nvSpPr>
        <dsp:cNvPr id="0" name=""/>
        <dsp:cNvSpPr/>
      </dsp:nvSpPr>
      <dsp:spPr>
        <a:xfrm>
          <a:off x="4406806" y="2742303"/>
          <a:ext cx="1820509" cy="91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SUOLAKIDE-RAPAUTUMINEN</a:t>
          </a:r>
        </a:p>
      </dsp:txBody>
      <dsp:txXfrm>
        <a:off x="4406806" y="2742303"/>
        <a:ext cx="1820509" cy="910254"/>
      </dsp:txXfrm>
    </dsp:sp>
    <dsp:sp modelId="{6FD7565C-49AE-4D65-9246-83C94E359805}">
      <dsp:nvSpPr>
        <dsp:cNvPr id="0" name=""/>
        <dsp:cNvSpPr/>
      </dsp:nvSpPr>
      <dsp:spPr>
        <a:xfrm>
          <a:off x="4691879" y="4034864"/>
          <a:ext cx="1667987" cy="1108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Kuumilla alueilla kosteus haihtuu -&gt;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suolakiteet toimivat kiiloina</a:t>
          </a:r>
        </a:p>
      </dsp:txBody>
      <dsp:txXfrm>
        <a:off x="4691879" y="4034864"/>
        <a:ext cx="1667987" cy="1108189"/>
      </dsp:txXfrm>
    </dsp:sp>
    <dsp:sp modelId="{723C2EE7-BC10-4A1E-A35D-307C1EC07FFE}">
      <dsp:nvSpPr>
        <dsp:cNvPr id="0" name=""/>
        <dsp:cNvSpPr/>
      </dsp:nvSpPr>
      <dsp:spPr>
        <a:xfrm>
          <a:off x="6287483" y="1449741"/>
          <a:ext cx="2498977" cy="91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KEMIALLINEN 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RAPAUTUMINEN</a:t>
          </a:r>
        </a:p>
      </dsp:txBody>
      <dsp:txXfrm>
        <a:off x="6287483" y="1449741"/>
        <a:ext cx="2498977" cy="910254"/>
      </dsp:txXfrm>
    </dsp:sp>
    <dsp:sp modelId="{ED7DA89A-8CFA-4C41-963E-2CDD878C315B}">
      <dsp:nvSpPr>
        <dsp:cNvPr id="0" name=""/>
        <dsp:cNvSpPr/>
      </dsp:nvSpPr>
      <dsp:spPr>
        <a:xfrm>
          <a:off x="6912227" y="2742303"/>
          <a:ext cx="1820509" cy="91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Humushapot liuottavat mineraaleja</a:t>
          </a:r>
        </a:p>
      </dsp:txBody>
      <dsp:txXfrm>
        <a:off x="6912227" y="2742303"/>
        <a:ext cx="1820509" cy="910254"/>
      </dsp:txXfrm>
    </dsp:sp>
    <dsp:sp modelId="{7939D5D5-49AF-4751-A5C4-B7130ABD4A16}">
      <dsp:nvSpPr>
        <dsp:cNvPr id="0" name=""/>
        <dsp:cNvSpPr/>
      </dsp:nvSpPr>
      <dsp:spPr>
        <a:xfrm>
          <a:off x="6912227" y="4034864"/>
          <a:ext cx="1820509" cy="91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Esim. kalkkikivialueiden karstimaa</a:t>
          </a:r>
        </a:p>
      </dsp:txBody>
      <dsp:txXfrm>
        <a:off x="6912227" y="4034864"/>
        <a:ext cx="1820509" cy="910254"/>
      </dsp:txXfrm>
    </dsp:sp>
    <dsp:sp modelId="{113AE604-A91C-485A-98D9-7C4E4952E002}">
      <dsp:nvSpPr>
        <dsp:cNvPr id="0" name=""/>
        <dsp:cNvSpPr/>
      </dsp:nvSpPr>
      <dsp:spPr>
        <a:xfrm>
          <a:off x="9168767" y="1449741"/>
          <a:ext cx="2371759" cy="91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ORGANOGEENINEN RAPAUTUMINEN</a:t>
          </a:r>
        </a:p>
      </dsp:txBody>
      <dsp:txXfrm>
        <a:off x="9168767" y="1449741"/>
        <a:ext cx="2371759" cy="910254"/>
      </dsp:txXfrm>
    </dsp:sp>
    <dsp:sp modelId="{A1B00452-6C6E-416A-BA30-8FB7987510CF}">
      <dsp:nvSpPr>
        <dsp:cNvPr id="0" name=""/>
        <dsp:cNvSpPr/>
      </dsp:nvSpPr>
      <dsp:spPr>
        <a:xfrm>
          <a:off x="9761707" y="2742303"/>
          <a:ext cx="1820509" cy="91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Eliöiden aiheuttamaa</a:t>
          </a:r>
        </a:p>
      </dsp:txBody>
      <dsp:txXfrm>
        <a:off x="9761707" y="2742303"/>
        <a:ext cx="1820509" cy="910254"/>
      </dsp:txXfrm>
    </dsp:sp>
    <dsp:sp modelId="{2B3AA554-9D1D-4D63-9FDA-4FB3E9ADFF25}">
      <dsp:nvSpPr>
        <dsp:cNvPr id="0" name=""/>
        <dsp:cNvSpPr/>
      </dsp:nvSpPr>
      <dsp:spPr>
        <a:xfrm>
          <a:off x="9761707" y="4034864"/>
          <a:ext cx="1820509" cy="91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Esim. kasvien juuret, jäkälät</a:t>
          </a:r>
        </a:p>
      </dsp:txBody>
      <dsp:txXfrm>
        <a:off x="9761707" y="4034864"/>
        <a:ext cx="1820509" cy="910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3F85-74A6-4F55-AEB4-AC58542D5F3C}" type="datetimeFigureOut">
              <a:rPr lang="fi-FI" smtClean="0"/>
              <a:t>17.5.2026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E3A4-5A76-454D-B54B-55C02F88FB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13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3F85-74A6-4F55-AEB4-AC58542D5F3C}" type="datetimeFigureOut">
              <a:rPr lang="fi-FI" smtClean="0"/>
              <a:t>17.5.2026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E3A4-5A76-454D-B54B-55C02F88FB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03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3F85-74A6-4F55-AEB4-AC58542D5F3C}" type="datetimeFigureOut">
              <a:rPr lang="fi-FI" smtClean="0"/>
              <a:t>17.5.2026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E3A4-5A76-454D-B54B-55C02F88FB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62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3F85-74A6-4F55-AEB4-AC58542D5F3C}" type="datetimeFigureOut">
              <a:rPr lang="fi-FI" smtClean="0"/>
              <a:t>17.5.2026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E3A4-5A76-454D-B54B-55C02F88FB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79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3F85-74A6-4F55-AEB4-AC58542D5F3C}" type="datetimeFigureOut">
              <a:rPr lang="fi-FI" smtClean="0"/>
              <a:t>17.5.2026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E3A4-5A76-454D-B54B-55C02F88FB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02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3F85-74A6-4F55-AEB4-AC58542D5F3C}" type="datetimeFigureOut">
              <a:rPr lang="fi-FI" smtClean="0"/>
              <a:t>17.5.2026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E3A4-5A76-454D-B54B-55C02F88FB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14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3F85-74A6-4F55-AEB4-AC58542D5F3C}" type="datetimeFigureOut">
              <a:rPr lang="fi-FI" smtClean="0"/>
              <a:t>17.5.2026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E3A4-5A76-454D-B54B-55C02F88FB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688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3F85-74A6-4F55-AEB4-AC58542D5F3C}" type="datetimeFigureOut">
              <a:rPr lang="fi-FI" smtClean="0"/>
              <a:t>17.5.2026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E3A4-5A76-454D-B54B-55C02F88FB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97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3F85-74A6-4F55-AEB4-AC58542D5F3C}" type="datetimeFigureOut">
              <a:rPr lang="fi-FI" smtClean="0"/>
              <a:t>17.5.2026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E3A4-5A76-454D-B54B-55C02F88FB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22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3F85-74A6-4F55-AEB4-AC58542D5F3C}" type="datetimeFigureOut">
              <a:rPr lang="fi-FI" smtClean="0"/>
              <a:t>17.5.2026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E3A4-5A76-454D-B54B-55C02F88FB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709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3F85-74A6-4F55-AEB4-AC58542D5F3C}" type="datetimeFigureOut">
              <a:rPr lang="fi-FI" smtClean="0"/>
              <a:t>17.5.2026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E3A4-5A76-454D-B54B-55C02F88FB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69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3F85-74A6-4F55-AEB4-AC58542D5F3C}" type="datetimeFigureOut">
              <a:rPr lang="fi-FI" smtClean="0"/>
              <a:t>17.5.2026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5E3A4-5A76-454D-B54B-55C02F88FB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31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LUKU 14</a:t>
            </a:r>
            <a:br>
              <a:rPr lang="fi-FI" dirty="0"/>
            </a:br>
            <a:r>
              <a:rPr lang="fi-FI" dirty="0"/>
              <a:t>EKSOGEENISET: RAPAUTUMINEN JA EROOSIO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Mitä rapautuminen on?</a:t>
            </a:r>
          </a:p>
          <a:p>
            <a:r>
              <a:rPr lang="fi-FI" dirty="0"/>
              <a:t>Rapautumisen muodot</a:t>
            </a:r>
          </a:p>
          <a:p>
            <a:r>
              <a:rPr lang="fi-FI" dirty="0"/>
              <a:t>Massaliikunnot</a:t>
            </a:r>
          </a:p>
          <a:p>
            <a:r>
              <a:rPr lang="fi-FI" dirty="0"/>
              <a:t>Mitä eroosio on?</a:t>
            </a:r>
          </a:p>
          <a:p>
            <a:r>
              <a:rPr lang="fi-FI" dirty="0"/>
              <a:t>Eroosiovoimat</a:t>
            </a:r>
          </a:p>
        </p:txBody>
      </p:sp>
    </p:spTree>
    <p:extLst>
      <p:ext uri="{BB962C8B-B14F-4D97-AF65-F5344CB8AC3E}">
        <p14:creationId xmlns:p14="http://schemas.microsoft.com/office/powerpoint/2010/main" val="393545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Joen</a:t>
            </a:r>
            <a:r>
              <a:rPr lang="en-US" dirty="0"/>
              <a:t> </a:t>
            </a:r>
            <a:r>
              <a:rPr lang="en-US" dirty="0" err="1"/>
              <a:t>vaiheet</a:t>
            </a:r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124744"/>
            <a:ext cx="71437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03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3610744" cy="20022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V-</a:t>
            </a:r>
            <a:r>
              <a:rPr lang="en-US" dirty="0" err="1"/>
              <a:t>laakson</a:t>
            </a:r>
            <a:r>
              <a:rPr lang="en-US" dirty="0"/>
              <a:t> </a:t>
            </a:r>
            <a:r>
              <a:rPr lang="en-US" dirty="0" err="1"/>
              <a:t>synty</a:t>
            </a:r>
            <a:endParaRPr lang="en-US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188640"/>
            <a:ext cx="2922265" cy="63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73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Rantatörmän</a:t>
            </a:r>
            <a:r>
              <a:rPr lang="en-US" dirty="0"/>
              <a:t> </a:t>
            </a:r>
            <a:r>
              <a:rPr lang="en-US" dirty="0" err="1"/>
              <a:t>synty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28" y="1268760"/>
            <a:ext cx="82099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56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EKSOGEENISET TAPAHTUMAT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2" y="1918492"/>
            <a:ext cx="10849236" cy="419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36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RAPAUTUMINEN ON?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Rapautuminen on </a:t>
            </a:r>
            <a:r>
              <a:rPr lang="fi-FI" b="1" dirty="0"/>
              <a:t>kallioperän murentumista </a:t>
            </a:r>
            <a:r>
              <a:rPr lang="fi-FI" dirty="0"/>
              <a:t>kiviaineksen hajotessa</a:t>
            </a:r>
          </a:p>
          <a:p>
            <a:r>
              <a:rPr lang="fi-FI" dirty="0"/>
              <a:t>Kallioperän ominaisuudet vaikuttavat rapautumiseen:</a:t>
            </a:r>
          </a:p>
          <a:p>
            <a:pPr lvl="1"/>
            <a:r>
              <a:rPr lang="fi-FI" dirty="0"/>
              <a:t>Mitä pehmeämpää, sen nopeampaa</a:t>
            </a:r>
          </a:p>
          <a:p>
            <a:r>
              <a:rPr lang="fi-FI" dirty="0"/>
              <a:t>Rapautumista aiheuttavat mm. </a:t>
            </a:r>
          </a:p>
          <a:p>
            <a:pPr lvl="1"/>
            <a:r>
              <a:rPr lang="fi-FI" dirty="0"/>
              <a:t>lämpötilan vaihtelut</a:t>
            </a:r>
          </a:p>
          <a:p>
            <a:pPr lvl="1"/>
            <a:r>
              <a:rPr lang="fi-FI" dirty="0"/>
              <a:t>Vesi</a:t>
            </a:r>
          </a:p>
          <a:p>
            <a:pPr lvl="1"/>
            <a:r>
              <a:rPr lang="fi-FI" dirty="0"/>
              <a:t>Ilma</a:t>
            </a:r>
          </a:p>
          <a:p>
            <a:pPr lvl="1"/>
            <a:r>
              <a:rPr lang="fi-FI" dirty="0"/>
              <a:t>eliöt</a:t>
            </a:r>
          </a:p>
        </p:txBody>
      </p:sp>
    </p:spTree>
    <p:extLst>
      <p:ext uri="{BB962C8B-B14F-4D97-AF65-F5344CB8AC3E}">
        <p14:creationId xmlns:p14="http://schemas.microsoft.com/office/powerpoint/2010/main" val="38367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8823" y="1"/>
            <a:ext cx="10515600" cy="1021278"/>
          </a:xfrm>
        </p:spPr>
        <p:txBody>
          <a:bodyPr/>
          <a:lstStyle/>
          <a:p>
            <a:r>
              <a:rPr lang="fi-FI" dirty="0"/>
              <a:t>RAPAUTUMISEN MUODOT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365690"/>
              </p:ext>
            </p:extLst>
          </p:nvPr>
        </p:nvGraphicFramePr>
        <p:xfrm>
          <a:off x="244928" y="662781"/>
          <a:ext cx="11583390" cy="6394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432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Pakkasrapautuminen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094731"/>
            <a:ext cx="25431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116312"/>
            <a:ext cx="24193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079" y="2094731"/>
            <a:ext cx="3295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7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0" y="289153"/>
            <a:ext cx="3845586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/>
              <a:t>Kemiallinen</a:t>
            </a:r>
            <a:r>
              <a:rPr lang="en-US" sz="4000" dirty="0"/>
              <a:t> </a:t>
            </a:r>
            <a:r>
              <a:rPr lang="en-US" sz="4000" dirty="0" err="1"/>
              <a:t>rapautuminen</a:t>
            </a:r>
            <a:r>
              <a:rPr lang="en-US" sz="4000" dirty="0"/>
              <a:t> </a:t>
            </a:r>
            <a:r>
              <a:rPr lang="en-US" sz="4000" dirty="0" err="1"/>
              <a:t>synnyttää</a:t>
            </a:r>
            <a:r>
              <a:rPr lang="en-US" sz="4000" dirty="0"/>
              <a:t> </a:t>
            </a:r>
            <a:r>
              <a:rPr lang="en-US" sz="4000" dirty="0" err="1"/>
              <a:t>karstimaiseman</a:t>
            </a:r>
            <a:endParaRPr lang="en-US" sz="4000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86" y="29028"/>
            <a:ext cx="8346414" cy="681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76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EROOSIO ON?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Eroosio on maanpinna irtaimen aineksen </a:t>
            </a:r>
          </a:p>
          <a:p>
            <a:pPr lvl="1"/>
            <a:r>
              <a:rPr lang="fi-FI" dirty="0"/>
              <a:t>irrottamista</a:t>
            </a:r>
          </a:p>
          <a:p>
            <a:pPr lvl="1"/>
            <a:r>
              <a:rPr lang="fi-FI" dirty="0"/>
              <a:t>Kuljetusta</a:t>
            </a:r>
          </a:p>
          <a:p>
            <a:pPr lvl="1"/>
            <a:r>
              <a:rPr lang="fi-FI" dirty="0"/>
              <a:t>lajittelua </a:t>
            </a:r>
          </a:p>
          <a:p>
            <a:pPr lvl="1"/>
            <a:r>
              <a:rPr lang="fi-FI" dirty="0"/>
              <a:t>kasaamista</a:t>
            </a:r>
          </a:p>
          <a:p>
            <a:r>
              <a:rPr lang="fi-FI" dirty="0"/>
              <a:t>Aiheuttajina:</a:t>
            </a:r>
          </a:p>
          <a:p>
            <a:pPr lvl="1"/>
            <a:r>
              <a:rPr lang="fi-FI" dirty="0"/>
              <a:t>Virtaava vesi</a:t>
            </a:r>
          </a:p>
          <a:p>
            <a:pPr lvl="1"/>
            <a:r>
              <a:rPr lang="fi-FI" dirty="0"/>
              <a:t>Tuuli</a:t>
            </a:r>
          </a:p>
          <a:p>
            <a:pPr lvl="1"/>
            <a:r>
              <a:rPr lang="fi-FI" dirty="0"/>
              <a:t>Aallokko</a:t>
            </a:r>
          </a:p>
          <a:p>
            <a:pPr lvl="1"/>
            <a:r>
              <a:rPr lang="fi-FI" dirty="0"/>
              <a:t>Jää</a:t>
            </a:r>
          </a:p>
        </p:txBody>
      </p:sp>
    </p:spTree>
    <p:extLst>
      <p:ext uri="{BB962C8B-B14F-4D97-AF65-F5344CB8AC3E}">
        <p14:creationId xmlns:p14="http://schemas.microsoft.com/office/powerpoint/2010/main" val="178435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MASSALIIKUNNOT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Maa-aineksen liikkumista rinnettä alas </a:t>
            </a:r>
            <a:r>
              <a:rPr lang="fi-FI" b="1" dirty="0"/>
              <a:t>painovoiman</a:t>
            </a:r>
            <a:r>
              <a:rPr lang="fi-FI" dirty="0"/>
              <a:t> vaikutuksesta</a:t>
            </a:r>
          </a:p>
          <a:p>
            <a:r>
              <a:rPr lang="fi-FI" dirty="0"/>
              <a:t>Nopeita massaliikuntoja (s.94):</a:t>
            </a:r>
          </a:p>
          <a:p>
            <a:pPr lvl="1"/>
            <a:r>
              <a:rPr lang="fi-FI" dirty="0"/>
              <a:t>Maanvieremät</a:t>
            </a:r>
          </a:p>
          <a:p>
            <a:pPr lvl="1"/>
            <a:r>
              <a:rPr lang="fi-FI" dirty="0"/>
              <a:t>Lumivyöryt</a:t>
            </a:r>
          </a:p>
          <a:p>
            <a:pPr lvl="1"/>
            <a:r>
              <a:rPr lang="fi-FI" dirty="0"/>
              <a:t>Mutavyöryt</a:t>
            </a:r>
          </a:p>
          <a:p>
            <a:pPr lvl="1"/>
            <a:r>
              <a:rPr lang="fi-FI" dirty="0"/>
              <a:t>kivivyöryt</a:t>
            </a:r>
          </a:p>
          <a:p>
            <a:r>
              <a:rPr lang="fi-FI" b="1" dirty="0"/>
              <a:t>Vuotomaa</a:t>
            </a:r>
            <a:r>
              <a:rPr lang="fi-FI" dirty="0"/>
              <a:t> on hidas massaliikunto</a:t>
            </a:r>
          </a:p>
          <a:p>
            <a:pPr lvl="1"/>
            <a:r>
              <a:rPr lang="fi-FI" dirty="0"/>
              <a:t>Ikiroudan alueella maan sulaminen ja jäätyminen tai kuivuminen ja vettyminen saa maa-aineksen hitaasti valumaan</a:t>
            </a:r>
          </a:p>
        </p:txBody>
      </p:sp>
    </p:spTree>
    <p:extLst>
      <p:ext uri="{BB962C8B-B14F-4D97-AF65-F5344CB8AC3E}">
        <p14:creationId xmlns:p14="http://schemas.microsoft.com/office/powerpoint/2010/main" val="38163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51369"/>
            <a:ext cx="10515600" cy="893659"/>
          </a:xfrm>
        </p:spPr>
        <p:txBody>
          <a:bodyPr/>
          <a:lstStyle/>
          <a:p>
            <a:r>
              <a:rPr lang="fi-FI" dirty="0"/>
              <a:t>OTA SELVÄÄ EROOSIOVOIMISTA: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489815"/>
            <a:ext cx="11155878" cy="63681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Virtaava vesi</a:t>
            </a:r>
          </a:p>
          <a:p>
            <a:pPr marL="457200" lvl="1" indent="0">
              <a:buNone/>
            </a:pPr>
            <a:r>
              <a:rPr lang="fi-FI" dirty="0"/>
              <a:t>Miten syntyvät ja mitä ovat?</a:t>
            </a:r>
          </a:p>
          <a:p>
            <a:pPr lvl="1"/>
            <a:r>
              <a:rPr lang="fi-FI" dirty="0"/>
              <a:t>V-laakso, </a:t>
            </a:r>
            <a:r>
              <a:rPr lang="fi-FI" dirty="0" err="1"/>
              <a:t>meanderointi</a:t>
            </a:r>
            <a:r>
              <a:rPr lang="fi-FI" dirty="0"/>
              <a:t>, makkarajärvi, jokitörmä, tulvatasanko, tulvavalli, delta</a:t>
            </a:r>
          </a:p>
          <a:p>
            <a:pPr marL="457200" lvl="1" indent="0">
              <a:buNone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Aallokko</a:t>
            </a:r>
          </a:p>
          <a:p>
            <a:pPr marL="457200" lvl="1" indent="0">
              <a:buNone/>
            </a:pPr>
            <a:r>
              <a:rPr lang="fi-FI" dirty="0"/>
              <a:t>Mitä aallokko on?</a:t>
            </a:r>
          </a:p>
          <a:p>
            <a:pPr marL="457200" lvl="1" indent="0">
              <a:buNone/>
            </a:pPr>
            <a:r>
              <a:rPr lang="fi-FI" dirty="0"/>
              <a:t>Miten aallokko vaikuttaa niemen kärjessä? Entä lahden pohjukassa?</a:t>
            </a:r>
          </a:p>
          <a:p>
            <a:pPr marL="457200" lvl="1" indent="0">
              <a:buNone/>
            </a:pPr>
            <a:r>
              <a:rPr lang="fi-FI" dirty="0"/>
              <a:t>Mitä ovat ja miten syntyvät?</a:t>
            </a:r>
          </a:p>
          <a:p>
            <a:pPr lvl="1"/>
            <a:r>
              <a:rPr lang="fi-FI" dirty="0"/>
              <a:t>Rantatörmä, jyrkänparras </a:t>
            </a:r>
          </a:p>
          <a:p>
            <a:pPr marL="457200" lvl="1" indent="0">
              <a:buNone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Tuuli</a:t>
            </a:r>
          </a:p>
          <a:p>
            <a:pPr marL="457200" lvl="1" indent="0">
              <a:buNone/>
            </a:pPr>
            <a:r>
              <a:rPr lang="fi-FI" dirty="0"/>
              <a:t>Millaisilla alueilla tuulieroosio on voimakkainta?</a:t>
            </a:r>
          </a:p>
          <a:p>
            <a:pPr marL="457200" lvl="1" indent="0">
              <a:buNone/>
            </a:pPr>
            <a:r>
              <a:rPr lang="fi-FI" dirty="0"/>
              <a:t>Mitä ovat ja miten syntyvät?</a:t>
            </a:r>
          </a:p>
          <a:p>
            <a:pPr lvl="1"/>
            <a:r>
              <a:rPr lang="fi-FI" dirty="0"/>
              <a:t>Dyyni, sienikallio, lössi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134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233</Words>
  <Application>Microsoft Office PowerPoint</Application>
  <PresentationFormat>Laajakuva</PresentationFormat>
  <Paragraphs>80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LUKU 14 EKSOGEENISET: RAPAUTUMINEN JA EROOSIO</vt:lpstr>
      <vt:lpstr>EKSOGEENISET TAPAHTUMAT</vt:lpstr>
      <vt:lpstr>MITÄ RAPAUTUMINEN ON?</vt:lpstr>
      <vt:lpstr>RAPAUTUMISEN MUODOT</vt:lpstr>
      <vt:lpstr>PowerPoint-esitys</vt:lpstr>
      <vt:lpstr>PowerPoint-esitys</vt:lpstr>
      <vt:lpstr>MITÄ EROOSIO ON?</vt:lpstr>
      <vt:lpstr>MASSALIIKUNNOT</vt:lpstr>
      <vt:lpstr>OTA SELVÄÄ EROOSIOVOIMISTA: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RAPAUTUMINEN JA EROOSIO</dc:title>
  <dc:creator>Marjo Grönvall-Jokela</dc:creator>
  <cp:lastModifiedBy>Marjo Grönvall-Jokela</cp:lastModifiedBy>
  <cp:revision>8</cp:revision>
  <dcterms:created xsi:type="dcterms:W3CDTF">2015-01-19T12:24:57Z</dcterms:created>
  <dcterms:modified xsi:type="dcterms:W3CDTF">2026-05-17T16:41:38Z</dcterms:modified>
</cp:coreProperties>
</file>