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</p:sldIdLst>
  <p:sldSz cx="13439775" cy="7559675"/>
  <p:notesSz cx="7559675" cy="10691813"/>
  <p:defaultTextStyle>
    <a:defPPr>
      <a:defRPr lang="fi-FI"/>
    </a:defPPr>
    <a:lvl1pPr marL="0" algn="l" defTabSz="1007943" rtl="0" eaLnBrk="1" latinLnBrk="0" hangingPunct="1">
      <a:defRPr sz="1984" kern="1200">
        <a:solidFill>
          <a:schemeClr val="tx1"/>
        </a:solidFill>
        <a:latin typeface="+mn-lt"/>
        <a:ea typeface="+mn-ea"/>
        <a:cs typeface="+mn-cs"/>
      </a:defRPr>
    </a:lvl1pPr>
    <a:lvl2pPr marL="503972" algn="l" defTabSz="1007943" rtl="0" eaLnBrk="1" latinLnBrk="0" hangingPunct="1">
      <a:defRPr sz="1984" kern="1200">
        <a:solidFill>
          <a:schemeClr val="tx1"/>
        </a:solidFill>
        <a:latin typeface="+mn-lt"/>
        <a:ea typeface="+mn-ea"/>
        <a:cs typeface="+mn-cs"/>
      </a:defRPr>
    </a:lvl2pPr>
    <a:lvl3pPr marL="1007943" algn="l" defTabSz="1007943" rtl="0" eaLnBrk="1" latinLnBrk="0" hangingPunct="1">
      <a:defRPr sz="1984" kern="1200">
        <a:solidFill>
          <a:schemeClr val="tx1"/>
        </a:solidFill>
        <a:latin typeface="+mn-lt"/>
        <a:ea typeface="+mn-ea"/>
        <a:cs typeface="+mn-cs"/>
      </a:defRPr>
    </a:lvl3pPr>
    <a:lvl4pPr marL="1511915" algn="l" defTabSz="1007943" rtl="0" eaLnBrk="1" latinLnBrk="0" hangingPunct="1">
      <a:defRPr sz="1984" kern="1200">
        <a:solidFill>
          <a:schemeClr val="tx1"/>
        </a:solidFill>
        <a:latin typeface="+mn-lt"/>
        <a:ea typeface="+mn-ea"/>
        <a:cs typeface="+mn-cs"/>
      </a:defRPr>
    </a:lvl4pPr>
    <a:lvl5pPr marL="2015886" algn="l" defTabSz="1007943" rtl="0" eaLnBrk="1" latinLnBrk="0" hangingPunct="1">
      <a:defRPr sz="1984" kern="1200">
        <a:solidFill>
          <a:schemeClr val="tx1"/>
        </a:solidFill>
        <a:latin typeface="+mn-lt"/>
        <a:ea typeface="+mn-ea"/>
        <a:cs typeface="+mn-cs"/>
      </a:defRPr>
    </a:lvl5pPr>
    <a:lvl6pPr marL="2519858" algn="l" defTabSz="1007943" rtl="0" eaLnBrk="1" latinLnBrk="0" hangingPunct="1">
      <a:defRPr sz="1984" kern="1200">
        <a:solidFill>
          <a:schemeClr val="tx1"/>
        </a:solidFill>
        <a:latin typeface="+mn-lt"/>
        <a:ea typeface="+mn-ea"/>
        <a:cs typeface="+mn-cs"/>
      </a:defRPr>
    </a:lvl6pPr>
    <a:lvl7pPr marL="3023829" algn="l" defTabSz="1007943" rtl="0" eaLnBrk="1" latinLnBrk="0" hangingPunct="1">
      <a:defRPr sz="1984" kern="1200">
        <a:solidFill>
          <a:schemeClr val="tx1"/>
        </a:solidFill>
        <a:latin typeface="+mn-lt"/>
        <a:ea typeface="+mn-ea"/>
        <a:cs typeface="+mn-cs"/>
      </a:defRPr>
    </a:lvl7pPr>
    <a:lvl8pPr marL="3527801" algn="l" defTabSz="1007943" rtl="0" eaLnBrk="1" latinLnBrk="0" hangingPunct="1">
      <a:defRPr sz="1984" kern="1200">
        <a:solidFill>
          <a:schemeClr val="tx1"/>
        </a:solidFill>
        <a:latin typeface="+mn-lt"/>
        <a:ea typeface="+mn-ea"/>
        <a:cs typeface="+mn-cs"/>
      </a:defRPr>
    </a:lvl8pPr>
    <a:lvl9pPr marL="4031772" algn="l" defTabSz="1007943" rtl="0" eaLnBrk="1" latinLnBrk="0" hangingPunct="1">
      <a:defRPr sz="198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9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jo Grönvall-Jokela" userId="10993c76-be4d-4698-8a99-80574621722b" providerId="ADAL" clId="{33307EAA-7C51-4650-909A-A3876D76CFAC}"/>
    <pc:docChg chg="custSel addSld delSld modSld">
      <pc:chgData name="Marjo Grönvall-Jokela" userId="10993c76-be4d-4698-8a99-80574621722b" providerId="ADAL" clId="{33307EAA-7C51-4650-909A-A3876D76CFAC}" dt="2026-04-15T10:30:37.311" v="9" actId="47"/>
      <pc:docMkLst>
        <pc:docMk/>
      </pc:docMkLst>
      <pc:sldChg chg="modSp mod addAnim delAnim modAnim">
        <pc:chgData name="Marjo Grönvall-Jokela" userId="10993c76-be4d-4698-8a99-80574621722b" providerId="ADAL" clId="{33307EAA-7C51-4650-909A-A3876D76CFAC}" dt="2026-04-13T08:54:22.230" v="2"/>
        <pc:sldMkLst>
          <pc:docMk/>
          <pc:sldMk cId="2864367724" sldId="257"/>
        </pc:sldMkLst>
        <pc:picChg chg="mod">
          <ac:chgData name="Marjo Grönvall-Jokela" userId="10993c76-be4d-4698-8a99-80574621722b" providerId="ADAL" clId="{33307EAA-7C51-4650-909A-A3876D76CFAC}" dt="2026-04-13T08:53:51.922" v="0" actId="1076"/>
          <ac:picMkLst>
            <pc:docMk/>
            <pc:sldMk cId="2864367724" sldId="257"/>
            <ac:picMk id="3" creationId="{9AC9A7D2-B259-93B2-918A-C9E44E5282A0}"/>
          </ac:picMkLst>
        </pc:picChg>
      </pc:sldChg>
      <pc:sldChg chg="del">
        <pc:chgData name="Marjo Grönvall-Jokela" userId="10993c76-be4d-4698-8a99-80574621722b" providerId="ADAL" clId="{33307EAA-7C51-4650-909A-A3876D76CFAC}" dt="2026-04-15T10:30:33.216" v="8" actId="47"/>
        <pc:sldMkLst>
          <pc:docMk/>
          <pc:sldMk cId="3131945141" sldId="261"/>
        </pc:sldMkLst>
      </pc:sldChg>
      <pc:sldChg chg="new del">
        <pc:chgData name="Marjo Grönvall-Jokela" userId="10993c76-be4d-4698-8a99-80574621722b" providerId="ADAL" clId="{33307EAA-7C51-4650-909A-A3876D76CFAC}" dt="2026-04-15T10:30:37.311" v="9" actId="47"/>
        <pc:sldMkLst>
          <pc:docMk/>
          <pc:sldMk cId="642515597" sldId="263"/>
        </pc:sldMkLst>
      </pc:sldChg>
      <pc:sldChg chg="new del">
        <pc:chgData name="Marjo Grönvall-Jokela" userId="10993c76-be4d-4698-8a99-80574621722b" providerId="ADAL" clId="{33307EAA-7C51-4650-909A-A3876D76CFAC}" dt="2026-04-15T10:30:32.850" v="7" actId="47"/>
        <pc:sldMkLst>
          <pc:docMk/>
          <pc:sldMk cId="3838283871" sldId="26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2A2CC3C-833B-E3DB-9870-C1B9D5E6F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A4482AC-BDA6-B8B7-567B-3EC059B170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716A5-FAB4-4BDE-B2A2-58AD43EE9F15}" type="datetimeFigureOut">
              <a:rPr lang="fi-FI" smtClean="0"/>
              <a:t>15.4.2026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7FEBCDEA-A00D-6993-F443-8B7C1369A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170164EA-0E3D-56BF-2337-AA3AFEE99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4AF79-801C-4C1B-83BC-3368A40EBE8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8154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F00C112D-C9D2-7C9F-99DB-B3B17E9C7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3985" y="402483"/>
            <a:ext cx="11591806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99C854C-8A53-1798-F39E-36EBBE40B8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3985" y="2012414"/>
            <a:ext cx="11591806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B2C010F-7041-53FA-3DCD-A4B02B38C3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23985" y="7006699"/>
            <a:ext cx="3023949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C716A5-FAB4-4BDE-B2A2-58AD43EE9F15}" type="datetimeFigureOut">
              <a:rPr lang="fi-FI" smtClean="0"/>
              <a:t>15.4.2026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39B9E67-E2BC-1D8A-F926-03426B4832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451926" y="7006699"/>
            <a:ext cx="4535924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EAA1D33-8501-F115-16C6-4669F11B78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91841" y="7006699"/>
            <a:ext cx="3023949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44AF79-801C-4C1B-83BC-3368A40EBE8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4579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 hidden="1">
            <a:extLst>
              <a:ext uri="{FF2B5EF4-FFF2-40B4-BE49-F238E27FC236}">
                <a16:creationId xmlns:a16="http://schemas.microsoft.com/office/drawing/2014/main" id="{60B051C9-DE42-0C99-2601-DE6BC37EF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C10CBFAA-F531-1E82-81A0-1F8790B68BC2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3439775" cy="7559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414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 hidden="1">
            <a:extLst>
              <a:ext uri="{FF2B5EF4-FFF2-40B4-BE49-F238E27FC236}">
                <a16:creationId xmlns:a16="http://schemas.microsoft.com/office/drawing/2014/main" id="{7EA89B94-1FEA-2025-0F00-F44396607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fi-FI"/>
              <a:t>ILMAKEHÄN TEHTÄVÄT</a:t>
            </a:r>
            <a:endParaRPr lang="fi-FI" dirty="0"/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9AC9A7D2-B259-93B2-918A-C9E44E5282A0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13439775" cy="7559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4367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 hidden="1">
            <a:extLst>
              <a:ext uri="{FF2B5EF4-FFF2-40B4-BE49-F238E27FC236}">
                <a16:creationId xmlns:a16="http://schemas.microsoft.com/office/drawing/2014/main" id="{9CFDCF23-3BB7-C200-7A88-1E7FA3E5C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fi-FI"/>
              <a:t>ILMAKEHÄN KERROKSET</a:t>
            </a:r>
            <a:endParaRPr lang="fi-FI" dirty="0"/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509D773E-4D75-921D-83BE-ED9B90285D3C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3439775" cy="7559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76997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 hidden="1">
            <a:extLst>
              <a:ext uri="{FF2B5EF4-FFF2-40B4-BE49-F238E27FC236}">
                <a16:creationId xmlns:a16="http://schemas.microsoft.com/office/drawing/2014/main" id="{0EBEA208-B1DA-BB36-E4D5-12DD1842D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fi-FI" sz="2799"/>
              <a:t>ILMAKEHÄN KERROKSET LÄMPÖTILAN MUKAAN</a:t>
            </a:r>
            <a:endParaRPr lang="fi-FI" sz="2799" dirty="0"/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0B8E2C33-1C41-B6AD-F8B2-F7B8E2817216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3439775" cy="7559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54883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 hidden="1">
            <a:extLst>
              <a:ext uri="{FF2B5EF4-FFF2-40B4-BE49-F238E27FC236}">
                <a16:creationId xmlns:a16="http://schemas.microsoft.com/office/drawing/2014/main" id="{8512201D-85DA-7056-0520-D98FAA088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fi-FI" sz="3999"/>
              <a:t>AURINGON SÄTEILYTASE </a:t>
            </a:r>
            <a:endParaRPr lang="fi-FI" sz="3999" dirty="0"/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56F89677-44A5-0511-DDBF-642135EFAB7D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3439775" cy="7559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40687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 hidden="1">
            <a:extLst>
              <a:ext uri="{FF2B5EF4-FFF2-40B4-BE49-F238E27FC236}">
                <a16:creationId xmlns:a16="http://schemas.microsoft.com/office/drawing/2014/main" id="{C8B1AB03-7CA9-348C-FB98-C752FF9746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Otsonikerroksen ohentuma Antarktiksella</a:t>
            </a:r>
            <a:endParaRPr lang="fi-FI" dirty="0"/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90ADA618-DC51-B8A3-ABAA-3439ABD24E60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3439775" cy="7559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7895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13</Words>
  <Application>Microsoft Office PowerPoint</Application>
  <PresentationFormat>Mukautettu</PresentationFormat>
  <Paragraphs>5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Office-teema</vt:lpstr>
      <vt:lpstr>PowerPoint-esitys</vt:lpstr>
      <vt:lpstr>ILMAKEHÄN TEHTÄVÄT</vt:lpstr>
      <vt:lpstr>ILMAKEHÄN KERROKSET</vt:lpstr>
      <vt:lpstr>ILMAKEHÄN KERROKSET LÄMPÖTILAN MUKAAN</vt:lpstr>
      <vt:lpstr>AURINGON SÄTEILYTASE </vt:lpstr>
      <vt:lpstr>Otsonikerroksen ohentuma Antarktiksella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Marjo Grönvall-Jokela</dc:creator>
  <cp:lastModifiedBy>Marjo Grönvall-Jokela</cp:lastModifiedBy>
  <cp:revision>1</cp:revision>
  <dcterms:created xsi:type="dcterms:W3CDTF">2026-04-12T13:08:47Z</dcterms:created>
  <dcterms:modified xsi:type="dcterms:W3CDTF">2026-04-15T10:30:42Z</dcterms:modified>
</cp:coreProperties>
</file>