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2" r:id="rId4"/>
    <p:sldId id="260" r:id="rId5"/>
    <p:sldId id="426" r:id="rId6"/>
    <p:sldId id="273" r:id="rId7"/>
    <p:sldId id="275" r:id="rId8"/>
    <p:sldId id="425" r:id="rId9"/>
    <p:sldId id="427" r:id="rId10"/>
    <p:sldId id="449" r:id="rId11"/>
    <p:sldId id="448" r:id="rId12"/>
    <p:sldId id="451" r:id="rId13"/>
    <p:sldId id="453" r:id="rId14"/>
    <p:sldId id="452" r:id="rId15"/>
    <p:sldId id="27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9CA37-355B-43F1-91A1-2379C6FBF28A}" v="185" dt="2026-02-07T15:19:45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5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undo redo custSel addSld delSld modSld sldOrd">
      <pc:chgData name="Marjo Grönvall-Jokela" userId="10993c76-be4d-4698-8a99-80574621722b" providerId="ADAL" clId="{33307EAA-7C51-4650-909A-A3876D76CFAC}" dt="2026-02-07T15:21:09.968" v="575"/>
      <pc:docMkLst>
        <pc:docMk/>
      </pc:docMkLst>
      <pc:sldChg chg="addSp delSp modSp add mod ord addAnim delAnim modAnim">
        <pc:chgData name="Marjo Grönvall-Jokela" userId="10993c76-be4d-4698-8a99-80574621722b" providerId="ADAL" clId="{33307EAA-7C51-4650-909A-A3876D76CFAC}" dt="2026-02-07T15:09:27.399" v="426" actId="113"/>
        <pc:sldMkLst>
          <pc:docMk/>
          <pc:sldMk cId="3689324089" sldId="276"/>
        </pc:sldMkLst>
        <pc:spChg chg="mod">
          <ac:chgData name="Marjo Grönvall-Jokela" userId="10993c76-be4d-4698-8a99-80574621722b" providerId="ADAL" clId="{33307EAA-7C51-4650-909A-A3876D76CFAC}" dt="2026-02-07T15:09:27.399" v="426" actId="113"/>
          <ac:spMkLst>
            <pc:docMk/>
            <pc:sldMk cId="3689324089" sldId="276"/>
            <ac:spMk id="3" creationId="{00000000-0000-0000-0000-000000000000}"/>
          </ac:spMkLst>
        </pc:spChg>
        <pc:graphicFrameChg chg="add del modGraphic">
          <ac:chgData name="Marjo Grönvall-Jokela" userId="10993c76-be4d-4698-8a99-80574621722b" providerId="ADAL" clId="{33307EAA-7C51-4650-909A-A3876D76CFAC}" dt="2026-02-07T15:03:47.611" v="327" actId="27309"/>
          <ac:graphicFrameMkLst>
            <pc:docMk/>
            <pc:sldMk cId="3689324089" sldId="276"/>
            <ac:graphicFrameMk id="5" creationId="{050B7B43-30BC-9DCF-4B72-2B032A045C54}"/>
          </ac:graphicFrameMkLst>
        </pc:graphicFrameChg>
      </pc:sldChg>
      <pc:sldChg chg="addSp delSp modSp add mod addAnim delAnim modAnim chgLayout">
        <pc:chgData name="Marjo Grönvall-Jokela" userId="10993c76-be4d-4698-8a99-80574621722b" providerId="ADAL" clId="{33307EAA-7C51-4650-909A-A3876D76CFAC}" dt="2026-02-07T15:06:27.912" v="396" actId="14100"/>
        <pc:sldMkLst>
          <pc:docMk/>
          <pc:sldMk cId="981916736" sldId="448"/>
        </pc:sldMkLst>
        <pc:spChg chg="mod ord">
          <ac:chgData name="Marjo Grönvall-Jokela" userId="10993c76-be4d-4698-8a99-80574621722b" providerId="ADAL" clId="{33307EAA-7C51-4650-909A-A3876D76CFAC}" dt="2026-02-07T15:06:27.912" v="396" actId="14100"/>
          <ac:spMkLst>
            <pc:docMk/>
            <pc:sldMk cId="981916736" sldId="448"/>
            <ac:spMk id="2" creationId="{00000000-0000-0000-0000-000000000000}"/>
          </ac:spMkLst>
        </pc:spChg>
        <pc:spChg chg="del mod ord">
          <ac:chgData name="Marjo Grönvall-Jokela" userId="10993c76-be4d-4698-8a99-80574621722b" providerId="ADAL" clId="{33307EAA-7C51-4650-909A-A3876D76CFAC}" dt="2026-02-07T14:56:10.409" v="121" actId="478"/>
          <ac:spMkLst>
            <pc:docMk/>
            <pc:sldMk cId="981916736" sldId="448"/>
            <ac:spMk id="3" creationId="{00000000-0000-0000-0000-000000000000}"/>
          </ac:spMkLst>
        </pc:spChg>
        <pc:spChg chg="mod ord">
          <ac:chgData name="Marjo Grönvall-Jokela" userId="10993c76-be4d-4698-8a99-80574621722b" providerId="ADAL" clId="{33307EAA-7C51-4650-909A-A3876D76CFAC}" dt="2026-02-07T15:03:54.957" v="328" actId="1076"/>
          <ac:spMkLst>
            <pc:docMk/>
            <pc:sldMk cId="981916736" sldId="448"/>
            <ac:spMk id="4" creationId="{00000000-0000-0000-0000-000000000000}"/>
          </ac:spMkLst>
        </pc:spChg>
        <pc:spChg chg="mod ord">
          <ac:chgData name="Marjo Grönvall-Jokela" userId="10993c76-be4d-4698-8a99-80574621722b" providerId="ADAL" clId="{33307EAA-7C51-4650-909A-A3876D76CFAC}" dt="2026-02-07T15:04:06.850" v="330" actId="1076"/>
          <ac:spMkLst>
            <pc:docMk/>
            <pc:sldMk cId="981916736" sldId="448"/>
            <ac:spMk id="5" creationId="{00000000-0000-0000-0000-000000000000}"/>
          </ac:spMkLst>
        </pc:spChg>
        <pc:spChg chg="mod ord">
          <ac:chgData name="Marjo Grönvall-Jokela" userId="10993c76-be4d-4698-8a99-80574621722b" providerId="ADAL" clId="{33307EAA-7C51-4650-909A-A3876D76CFAC}" dt="2026-02-07T15:04:13.325" v="331" actId="1076"/>
          <ac:spMkLst>
            <pc:docMk/>
            <pc:sldMk cId="981916736" sldId="448"/>
            <ac:spMk id="6" creationId="{00000000-0000-0000-0000-000000000000}"/>
          </ac:spMkLst>
        </pc:spChg>
        <pc:spChg chg="add mod">
          <ac:chgData name="Marjo Grönvall-Jokela" userId="10993c76-be4d-4698-8a99-80574621722b" providerId="ADAL" clId="{33307EAA-7C51-4650-909A-A3876D76CFAC}" dt="2026-02-07T15:03:59.141" v="329" actId="1076"/>
          <ac:spMkLst>
            <pc:docMk/>
            <pc:sldMk cId="981916736" sldId="448"/>
            <ac:spMk id="8" creationId="{E16E3D78-A8DE-29F2-6BD8-1853FFEC7182}"/>
          </ac:spMkLst>
        </pc:spChg>
      </pc:sldChg>
      <pc:sldChg chg="addSp delSp modSp new mod">
        <pc:chgData name="Marjo Grönvall-Jokela" userId="10993c76-be4d-4698-8a99-80574621722b" providerId="ADAL" clId="{33307EAA-7C51-4650-909A-A3876D76CFAC}" dt="2026-02-07T15:20:40.619" v="573" actId="20577"/>
        <pc:sldMkLst>
          <pc:docMk/>
          <pc:sldMk cId="902066124" sldId="449"/>
        </pc:sldMkLst>
        <pc:spChg chg="mod">
          <ac:chgData name="Marjo Grönvall-Jokela" userId="10993c76-be4d-4698-8a99-80574621722b" providerId="ADAL" clId="{33307EAA-7C51-4650-909A-A3876D76CFAC}" dt="2026-02-07T15:20:40.619" v="573" actId="20577"/>
          <ac:spMkLst>
            <pc:docMk/>
            <pc:sldMk cId="902066124" sldId="449"/>
            <ac:spMk id="2" creationId="{86DFCDB9-DA42-707A-A20B-42FE6D4D4FEA}"/>
          </ac:spMkLst>
        </pc:spChg>
        <pc:spChg chg="del">
          <ac:chgData name="Marjo Grönvall-Jokela" userId="10993c76-be4d-4698-8a99-80574621722b" providerId="ADAL" clId="{33307EAA-7C51-4650-909A-A3876D76CFAC}" dt="2026-02-07T15:05:06.985" v="334"/>
          <ac:spMkLst>
            <pc:docMk/>
            <pc:sldMk cId="902066124" sldId="449"/>
            <ac:spMk id="3" creationId="{40A2E855-AA58-B5FE-0E2C-24F3CC4E5FBF}"/>
          </ac:spMkLst>
        </pc:spChg>
        <pc:picChg chg="add mod">
          <ac:chgData name="Marjo Grönvall-Jokela" userId="10993c76-be4d-4698-8a99-80574621722b" providerId="ADAL" clId="{33307EAA-7C51-4650-909A-A3876D76CFAC}" dt="2026-02-07T15:05:29.221" v="356" actId="1076"/>
          <ac:picMkLst>
            <pc:docMk/>
            <pc:sldMk cId="902066124" sldId="449"/>
            <ac:picMk id="4" creationId="{9CFAB13F-1F90-0550-A226-33C410E6CF1A}"/>
          </ac:picMkLst>
        </pc:picChg>
      </pc:sldChg>
      <pc:sldChg chg="new del">
        <pc:chgData name="Marjo Grönvall-Jokela" userId="10993c76-be4d-4698-8a99-80574621722b" providerId="ADAL" clId="{33307EAA-7C51-4650-909A-A3876D76CFAC}" dt="2026-02-07T15:06:58.003" v="403" actId="47"/>
        <pc:sldMkLst>
          <pc:docMk/>
          <pc:sldMk cId="2051194458" sldId="450"/>
        </pc:sldMkLst>
      </pc:sldChg>
      <pc:sldChg chg="addSp delSp modSp new mod setBg">
        <pc:chgData name="Marjo Grönvall-Jokela" userId="10993c76-be4d-4698-8a99-80574621722b" providerId="ADAL" clId="{33307EAA-7C51-4650-909A-A3876D76CFAC}" dt="2026-02-07T15:06:53.323" v="402" actId="962"/>
        <pc:sldMkLst>
          <pc:docMk/>
          <pc:sldMk cId="3549875086" sldId="451"/>
        </pc:sldMkLst>
        <pc:spChg chg="del">
          <ac:chgData name="Marjo Grönvall-Jokela" userId="10993c76-be4d-4698-8a99-80574621722b" providerId="ADAL" clId="{33307EAA-7C51-4650-909A-A3876D76CFAC}" dt="2026-02-07T15:06:50.683" v="400" actId="26606"/>
          <ac:spMkLst>
            <pc:docMk/>
            <pc:sldMk cId="3549875086" sldId="451"/>
            <ac:spMk id="2" creationId="{43F04DD5-8D9A-DD84-F562-76616385DF0C}"/>
          </ac:spMkLst>
        </pc:spChg>
        <pc:spChg chg="del">
          <ac:chgData name="Marjo Grönvall-Jokela" userId="10993c76-be4d-4698-8a99-80574621722b" providerId="ADAL" clId="{33307EAA-7C51-4650-909A-A3876D76CFAC}" dt="2026-02-07T15:06:43.783" v="399"/>
          <ac:spMkLst>
            <pc:docMk/>
            <pc:sldMk cId="3549875086" sldId="451"/>
            <ac:spMk id="3" creationId="{98F23439-A8D9-7F12-B1B3-4F510E522589}"/>
          </ac:spMkLst>
        </pc:spChg>
        <pc:picChg chg="add mod">
          <ac:chgData name="Marjo Grönvall-Jokela" userId="10993c76-be4d-4698-8a99-80574621722b" providerId="ADAL" clId="{33307EAA-7C51-4650-909A-A3876D76CFAC}" dt="2026-02-07T15:06:53.323" v="402" actId="962"/>
          <ac:picMkLst>
            <pc:docMk/>
            <pc:sldMk cId="3549875086" sldId="451"/>
            <ac:picMk id="4" creationId="{21ED801A-7E0D-FDEC-A9BB-604DCA892FC7}"/>
          </ac:picMkLst>
        </pc:picChg>
      </pc:sldChg>
      <pc:sldChg chg="addSp modSp new mod addAnim delAnim modAnim">
        <pc:chgData name="Marjo Grönvall-Jokela" userId="10993c76-be4d-4698-8a99-80574621722b" providerId="ADAL" clId="{33307EAA-7C51-4650-909A-A3876D76CFAC}" dt="2026-02-07T15:14:27.616" v="517" actId="1076"/>
        <pc:sldMkLst>
          <pc:docMk/>
          <pc:sldMk cId="20684629" sldId="452"/>
        </pc:sldMkLst>
        <pc:spChg chg="mod">
          <ac:chgData name="Marjo Grönvall-Jokela" userId="10993c76-be4d-4698-8a99-80574621722b" providerId="ADAL" clId="{33307EAA-7C51-4650-909A-A3876D76CFAC}" dt="2026-02-07T15:14:27.616" v="517" actId="1076"/>
          <ac:spMkLst>
            <pc:docMk/>
            <pc:sldMk cId="20684629" sldId="452"/>
            <ac:spMk id="2" creationId="{7B76B2CA-6A01-FDD0-66CD-B7F41CF66893}"/>
          </ac:spMkLst>
        </pc:spChg>
        <pc:spChg chg="mod">
          <ac:chgData name="Marjo Grönvall-Jokela" userId="10993c76-be4d-4698-8a99-80574621722b" providerId="ADAL" clId="{33307EAA-7C51-4650-909A-A3876D76CFAC}" dt="2026-02-07T15:12:42.429" v="504" actId="1076"/>
          <ac:spMkLst>
            <pc:docMk/>
            <pc:sldMk cId="20684629" sldId="452"/>
            <ac:spMk id="3" creationId="{55C40A09-0FD8-BEFA-5A4D-21922B10347B}"/>
          </ac:spMkLst>
        </pc:spChg>
        <pc:picChg chg="add mod">
          <ac:chgData name="Marjo Grönvall-Jokela" userId="10993c76-be4d-4698-8a99-80574621722b" providerId="ADAL" clId="{33307EAA-7C51-4650-909A-A3876D76CFAC}" dt="2026-02-07T15:14:06.471" v="512" actId="14100"/>
          <ac:picMkLst>
            <pc:docMk/>
            <pc:sldMk cId="20684629" sldId="452"/>
            <ac:picMk id="4" creationId="{CDEF0DF7-328C-3938-14F1-E44C85037606}"/>
          </ac:picMkLst>
        </pc:picChg>
      </pc:sldChg>
      <pc:sldChg chg="addSp delSp modSp new mod ord modClrScheme chgLayout">
        <pc:chgData name="Marjo Grönvall-Jokela" userId="10993c76-be4d-4698-8a99-80574621722b" providerId="ADAL" clId="{33307EAA-7C51-4650-909A-A3876D76CFAC}" dt="2026-02-07T15:21:09.968" v="575"/>
        <pc:sldMkLst>
          <pc:docMk/>
          <pc:sldMk cId="4131326876" sldId="453"/>
        </pc:sldMkLst>
        <pc:spChg chg="del mod ord">
          <ac:chgData name="Marjo Grönvall-Jokela" userId="10993c76-be4d-4698-8a99-80574621722b" providerId="ADAL" clId="{33307EAA-7C51-4650-909A-A3876D76CFAC}" dt="2026-02-07T15:18:44.551" v="519" actId="700"/>
          <ac:spMkLst>
            <pc:docMk/>
            <pc:sldMk cId="4131326876" sldId="453"/>
            <ac:spMk id="2" creationId="{405B2B3E-A804-19D3-3BC6-A8451D471CF7}"/>
          </ac:spMkLst>
        </pc:spChg>
        <pc:spChg chg="del">
          <ac:chgData name="Marjo Grönvall-Jokela" userId="10993c76-be4d-4698-8a99-80574621722b" providerId="ADAL" clId="{33307EAA-7C51-4650-909A-A3876D76CFAC}" dt="2026-02-07T15:18:44.551" v="519" actId="700"/>
          <ac:spMkLst>
            <pc:docMk/>
            <pc:sldMk cId="4131326876" sldId="453"/>
            <ac:spMk id="3" creationId="{F3111A21-B546-1FC1-EB2A-255DF1A97635}"/>
          </ac:spMkLst>
        </pc:spChg>
        <pc:spChg chg="del mod ord">
          <ac:chgData name="Marjo Grönvall-Jokela" userId="10993c76-be4d-4698-8a99-80574621722b" providerId="ADAL" clId="{33307EAA-7C51-4650-909A-A3876D76CFAC}" dt="2026-02-07T15:18:44.551" v="519" actId="700"/>
          <ac:spMkLst>
            <pc:docMk/>
            <pc:sldMk cId="4131326876" sldId="453"/>
            <ac:spMk id="4" creationId="{7B8E1072-468E-A20E-E700-C8C9B46955CE}"/>
          </ac:spMkLst>
        </pc:spChg>
        <pc:spChg chg="del">
          <ac:chgData name="Marjo Grönvall-Jokela" userId="10993c76-be4d-4698-8a99-80574621722b" providerId="ADAL" clId="{33307EAA-7C51-4650-909A-A3876D76CFAC}" dt="2026-02-07T15:18:44.551" v="519" actId="700"/>
          <ac:spMkLst>
            <pc:docMk/>
            <pc:sldMk cId="4131326876" sldId="453"/>
            <ac:spMk id="5" creationId="{FF26E3C9-5E25-4EE5-6151-42AEF865B81F}"/>
          </ac:spMkLst>
        </pc:spChg>
        <pc:spChg chg="del">
          <ac:chgData name="Marjo Grönvall-Jokela" userId="10993c76-be4d-4698-8a99-80574621722b" providerId="ADAL" clId="{33307EAA-7C51-4650-909A-A3876D76CFAC}" dt="2026-02-07T15:18:44.551" v="519" actId="700"/>
          <ac:spMkLst>
            <pc:docMk/>
            <pc:sldMk cId="4131326876" sldId="453"/>
            <ac:spMk id="6" creationId="{C7C7608B-A4D6-EFF3-BBC0-9B1BA4B72721}"/>
          </ac:spMkLst>
        </pc:spChg>
        <pc:spChg chg="add mod ord">
          <ac:chgData name="Marjo Grönvall-Jokela" userId="10993c76-be4d-4698-8a99-80574621722b" providerId="ADAL" clId="{33307EAA-7C51-4650-909A-A3876D76CFAC}" dt="2026-02-07T15:19:55.103" v="560" actId="14100"/>
          <ac:spMkLst>
            <pc:docMk/>
            <pc:sldMk cId="4131326876" sldId="453"/>
            <ac:spMk id="7" creationId="{82284D89-28AD-1038-53E7-45EDFA85A002}"/>
          </ac:spMkLst>
        </pc:spChg>
        <pc:spChg chg="add del mod ord">
          <ac:chgData name="Marjo Grönvall-Jokela" userId="10993c76-be4d-4698-8a99-80574621722b" providerId="ADAL" clId="{33307EAA-7C51-4650-909A-A3876D76CFAC}" dt="2026-02-07T15:18:50.204" v="520"/>
          <ac:spMkLst>
            <pc:docMk/>
            <pc:sldMk cId="4131326876" sldId="453"/>
            <ac:spMk id="8" creationId="{7E416185-F9A0-33C4-C1DB-5D3D5201F520}"/>
          </ac:spMkLst>
        </pc:spChg>
        <pc:picChg chg="add mod">
          <ac:chgData name="Marjo Grönvall-Jokela" userId="10993c76-be4d-4698-8a99-80574621722b" providerId="ADAL" clId="{33307EAA-7C51-4650-909A-A3876D76CFAC}" dt="2026-02-07T15:19:45.199" v="558" actId="1076"/>
          <ac:picMkLst>
            <pc:docMk/>
            <pc:sldMk cId="4131326876" sldId="453"/>
            <ac:picMk id="1026" creationId="{1D8A60AF-7A5A-F1D4-FC9E-BCF86578A3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1957F-5162-4D9B-9FAF-D68D92186320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C68AB-C68A-497A-90E9-2BEC08FC1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367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C68AB-C68A-497A-90E9-2BEC08FC138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84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C68AB-C68A-497A-90E9-2BEC08FC138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54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683ccfae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2683ccfae6_0_1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2683ccfae6_0_1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EB6DB-CC1E-D3EC-45D1-A42B16368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A758E1-6B46-82A4-0C36-6F8E7C45C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F41311-1EA6-A889-DAD3-909F9BCB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A92B81-DCE7-9776-0227-3A844330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D617DC-E518-8EF8-55B0-0CC95A5A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1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6E94C1-B77A-75EC-DA98-71A20875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770A5C7-6BF4-0CBD-FACB-1501ECC45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F60665-EB30-1120-DA4B-9B046FC2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680A32-C6F8-4F59-1917-9D640124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90DAC-EDF0-9172-7739-E14ED72E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40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0747C47-BAEC-09FB-3760-2DECCD817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24610C6-A08C-59DE-C70F-E3B91E57E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4404F5-9BC0-07CD-25DF-B08F4690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DA5849-A233-4B6E-2693-09F87738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153B69-2AE0-D2D2-F889-8F794E42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48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/>
        </p:nvSpPr>
        <p:spPr>
          <a:xfrm>
            <a:off x="11555307" y="44294"/>
            <a:ext cx="551446" cy="20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810972" y="1580369"/>
            <a:ext cx="5471431" cy="419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>
            <a:spLocks noGrp="1"/>
          </p:cNvSpPr>
          <p:nvPr>
            <p:ph type="pic" idx="2"/>
          </p:nvPr>
        </p:nvSpPr>
        <p:spPr>
          <a:xfrm>
            <a:off x="6730093" y="0"/>
            <a:ext cx="5461907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2</a:t>
            </a:r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10972" y="365126"/>
            <a:ext cx="5498659" cy="106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1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94C2EB-3F17-E913-A053-EF4865B4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FE064A-9666-68E6-1008-06802361E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E31023-BB0C-32C0-BD9C-8FDA2E24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0189EF-A0F1-511E-22D0-E6D603EB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03B51E-AEDF-CE35-541F-EADA498B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01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99ADC8-B10A-F78F-75B0-9FBA2BE0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7DA401-1EE4-CFE5-F4A5-1174E652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0411DF-8092-22CB-097B-0C90B30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3996E-B79F-81D6-D1D6-BC9011CC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AA9689-4302-DDFA-3AF8-BD66FD7C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71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88503-FE0A-0AA4-832C-DB9B9E74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4A851C-D525-B81D-839F-C17DCD59A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2CB118-4E02-7847-6B5B-6D9FB16C9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697305-0F64-4CA0-133F-AAEC998F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1A11D5-6DBF-8893-0751-914A316B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B896E5-AD71-8C26-D796-7CD02CA1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48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36423-6F14-D163-D7E0-A4FD7742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0FE323-8AA2-5245-8D3C-C799ADC33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C47903-B69E-EE65-CA65-773446E9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94B431-7A3A-2231-01F7-020BF02B9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A9484F9-DBA0-BC58-086B-26B9DF749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C14790-24B0-9A0F-8954-951CA26D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A08C0E-59E8-30C7-FFF5-70610BE8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36EC54-3EB4-C274-D1F7-06EA8DA0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30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1F561C-0C6A-EB57-2C3B-CFD07DDA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635E8B-1C33-8D33-F99E-EE0D3596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13672C-5BEC-67EE-7E99-B23A894D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4427F6D-B51A-9373-127F-CC438D84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67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074C09F-E654-29B4-A4DF-64229BE5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19C2E2-3216-EC73-FFCD-3465E0EE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B79A3E-B3F4-0EF5-AC7B-C3AB3208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78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E077DA-87C6-E621-5990-A25637BD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BB4C9A-F924-F2E6-659F-655A445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9B43DF6-D745-534A-9981-5F4E3B78E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C09332-EBF0-29D4-9447-B010033D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902269-2352-71A0-D7B6-07881108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CAB697-97EB-232F-76A7-CBAC8BE7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73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0C5E2D-E8FF-5A09-65F2-7F3CBA84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FCB5B1A-F7D0-0F96-9BD6-586529A4F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A33FB6-5E3E-7F20-971B-01B1EC74B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12BB16-DE3B-ECAC-8F0B-3CE1DF3F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3F1C2E-1B4F-9B8C-DEE8-BBB801F1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0172F0-0AB3-6129-AE80-6F613CBB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29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D580B5-DA6A-E853-94ED-7690DADC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87C066-D5A4-48E5-1837-0C41470DD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16FDE5-EF29-606D-8601-DF0AC768B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06D08E-A732-4804-AD16-1B9A123B5C56}" type="datetimeFigureOut">
              <a:rPr lang="fi-FI" smtClean="0"/>
              <a:t>7.2.2026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C172E9-76DB-A582-C6AA-B5DB2C29A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8C7C8F-2E30-031F-335F-32279153D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EDBA12-F927-4597-AF5E-1B242BB99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69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unetti.fi/fi/solubiologia/gram-varjays/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sisä-&#10;&#10;Kuvaus luotu automaattisesti">
            <a:extLst>
              <a:ext uri="{FF2B5EF4-FFF2-40B4-BE49-F238E27FC236}">
                <a16:creationId xmlns:a16="http://schemas.microsoft.com/office/drawing/2014/main" id="{D55E4989-D2C4-401C-AD6C-49527C61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34" r="5884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147DB7-2244-D571-3000-562231A9A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>
                <a:solidFill>
                  <a:schemeClr val="bg1"/>
                </a:solidFill>
              </a:rPr>
              <a:t>LUKU 2</a:t>
            </a:r>
            <a:br>
              <a:rPr lang="fi-FI" sz="4800">
                <a:solidFill>
                  <a:schemeClr val="bg1"/>
                </a:solidFill>
              </a:rPr>
            </a:br>
            <a:r>
              <a:rPr lang="fi-FI" sz="4800">
                <a:solidFill>
                  <a:schemeClr val="bg1"/>
                </a:solidFill>
              </a:rPr>
              <a:t>BAKTEERIT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27ECF3-5E58-E7C2-45CF-10DA83473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fi-FI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2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DFCDB9-DA42-707A-A20B-42FE6D4D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Bakteerien perimä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CFAB13F-1F90-0550-A226-33C410E6C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6732"/>
            <a:ext cx="10501994" cy="46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9774" y="258943"/>
            <a:ext cx="10984139" cy="1325563"/>
          </a:xfrm>
        </p:spPr>
        <p:txBody>
          <a:bodyPr>
            <a:noAutofit/>
          </a:bodyPr>
          <a:lstStyle/>
          <a:p>
            <a:r>
              <a:rPr lang="fi-FI" sz="4267" dirty="0"/>
              <a:t>Tumallisten ja bakteerien geeninluennan vertailu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8810" y="2097451"/>
            <a:ext cx="5643390" cy="3684588"/>
          </a:xfrm>
        </p:spPr>
        <p:txBody>
          <a:bodyPr>
            <a:noAutofit/>
          </a:bodyPr>
          <a:lstStyle/>
          <a:p>
            <a:r>
              <a:rPr lang="fi-FI" sz="2400" dirty="0"/>
              <a:t>Kromosomi solulimassa -&gt; valmistuvaa </a:t>
            </a:r>
            <a:r>
              <a:rPr lang="fi-FI" sz="2400" dirty="0" err="1"/>
              <a:t>lähetti-RNA:a</a:t>
            </a:r>
            <a:r>
              <a:rPr lang="fi-FI" sz="2400" dirty="0"/>
              <a:t> voidaan heti alkaa lukea </a:t>
            </a:r>
            <a:r>
              <a:rPr lang="fi-FI" sz="2400" dirty="0" err="1"/>
              <a:t>ribosomilla</a:t>
            </a:r>
            <a:endParaRPr lang="fi-FI" sz="2400" dirty="0"/>
          </a:p>
          <a:p>
            <a:r>
              <a:rPr lang="fi-FI" sz="2400" dirty="0"/>
              <a:t>Ei </a:t>
            </a:r>
            <a:r>
              <a:rPr lang="fi-FI" sz="2400" dirty="0" err="1"/>
              <a:t>histoneita</a:t>
            </a:r>
            <a:endParaRPr lang="fi-FI" sz="2400" dirty="0"/>
          </a:p>
          <a:p>
            <a:r>
              <a:rPr lang="fi-FI" sz="2400" dirty="0"/>
              <a:t>Geenien ulkopuolista </a:t>
            </a:r>
            <a:r>
              <a:rPr lang="fi-FI" sz="2400" dirty="0" err="1"/>
              <a:t>DNA:a</a:t>
            </a:r>
            <a:r>
              <a:rPr lang="fi-FI" sz="2400" dirty="0"/>
              <a:t> erittäin vähän, bakteereilla ei </a:t>
            </a:r>
            <a:r>
              <a:rPr lang="fi-FI" sz="2400" dirty="0" err="1"/>
              <a:t>introneita</a:t>
            </a:r>
            <a:r>
              <a:rPr lang="fi-FI" sz="2400" dirty="0"/>
              <a:t> -&gt; ei silmukointia!</a:t>
            </a:r>
          </a:p>
          <a:p>
            <a:r>
              <a:rPr lang="fi-FI" sz="2400" dirty="0"/>
              <a:t>Osa geeneistä järjestäytynyt yhteisen säätelyalueen alaisuuteen (</a:t>
            </a:r>
            <a:r>
              <a:rPr lang="fi-FI" sz="2400" dirty="0" err="1"/>
              <a:t>operonit</a:t>
            </a:r>
            <a:r>
              <a:rPr lang="fi-FI" sz="2400" dirty="0"/>
              <a:t>)</a:t>
            </a:r>
          </a:p>
          <a:p>
            <a:r>
              <a:rPr lang="fi-FI" sz="2400" dirty="0"/>
              <a:t>Kaikkia geenejä käytetään jatkuvasti, osaa tehokkaammin</a:t>
            </a:r>
          </a:p>
          <a:p>
            <a:r>
              <a:rPr lang="fi-FI" sz="2400" dirty="0"/>
              <a:t>Elinympäristön säätelemää</a:t>
            </a:r>
          </a:p>
          <a:p>
            <a:endParaRPr lang="fi-FI" sz="24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172550"/>
            <a:ext cx="5183188" cy="823912"/>
          </a:xfrm>
        </p:spPr>
        <p:txBody>
          <a:bodyPr>
            <a:normAutofit/>
          </a:bodyPr>
          <a:lstStyle/>
          <a:p>
            <a:r>
              <a:rPr lang="fi-FI" sz="3200" dirty="0"/>
              <a:t>Tumalliset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185586"/>
            <a:ext cx="5183188" cy="388470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Kromosomit tumassa -&gt; esilähetti-RNA täytyy kuljettaa solulimaan</a:t>
            </a:r>
          </a:p>
          <a:p>
            <a:r>
              <a:rPr lang="fi-FI" dirty="0" err="1"/>
              <a:t>histonit</a:t>
            </a:r>
            <a:endParaRPr lang="fi-FI" dirty="0"/>
          </a:p>
          <a:p>
            <a:r>
              <a:rPr lang="fi-FI" dirty="0"/>
              <a:t>Geenien ulkopuolista </a:t>
            </a:r>
            <a:r>
              <a:rPr lang="fi-FI" dirty="0" err="1"/>
              <a:t>DNA:a</a:t>
            </a:r>
            <a:r>
              <a:rPr lang="fi-FI" dirty="0"/>
              <a:t> jopa 97%, </a:t>
            </a:r>
            <a:r>
              <a:rPr lang="fi-FI" dirty="0" err="1"/>
              <a:t>intronit</a:t>
            </a:r>
            <a:r>
              <a:rPr lang="fi-FI" dirty="0"/>
              <a:t> -&gt; esilähetti-RNA:n silmukointi</a:t>
            </a:r>
          </a:p>
          <a:p>
            <a:r>
              <a:rPr lang="fi-FI" dirty="0"/>
              <a:t>Jokaisella geenillä oma säätelyalue, jossa mm. tehostajajaksoja </a:t>
            </a:r>
          </a:p>
          <a:p>
            <a:r>
              <a:rPr lang="fi-FI" dirty="0"/>
              <a:t>Geenejä käytetään eri soluissa hyvin valikoiden, osa pysyvästi lukittu pois käytöstä</a:t>
            </a:r>
          </a:p>
          <a:p>
            <a:r>
              <a:rPr lang="fi-FI" dirty="0"/>
              <a:t>Säätely monimutkaista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16E3D78-A8DE-29F2-6BD8-1853FFEC7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2550"/>
            <a:ext cx="5157787" cy="823912"/>
          </a:xfrm>
        </p:spPr>
        <p:txBody>
          <a:bodyPr>
            <a:normAutofit/>
          </a:bodyPr>
          <a:lstStyle/>
          <a:p>
            <a:r>
              <a:rPr lang="fi-FI" sz="3200" dirty="0"/>
              <a:t>Bakteerit</a:t>
            </a:r>
          </a:p>
        </p:txBody>
      </p:sp>
    </p:spTree>
    <p:extLst>
      <p:ext uri="{BB962C8B-B14F-4D97-AF65-F5344CB8AC3E}">
        <p14:creationId xmlns:p14="http://schemas.microsoft.com/office/powerpoint/2010/main" val="9819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diagrammi">
            <a:extLst>
              <a:ext uri="{FF2B5EF4-FFF2-40B4-BE49-F238E27FC236}">
                <a16:creationId xmlns:a16="http://schemas.microsoft.com/office/drawing/2014/main" id="{21ED801A-7E0D-FDEC-A9BB-604DCA892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1" y="643466"/>
            <a:ext cx="106115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2284D89-28AD-1038-53E7-45EDFA85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42" y="365125"/>
            <a:ext cx="330346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Bakteerien geeninluennan säätely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A60AF-7A5A-F1D4-FC9E-BCF86578A3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02" y="97144"/>
            <a:ext cx="8403798" cy="67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2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76B2CA-6A01-FDD0-66CD-B7F41CF6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242" y="242967"/>
            <a:ext cx="4500680" cy="886823"/>
          </a:xfrm>
        </p:spPr>
        <p:txBody>
          <a:bodyPr>
            <a:noAutofit/>
          </a:bodyPr>
          <a:lstStyle/>
          <a:p>
            <a:r>
              <a:rPr lang="fi-FI" sz="3600" dirty="0"/>
              <a:t>Bakteerien perinnöllinen muuntelu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C40A09-0FD8-BEFA-5A4D-21922B103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1349160"/>
            <a:ext cx="4975860" cy="5228273"/>
          </a:xfrm>
        </p:spPr>
        <p:txBody>
          <a:bodyPr>
            <a:normAutofit/>
          </a:bodyPr>
          <a:lstStyle/>
          <a:p>
            <a:r>
              <a:rPr lang="fi-FI" dirty="0"/>
              <a:t>Mutaatiot</a:t>
            </a:r>
          </a:p>
          <a:p>
            <a:pPr lvl="1"/>
            <a:r>
              <a:rPr lang="fi-FI" dirty="0"/>
              <a:t>bakteerit ovat haploideja, joten mutaatiot ilmenevät yleensä aina fenotyypissä</a:t>
            </a:r>
          </a:p>
          <a:p>
            <a:pPr lvl="1"/>
            <a:r>
              <a:rPr lang="fi-FI" dirty="0"/>
              <a:t>bakteerin jakautuessa uusi alleeli periytyy kaikille jälkeläisille</a:t>
            </a:r>
          </a:p>
          <a:p>
            <a:r>
              <a:rPr lang="fi-FI" dirty="0"/>
              <a:t>Horisontaalinen geeninsiirto</a:t>
            </a:r>
          </a:p>
          <a:p>
            <a:pPr lvl="1"/>
            <a:r>
              <a:rPr lang="fi-FI" dirty="0"/>
              <a:t>Konjugaatio (A)</a:t>
            </a:r>
          </a:p>
          <a:p>
            <a:pPr lvl="1"/>
            <a:r>
              <a:rPr lang="fi-FI" dirty="0"/>
              <a:t>Transformaatio (B)</a:t>
            </a:r>
          </a:p>
          <a:p>
            <a:pPr lvl="1"/>
            <a:r>
              <a:rPr lang="fi-FI" dirty="0" err="1"/>
              <a:t>Transduktio</a:t>
            </a:r>
            <a:r>
              <a:rPr lang="fi-FI" dirty="0"/>
              <a:t> (C)</a:t>
            </a:r>
          </a:p>
          <a:p>
            <a:pPr lvl="1"/>
            <a:r>
              <a:rPr lang="fi-FI" dirty="0"/>
              <a:t>solunulkoisten </a:t>
            </a:r>
            <a:r>
              <a:rPr lang="fi-FI" dirty="0" err="1"/>
              <a:t>vesikkelien</a:t>
            </a:r>
            <a:r>
              <a:rPr lang="fi-FI" dirty="0"/>
              <a:t> välityksellä (D)</a:t>
            </a:r>
          </a:p>
          <a:p>
            <a:endParaRPr lang="fi-FI" dirty="0"/>
          </a:p>
        </p:txBody>
      </p:sp>
      <p:pic>
        <p:nvPicPr>
          <p:cNvPr id="4" name="Kuva 3" descr="Kuva, joka sisältää kohteen teksti, tussitaulu&#10;&#10;Kuvaus luotu automaattisesti">
            <a:extLst>
              <a:ext uri="{FF2B5EF4-FFF2-40B4-BE49-F238E27FC236}">
                <a16:creationId xmlns:a16="http://schemas.microsoft.com/office/drawing/2014/main" id="{CDEF0DF7-328C-3938-14F1-E44C8503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597"/>
            <a:ext cx="7402705" cy="68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8605" y="274638"/>
            <a:ext cx="10843795" cy="850106"/>
          </a:xfrm>
        </p:spPr>
        <p:txBody>
          <a:bodyPr>
            <a:noAutofit/>
          </a:bodyPr>
          <a:lstStyle/>
          <a:p>
            <a:r>
              <a:rPr lang="fi-FI" sz="4440" dirty="0"/>
              <a:t>Bakteereita hyödynnetään bioteknologiassa, koska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70653" y="1527989"/>
            <a:ext cx="9875520" cy="5517233"/>
          </a:xfrm>
        </p:spPr>
        <p:txBody>
          <a:bodyPr>
            <a:normAutofit/>
          </a:bodyPr>
          <a:lstStyle/>
          <a:p>
            <a:r>
              <a:rPr lang="fi-FI" dirty="0"/>
              <a:t>Lisääntyvät helposti ja nopeasti jakautumalla (klooni)</a:t>
            </a:r>
          </a:p>
          <a:p>
            <a:pPr lvl="1"/>
            <a:r>
              <a:rPr lang="fi-FI" dirty="0"/>
              <a:t>Helppo kasvattaa </a:t>
            </a:r>
            <a:r>
              <a:rPr lang="fi-FI" dirty="0" err="1"/>
              <a:t>fermentoreissa</a:t>
            </a:r>
            <a:endParaRPr lang="fi-FI" dirty="0"/>
          </a:p>
          <a:p>
            <a:r>
              <a:rPr lang="fi-FI" dirty="0"/>
              <a:t>Paljon perinnöllistä muuntelua johtuen mutaatioista ja rekombinaatiosta</a:t>
            </a:r>
          </a:p>
          <a:p>
            <a:r>
              <a:rPr lang="fi-FI" dirty="0"/>
              <a:t>haploidi perimä -&gt; muutokset näkyvät heti ilmiasussa   -&gt; nopea evoluutio</a:t>
            </a:r>
          </a:p>
          <a:p>
            <a:pPr lvl="1"/>
            <a:r>
              <a:rPr lang="fi-FI" dirty="0"/>
              <a:t>Aiheuttaa haasteita  taudinaiheuttajabakteereiden torjunnassa!</a:t>
            </a:r>
          </a:p>
          <a:p>
            <a:r>
              <a:rPr lang="fi-FI" dirty="0"/>
              <a:t>Geneettinen manipulointi helppoa</a:t>
            </a:r>
          </a:p>
          <a:p>
            <a:r>
              <a:rPr lang="fi-FI" dirty="0"/>
              <a:t>Erilaisissa olosuhteissa viihtyviä lajeja paljon (lämpötilaolot, pH, happipitoisuus)</a:t>
            </a:r>
          </a:p>
          <a:p>
            <a:pPr lvl="1"/>
            <a:r>
              <a:rPr lang="fi-FI" dirty="0"/>
              <a:t>Eri olosuhteissa toimivia entsyymejä, joista osaa hyödynnetään aktiivisesti biotekniikassa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932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8243" y="274639"/>
            <a:ext cx="6147494" cy="1143000"/>
          </a:xfrm>
        </p:spPr>
        <p:txBody>
          <a:bodyPr/>
          <a:lstStyle/>
          <a:p>
            <a:r>
              <a:rPr lang="fi-FI" dirty="0"/>
              <a:t>Bakteerit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6855972" y="274639"/>
            <a:ext cx="5227171" cy="64533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600" b="1" dirty="0"/>
              <a:t>Rakenne</a:t>
            </a:r>
          </a:p>
          <a:p>
            <a:r>
              <a:rPr lang="fi-FI" sz="3600" dirty="0"/>
              <a:t>Ei tumakoteloa</a:t>
            </a:r>
          </a:p>
          <a:p>
            <a:pPr lvl="1"/>
            <a:r>
              <a:rPr lang="fi-FI" sz="3600" dirty="0"/>
              <a:t>ei viherhiukkasia eikä </a:t>
            </a:r>
            <a:r>
              <a:rPr lang="fi-FI" sz="3600" dirty="0" err="1"/>
              <a:t>mitokondrioita</a:t>
            </a:r>
            <a:r>
              <a:rPr lang="fi-FI" sz="3600" dirty="0"/>
              <a:t>, vastaavia rakenteita solukalvon poimuissa (</a:t>
            </a:r>
            <a:r>
              <a:rPr lang="fi-FI" sz="3600" dirty="0" err="1"/>
              <a:t>mesosomi</a:t>
            </a:r>
            <a:r>
              <a:rPr lang="fi-FI" sz="3600" dirty="0"/>
              <a:t>, </a:t>
            </a:r>
            <a:r>
              <a:rPr lang="fi-FI" sz="3600" dirty="0" err="1"/>
              <a:t>tylakoidikalvosto</a:t>
            </a:r>
            <a:r>
              <a:rPr lang="fi-FI" sz="3600" dirty="0"/>
              <a:t>)</a:t>
            </a:r>
          </a:p>
          <a:p>
            <a:pPr lvl="1"/>
            <a:r>
              <a:rPr lang="fi-FI" sz="3600" dirty="0"/>
              <a:t>Joillakin limakapseli, siimoja, värekarvoja soluseinän ulkopuolella</a:t>
            </a:r>
          </a:p>
          <a:p>
            <a:r>
              <a:rPr lang="fi-FI" sz="3600" b="1" dirty="0"/>
              <a:t>Yksi rengasmainen kromosomi</a:t>
            </a:r>
          </a:p>
          <a:p>
            <a:r>
              <a:rPr lang="fi-FI" sz="3600" dirty="0"/>
              <a:t>Lisäksi erillinen rengasmainen DNA-molekyyli eli </a:t>
            </a:r>
            <a:r>
              <a:rPr lang="fi-FI" sz="3600" b="1" dirty="0"/>
              <a:t>plasmidi</a:t>
            </a:r>
            <a:r>
              <a:rPr lang="fi-FI" sz="3600" dirty="0"/>
              <a:t>, joka voi sisältää 1- 10 % bakteerin geeneistä</a:t>
            </a:r>
          </a:p>
          <a:p>
            <a:r>
              <a:rPr lang="fi-FI" sz="3600" dirty="0"/>
              <a:t>Soluseinä </a:t>
            </a:r>
            <a:r>
              <a:rPr lang="fi-FI" sz="3600" dirty="0" err="1"/>
              <a:t>mureiinia</a:t>
            </a:r>
            <a:r>
              <a:rPr lang="fi-FI" sz="3600" dirty="0"/>
              <a:t> (</a:t>
            </a:r>
            <a:r>
              <a:rPr lang="fi-FI" sz="3600" dirty="0" err="1"/>
              <a:t>peptidoglykaania</a:t>
            </a:r>
            <a:r>
              <a:rPr lang="fi-FI" sz="3600" dirty="0"/>
              <a:t>)</a:t>
            </a:r>
          </a:p>
          <a:p>
            <a:pPr marL="0" indent="0">
              <a:buNone/>
            </a:pPr>
            <a:endParaRPr lang="fi-FI" sz="3600" b="1" dirty="0"/>
          </a:p>
          <a:p>
            <a:pPr lvl="1"/>
            <a:endParaRPr lang="fi-FI" sz="36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Kuva 2" descr="Kuva, joka sisältää kohteen diagrammi, piirros&#10;&#10;Kuvaus luotu automaattisesti">
            <a:extLst>
              <a:ext uri="{FF2B5EF4-FFF2-40B4-BE49-F238E27FC236}">
                <a16:creationId xmlns:a16="http://schemas.microsoft.com/office/drawing/2014/main" id="{96081773-6065-1BD7-0A43-34992FF1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5" y="1417639"/>
            <a:ext cx="6435240" cy="49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0852" y="97971"/>
            <a:ext cx="10515600" cy="1325563"/>
          </a:xfrm>
        </p:spPr>
        <p:txBody>
          <a:bodyPr/>
          <a:lstStyle/>
          <a:p>
            <a:r>
              <a:rPr lang="fi-FI" dirty="0"/>
              <a:t>Bakteerien luokittelu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530851" y="1099457"/>
            <a:ext cx="6436005" cy="5660572"/>
          </a:xfrm>
        </p:spPr>
        <p:txBody>
          <a:bodyPr>
            <a:normAutofit fontScale="92500" lnSpcReduction="10000"/>
          </a:bodyPr>
          <a:lstStyle/>
          <a:p>
            <a:r>
              <a:rPr lang="fi-FI" sz="3300" dirty="0"/>
              <a:t>Muodon ja kasvutavan perusteella</a:t>
            </a:r>
          </a:p>
          <a:p>
            <a:pPr lvl="1"/>
            <a:r>
              <a:rPr lang="fi-FI" sz="2800" dirty="0"/>
              <a:t>Kokit</a:t>
            </a:r>
          </a:p>
          <a:p>
            <a:pPr lvl="1"/>
            <a:r>
              <a:rPr lang="fi-FI" sz="2800" dirty="0"/>
              <a:t>Basillit </a:t>
            </a:r>
          </a:p>
          <a:p>
            <a:pPr lvl="1"/>
            <a:r>
              <a:rPr lang="fi-FI" sz="2800" dirty="0" err="1"/>
              <a:t>Vibriot</a:t>
            </a:r>
            <a:endParaRPr lang="fi-FI" sz="2800" dirty="0"/>
          </a:p>
          <a:p>
            <a:pPr lvl="1"/>
            <a:r>
              <a:rPr lang="fi-FI" sz="2800" dirty="0"/>
              <a:t>Spirokeetat</a:t>
            </a:r>
          </a:p>
          <a:p>
            <a:pPr lvl="1"/>
            <a:r>
              <a:rPr lang="fi-FI" sz="2800" dirty="0"/>
              <a:t>Ym.</a:t>
            </a:r>
          </a:p>
          <a:p>
            <a:r>
              <a:rPr lang="fi-FI" sz="3300" dirty="0"/>
              <a:t>Energianhankintatavan mukaan</a:t>
            </a:r>
          </a:p>
          <a:p>
            <a:pPr lvl="1"/>
            <a:r>
              <a:rPr lang="fi-FI" sz="2800" b="1" dirty="0" err="1"/>
              <a:t>Kemosyntetoivat</a:t>
            </a:r>
            <a:r>
              <a:rPr lang="fi-FI" sz="2800" dirty="0"/>
              <a:t> (rikki-, typpi-, rautabakteerit)</a:t>
            </a:r>
          </a:p>
          <a:p>
            <a:pPr lvl="1"/>
            <a:r>
              <a:rPr lang="fi-FI" sz="2800" b="1" dirty="0" err="1"/>
              <a:t>Fotosyntetoivat</a:t>
            </a:r>
            <a:r>
              <a:rPr lang="fi-FI" sz="2800" dirty="0"/>
              <a:t> (syanobakteerit)</a:t>
            </a:r>
          </a:p>
          <a:p>
            <a:pPr lvl="1"/>
            <a:r>
              <a:rPr lang="fi-FI" sz="2800" b="1" dirty="0"/>
              <a:t>Toisenvaraiset</a:t>
            </a:r>
            <a:r>
              <a:rPr lang="fi-FI" sz="2800" dirty="0"/>
              <a:t> (hajottajia, symbiontteja, loisia, </a:t>
            </a:r>
          </a:p>
          <a:p>
            <a:pPr lvl="2"/>
            <a:r>
              <a:rPr lang="fi-FI" sz="2600" dirty="0"/>
              <a:t>pieni osa </a:t>
            </a:r>
            <a:r>
              <a:rPr lang="fi-FI" sz="2600" b="1" dirty="0"/>
              <a:t>taudinaiheuttajia eli patogeenejä</a:t>
            </a:r>
          </a:p>
          <a:p>
            <a:pPr marL="914400" lvl="2" indent="0">
              <a:buNone/>
            </a:pPr>
            <a:endParaRPr lang="fi-FI" dirty="0"/>
          </a:p>
        </p:txBody>
      </p:sp>
      <p:pic>
        <p:nvPicPr>
          <p:cNvPr id="9" name="Sisällön paikkamerkki 8" descr="Kuva, joka sisältää kohteen kaavio, diagrammi&#10;&#10;Kuvaus luotu automaattisesti">
            <a:extLst>
              <a:ext uri="{FF2B5EF4-FFF2-40B4-BE49-F238E27FC236}">
                <a16:creationId xmlns:a16="http://schemas.microsoft.com/office/drawing/2014/main" id="{12255BB8-7695-C386-58A4-D7A369E0B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3349" y="97971"/>
            <a:ext cx="5607101" cy="62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683ccfae6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lIns="45713" tIns="22850" rIns="45713" bIns="22850" rtlCol="0" anchor="ctr" anchorCtr="0">
            <a:normAutofit/>
          </a:bodyPr>
          <a:lstStyle/>
          <a:p>
            <a:r>
              <a:rPr lang="fi-FI"/>
              <a:t>Bakteerien luokittelu</a:t>
            </a:r>
          </a:p>
        </p:txBody>
      </p:sp>
      <p:sp>
        <p:nvSpPr>
          <p:cNvPr id="121" name="Google Shape;121;g22683ccfae6_0_17"/>
          <p:cNvSpPr txBox="1">
            <a:spLocks noGrp="1"/>
          </p:cNvSpPr>
          <p:nvPr>
            <p:ph sz="half" idx="1"/>
          </p:nvPr>
        </p:nvSpPr>
        <p:spPr>
          <a:xfrm>
            <a:off x="206828" y="1401191"/>
            <a:ext cx="5181600" cy="5326180"/>
          </a:xfrm>
        </p:spPr>
        <p:txBody>
          <a:bodyPr spcFirstLastPara="1" vert="horz" lIns="45713" tIns="22850" rIns="45713" bIns="22850" rtlCol="0" anchorCtr="0">
            <a:normAutofit/>
          </a:bodyPr>
          <a:lstStyle/>
          <a:p>
            <a:pPr marL="571500" indent="-457200">
              <a:buSzPct val="100000"/>
              <a:buFont typeface="Arial" panose="020B0604020202020204" pitchFamily="34" charset="0"/>
              <a:buChar char="•"/>
            </a:pPr>
            <a:r>
              <a:rPr lang="fi-FI" sz="2000" dirty="0"/>
              <a:t>Soluseinän värjäytyvyyden perusteella</a:t>
            </a:r>
          </a:p>
          <a:p>
            <a:pPr marL="800100" lvl="1" indent="-457200">
              <a:buSzPct val="100000"/>
            </a:pPr>
            <a:r>
              <a:rPr lang="fi-FI" sz="2000" b="1" dirty="0" err="1"/>
              <a:t>Gram</a:t>
            </a:r>
            <a:r>
              <a:rPr lang="fi-FI" sz="2000" b="1" dirty="0"/>
              <a:t>-positiiviset</a:t>
            </a:r>
            <a:r>
              <a:rPr lang="fi-FI" sz="2000" dirty="0"/>
              <a:t> värjäytyvät </a:t>
            </a:r>
            <a:r>
              <a:rPr lang="fi-FI" sz="2000" b="1" dirty="0"/>
              <a:t>sinivioleteiksi</a:t>
            </a:r>
          </a:p>
          <a:p>
            <a:pPr marL="800100" lvl="1" indent="-457200">
              <a:buSzPct val="100000"/>
            </a:pPr>
            <a:r>
              <a:rPr lang="fi-FI" sz="2000" b="1" dirty="0" err="1"/>
              <a:t>Gram</a:t>
            </a:r>
            <a:r>
              <a:rPr lang="fi-FI" sz="2000" b="1" dirty="0"/>
              <a:t>-negatiiviset </a:t>
            </a:r>
            <a:r>
              <a:rPr lang="fi-FI" sz="2000" dirty="0"/>
              <a:t>eivät värjäydy </a:t>
            </a:r>
          </a:p>
          <a:p>
            <a:pPr lvl="2"/>
            <a:r>
              <a:rPr lang="fi-FI" dirty="0">
                <a:hlinkClick r:id="rId3"/>
              </a:rPr>
              <a:t>https://www.solunetti.fi/fi/solubiologia/gram-varjays/2/</a:t>
            </a:r>
            <a:endParaRPr lang="fi-FI" dirty="0"/>
          </a:p>
          <a:p>
            <a:pPr lvl="2"/>
            <a:endParaRPr lang="fi-FI" dirty="0"/>
          </a:p>
          <a:p>
            <a:pPr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000" dirty="0"/>
              <a:t>Muita luokitteluperusteita</a:t>
            </a:r>
          </a:p>
          <a:p>
            <a:pPr lvl="1" indent="-285750">
              <a:spcBef>
                <a:spcPts val="0"/>
              </a:spcBef>
              <a:buSzPct val="100000"/>
            </a:pPr>
            <a:r>
              <a:rPr lang="fi-FI" sz="2000" dirty="0"/>
              <a:t>pesäkkeiden muoto, väri, koko ja haju</a:t>
            </a:r>
          </a:p>
          <a:p>
            <a:pPr lvl="1" indent="-285750">
              <a:spcBef>
                <a:spcPts val="0"/>
              </a:spcBef>
              <a:buSzPct val="100000"/>
            </a:pPr>
            <a:r>
              <a:rPr lang="fi-FI" sz="2000" dirty="0"/>
              <a:t>kasvupaikkavaatimukset</a:t>
            </a:r>
          </a:p>
          <a:p>
            <a:pPr lvl="1" indent="-285750">
              <a:spcBef>
                <a:spcPts val="0"/>
              </a:spcBef>
              <a:buSzPct val="100000"/>
            </a:pPr>
            <a:r>
              <a:rPr lang="fi-FI" sz="2000" dirty="0"/>
              <a:t>proteiiniprofiili</a:t>
            </a:r>
          </a:p>
          <a:p>
            <a:pPr lvl="1" indent="-285750">
              <a:spcBef>
                <a:spcPts val="0"/>
              </a:spcBef>
              <a:buSzPct val="100000"/>
            </a:pPr>
            <a:r>
              <a:rPr lang="fi-FI" sz="2000" dirty="0"/>
              <a:t>geenit</a:t>
            </a:r>
          </a:p>
        </p:txBody>
      </p:sp>
      <p:pic>
        <p:nvPicPr>
          <p:cNvPr id="4" name="Kuva 3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665F731E-F0E7-CBB1-B855-44056C0C4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427" y="922350"/>
            <a:ext cx="6769853" cy="2674092"/>
          </a:xfrm>
          <a:prstGeom prst="rect">
            <a:avLst/>
          </a:prstGeom>
          <a:noFill/>
        </p:spPr>
      </p:pic>
      <p:pic>
        <p:nvPicPr>
          <p:cNvPr id="5" name="Kuva 4" descr="Kuva, joka sisältää kohteen puu, piha-, kasvi&#10;&#10;Kuvaus luotu automaattisesti">
            <a:extLst>
              <a:ext uri="{FF2B5EF4-FFF2-40B4-BE49-F238E27FC236}">
                <a16:creationId xmlns:a16="http://schemas.microsoft.com/office/drawing/2014/main" id="{079FAD27-E465-FC10-C549-A9972CC11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761" y="3797794"/>
            <a:ext cx="2876039" cy="2137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9281C-CEAF-8029-9FCA-02979D91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306" y="254084"/>
            <a:ext cx="5460694" cy="1325563"/>
          </a:xfrm>
        </p:spPr>
        <p:txBody>
          <a:bodyPr/>
          <a:lstStyle/>
          <a:p>
            <a:r>
              <a:rPr lang="fi-FI" dirty="0"/>
              <a:t>Bakteerien lisääntyminen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8F0641-379A-3A7D-F527-FD1EB0EF5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306" y="1814608"/>
            <a:ext cx="5181600" cy="4351338"/>
          </a:xfrm>
        </p:spPr>
        <p:txBody>
          <a:bodyPr/>
          <a:lstStyle/>
          <a:p>
            <a:r>
              <a:rPr lang="fi-FI" dirty="0"/>
              <a:t>Bakteerit lisääntyvät suvuttomasti </a:t>
            </a:r>
            <a:r>
              <a:rPr lang="fi-FI" b="1" dirty="0"/>
              <a:t>jakautumalla</a:t>
            </a:r>
          </a:p>
          <a:p>
            <a:pPr marL="0" indent="0">
              <a:buNone/>
            </a:pPr>
            <a:r>
              <a:rPr lang="fi-FI" dirty="0"/>
              <a:t>-&gt; Yhdestä solusta syntyy kaksi identtistä kopiota -&gt; -&gt; -&gt; klooni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Epäsuotuisissa oloissa jotkut bakteerit voivat muodostaa </a:t>
            </a:r>
            <a:r>
              <a:rPr lang="fi-FI" b="1" dirty="0"/>
              <a:t>lepoitiöitä</a:t>
            </a:r>
          </a:p>
        </p:txBody>
      </p:sp>
      <p:pic>
        <p:nvPicPr>
          <p:cNvPr id="5" name="Sisällön paikkamerkki 4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7AAAFFE2-886E-F262-03C0-BEBBE52A25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738" y="254084"/>
            <a:ext cx="6473971" cy="62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Bakteerien viljely ja kasvatus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Suotuisissa oloissa bakteerit pystyvät jakautumaan jopa joka 20. minuutti!</a:t>
            </a:r>
          </a:p>
          <a:p>
            <a:r>
              <a:rPr lang="fi-FI" dirty="0"/>
              <a:t>Esim. ihmisestä otetut näytteet ovat aina </a:t>
            </a:r>
            <a:r>
              <a:rPr lang="fi-FI" b="1" dirty="0"/>
              <a:t>sekakasvustoja</a:t>
            </a:r>
            <a:r>
              <a:rPr lang="fi-FI" dirty="0"/>
              <a:t> (useita bakteereja)</a:t>
            </a:r>
          </a:p>
          <a:p>
            <a:r>
              <a:rPr lang="fi-FI" dirty="0"/>
              <a:t>Tarkempaa tutkimusta varten tehdään </a:t>
            </a:r>
            <a:r>
              <a:rPr lang="fi-FI" b="1" dirty="0"/>
              <a:t>puhdasviljelmä</a:t>
            </a:r>
          </a:p>
          <a:p>
            <a:pPr lvl="1"/>
            <a:r>
              <a:rPr lang="fi-FI" dirty="0"/>
              <a:t>otetaan näyte yhdestä pesäkkeestä -&gt; viljely</a:t>
            </a:r>
          </a:p>
          <a:p>
            <a:r>
              <a:rPr lang="fi-FI" dirty="0"/>
              <a:t>Riippuen tutkittavasta bakteerista käytetään </a:t>
            </a:r>
            <a:r>
              <a:rPr lang="fi-FI" b="1" dirty="0"/>
              <a:t>sille ominaista kasvatusalustaa</a:t>
            </a:r>
          </a:p>
          <a:p>
            <a:r>
              <a:rPr lang="fi-FI" dirty="0"/>
              <a:t>Teollisen mittakaavan kasvatus tapahtuu </a:t>
            </a:r>
            <a:r>
              <a:rPr lang="fi-FI" dirty="0" err="1"/>
              <a:t>fermentoreissa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02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6" y="644693"/>
            <a:ext cx="10870860" cy="53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01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jo\Pictures\Luentokuvia\fermento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81323"/>
            <a:ext cx="5264616" cy="52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28" y="318255"/>
            <a:ext cx="4881533" cy="600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86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0D4638-945D-A2E8-4E77-9DDDA105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D24F7-462E-9444-5A22-F04FFB33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Tee tehtävä 2</a:t>
            </a:r>
          </a:p>
          <a:p>
            <a:pPr lvl="1"/>
            <a:r>
              <a:rPr lang="fi-FI" sz="3600" dirty="0"/>
              <a:t>Apuna voit käyttää BIOMI1 Luku 4</a:t>
            </a:r>
          </a:p>
          <a:p>
            <a:r>
              <a:rPr lang="fi-FI" sz="4000" dirty="0"/>
              <a:t>Läksyksi tehtävät 1, 4, 5</a:t>
            </a:r>
          </a:p>
        </p:txBody>
      </p:sp>
    </p:spTree>
    <p:extLst>
      <p:ext uri="{BB962C8B-B14F-4D97-AF65-F5344CB8AC3E}">
        <p14:creationId xmlns:p14="http://schemas.microsoft.com/office/powerpoint/2010/main" val="20620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434</Words>
  <Application>Microsoft Office PowerPoint</Application>
  <PresentationFormat>Laajakuva</PresentationFormat>
  <Paragraphs>90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Office-teema</vt:lpstr>
      <vt:lpstr>LUKU 2 BAKTEERIT</vt:lpstr>
      <vt:lpstr>Bakteerit</vt:lpstr>
      <vt:lpstr>Bakteerien luokittelu</vt:lpstr>
      <vt:lpstr>Bakteerien luokittelu</vt:lpstr>
      <vt:lpstr>Bakteerien lisääntyminen</vt:lpstr>
      <vt:lpstr>Bakteerien viljely ja kasvatus</vt:lpstr>
      <vt:lpstr>PowerPoint-esitys</vt:lpstr>
      <vt:lpstr>PowerPoint-esitys</vt:lpstr>
      <vt:lpstr>Tehtäviä</vt:lpstr>
      <vt:lpstr>Bakteerien perimä</vt:lpstr>
      <vt:lpstr>Tumallisten ja bakteerien geeninluennan vertailu</vt:lpstr>
      <vt:lpstr>PowerPoint-esitys</vt:lpstr>
      <vt:lpstr>Bakteerien geeninluennan säätely</vt:lpstr>
      <vt:lpstr>Bakteerien perinnöllinen muuntelu</vt:lpstr>
      <vt:lpstr>Bakteereita hyödynnetään bioteknologiassa, koska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Marjo Grönvall-Jokela</dc:creator>
  <cp:lastModifiedBy>Marjo Grönvall-Jokela</cp:lastModifiedBy>
  <cp:revision>1</cp:revision>
  <dcterms:created xsi:type="dcterms:W3CDTF">2026-02-03T16:04:55Z</dcterms:created>
  <dcterms:modified xsi:type="dcterms:W3CDTF">2026-02-07T15:21:18Z</dcterms:modified>
</cp:coreProperties>
</file>