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f/7KKcmERR37bIUV5Fzo5pqIb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2E5276-9E74-4A9E-98CC-40C5C71644E7}" v="24" dt="2026-03-18T19:25:39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o Grönvall-Jokela" userId="10993c76-be4d-4698-8a99-80574621722b" providerId="ADAL" clId="{33307EAA-7C51-4650-909A-A3876D76CFAC}"/>
    <pc:docChg chg="custSel addSld delSld modSld">
      <pc:chgData name="Marjo Grönvall-Jokela" userId="10993c76-be4d-4698-8a99-80574621722b" providerId="ADAL" clId="{33307EAA-7C51-4650-909A-A3876D76CFAC}" dt="2026-03-18T19:25:42.707" v="552"/>
      <pc:docMkLst>
        <pc:docMk/>
      </pc:docMkLst>
      <pc:sldChg chg="modSp mod addAnim delAnim modAnim">
        <pc:chgData name="Marjo Grönvall-Jokela" userId="10993c76-be4d-4698-8a99-80574621722b" providerId="ADAL" clId="{33307EAA-7C51-4650-909A-A3876D76CFAC}" dt="2026-03-14T17:28:00.884" v="81"/>
        <pc:sldMkLst>
          <pc:docMk/>
          <pc:sldMk cId="0" sldId="257"/>
        </pc:sldMkLst>
        <pc:spChg chg="mod">
          <ac:chgData name="Marjo Grönvall-Jokela" userId="10993c76-be4d-4698-8a99-80574621722b" providerId="ADAL" clId="{33307EAA-7C51-4650-909A-A3876D76CFAC}" dt="2026-03-14T17:27:04.303" v="72" actId="403"/>
          <ac:spMkLst>
            <pc:docMk/>
            <pc:sldMk cId="0" sldId="257"/>
            <ac:spMk id="92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27:30.699" v="78" actId="113"/>
          <ac:spMkLst>
            <pc:docMk/>
            <pc:sldMk cId="0" sldId="257"/>
            <ac:spMk id="96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27:13.916" v="74" actId="14100"/>
          <ac:picMkLst>
            <pc:docMk/>
            <pc:sldMk cId="0" sldId="257"/>
            <ac:picMk id="5" creationId="{F7F38238-E59A-FA95-A703-A50E89112157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3-14T17:29:02.305" v="93" actId="1076"/>
        <pc:sldMkLst>
          <pc:docMk/>
          <pc:sldMk cId="0" sldId="258"/>
        </pc:sldMkLst>
        <pc:spChg chg="mod">
          <ac:chgData name="Marjo Grönvall-Jokela" userId="10993c76-be4d-4698-8a99-80574621722b" providerId="ADAL" clId="{33307EAA-7C51-4650-909A-A3876D76CFAC}" dt="2026-03-14T17:28:16.534" v="83" actId="113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28:47.523" v="89" actId="403"/>
          <ac:spMkLst>
            <pc:docMk/>
            <pc:sldMk cId="0" sldId="258"/>
            <ac:spMk id="102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29:02.305" v="93" actId="1076"/>
          <ac:picMkLst>
            <pc:docMk/>
            <pc:sldMk cId="0" sldId="258"/>
            <ac:picMk id="3" creationId="{D3FF5BE4-2FF0-2BCD-A5DE-B2CF3311C69F}"/>
          </ac:picMkLst>
        </pc:picChg>
      </pc:sldChg>
      <pc:sldChg chg="modSp mod">
        <pc:chgData name="Marjo Grönvall-Jokela" userId="10993c76-be4d-4698-8a99-80574621722b" providerId="ADAL" clId="{33307EAA-7C51-4650-909A-A3876D76CFAC}" dt="2026-03-14T17:29:53.683" v="102" actId="14100"/>
        <pc:sldMkLst>
          <pc:docMk/>
          <pc:sldMk cId="0" sldId="259"/>
        </pc:sldMkLst>
        <pc:spChg chg="mod">
          <ac:chgData name="Marjo Grönvall-Jokela" userId="10993c76-be4d-4698-8a99-80574621722b" providerId="ADAL" clId="{33307EAA-7C51-4650-909A-A3876D76CFAC}" dt="2026-03-14T17:29:27.249" v="98" actId="14100"/>
          <ac:spMkLst>
            <pc:docMk/>
            <pc:sldMk cId="0" sldId="259"/>
            <ac:spMk id="110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29:53.683" v="102" actId="14100"/>
          <ac:picMkLst>
            <pc:docMk/>
            <pc:sldMk cId="0" sldId="259"/>
            <ac:picMk id="5" creationId="{F66952CA-AACE-E10E-075D-03AD68491259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3-14T17:30:38.091" v="115"/>
        <pc:sldMkLst>
          <pc:docMk/>
          <pc:sldMk cId="0" sldId="260"/>
        </pc:sldMkLst>
        <pc:spChg chg="mod">
          <ac:chgData name="Marjo Grönvall-Jokela" userId="10993c76-be4d-4698-8a99-80574621722b" providerId="ADAL" clId="{33307EAA-7C51-4650-909A-A3876D76CFAC}" dt="2026-03-14T17:30:05.694" v="104" actId="1076"/>
          <ac:spMkLst>
            <pc:docMk/>
            <pc:sldMk cId="0" sldId="260"/>
            <ac:spMk id="119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0:22.762" v="113" actId="14100"/>
          <ac:spMkLst>
            <pc:docMk/>
            <pc:sldMk cId="0" sldId="260"/>
            <ac:spMk id="120" creationId="{00000000-0000-0000-0000-000000000000}"/>
          </ac:spMkLst>
        </pc:spChg>
      </pc:sldChg>
      <pc:sldChg chg="modSp mod">
        <pc:chgData name="Marjo Grönvall-Jokela" userId="10993c76-be4d-4698-8a99-80574621722b" providerId="ADAL" clId="{33307EAA-7C51-4650-909A-A3876D76CFAC}" dt="2026-03-14T17:31:11.775" v="123" actId="20577"/>
        <pc:sldMkLst>
          <pc:docMk/>
          <pc:sldMk cId="0" sldId="261"/>
        </pc:sldMkLst>
        <pc:spChg chg="mod">
          <ac:chgData name="Marjo Grönvall-Jokela" userId="10993c76-be4d-4698-8a99-80574621722b" providerId="ADAL" clId="{33307EAA-7C51-4650-909A-A3876D76CFAC}" dt="2026-03-14T17:30:51.888" v="116" actId="113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1:11.775" v="123" actId="20577"/>
          <ac:spMkLst>
            <pc:docMk/>
            <pc:sldMk cId="0" sldId="261"/>
            <ac:spMk id="131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31:03.044" v="121" actId="1076"/>
          <ac:picMkLst>
            <pc:docMk/>
            <pc:sldMk cId="0" sldId="261"/>
            <ac:picMk id="6" creationId="{1DE730F5-2C06-0906-F312-8A62AE30D4B8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3-14T17:32:04.741" v="136"/>
        <pc:sldMkLst>
          <pc:docMk/>
          <pc:sldMk cId="0" sldId="262"/>
        </pc:sldMkLst>
        <pc:spChg chg="mod">
          <ac:chgData name="Marjo Grönvall-Jokela" userId="10993c76-be4d-4698-8a99-80574621722b" providerId="ADAL" clId="{33307EAA-7C51-4650-909A-A3876D76CFAC}" dt="2026-03-14T17:31:38.768" v="132" actId="113"/>
          <ac:spMkLst>
            <pc:docMk/>
            <pc:sldMk cId="0" sldId="262"/>
            <ac:spMk id="137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1:54.203" v="134" actId="1076"/>
          <ac:spMkLst>
            <pc:docMk/>
            <pc:sldMk cId="0" sldId="262"/>
            <ac:spMk id="138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31:30.504" v="130" actId="1076"/>
          <ac:picMkLst>
            <pc:docMk/>
            <pc:sldMk cId="0" sldId="262"/>
            <ac:picMk id="4" creationId="{A1825A73-7562-D810-4F3C-64F249F56633}"/>
          </ac:picMkLst>
        </pc:picChg>
        <pc:picChg chg="mod">
          <ac:chgData name="Marjo Grönvall-Jokela" userId="10993c76-be4d-4698-8a99-80574621722b" providerId="ADAL" clId="{33307EAA-7C51-4650-909A-A3876D76CFAC}" dt="2026-03-14T17:31:24.986" v="128" actId="1076"/>
          <ac:picMkLst>
            <pc:docMk/>
            <pc:sldMk cId="0" sldId="262"/>
            <ac:picMk id="6" creationId="{A6554054-323B-4545-76AF-D7AE87E5747C}"/>
          </ac:picMkLst>
        </pc:picChg>
      </pc:sldChg>
      <pc:sldChg chg="modSp mod">
        <pc:chgData name="Marjo Grönvall-Jokela" userId="10993c76-be4d-4698-8a99-80574621722b" providerId="ADAL" clId="{33307EAA-7C51-4650-909A-A3876D76CFAC}" dt="2026-03-14T17:32:56.805" v="142" actId="20577"/>
        <pc:sldMkLst>
          <pc:docMk/>
          <pc:sldMk cId="0" sldId="263"/>
        </pc:sldMkLst>
        <pc:spChg chg="mod">
          <ac:chgData name="Marjo Grönvall-Jokela" userId="10993c76-be4d-4698-8a99-80574621722b" providerId="ADAL" clId="{33307EAA-7C51-4650-909A-A3876D76CFAC}" dt="2026-03-14T17:32:21.209" v="137" actId="113"/>
          <ac:spMkLst>
            <pc:docMk/>
            <pc:sldMk cId="0" sldId="263"/>
            <ac:spMk id="147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2:56.805" v="142" actId="20577"/>
          <ac:spMkLst>
            <pc:docMk/>
            <pc:sldMk cId="0" sldId="263"/>
            <ac:spMk id="150" creationId="{00000000-0000-0000-0000-000000000000}"/>
          </ac:spMkLst>
        </pc:spChg>
      </pc:sldChg>
      <pc:sldChg chg="modSp mod addAnim delAnim modAnim">
        <pc:chgData name="Marjo Grönvall-Jokela" userId="10993c76-be4d-4698-8a99-80574621722b" providerId="ADAL" clId="{33307EAA-7C51-4650-909A-A3876D76CFAC}" dt="2026-03-14T17:54:53.411" v="263" actId="1076"/>
        <pc:sldMkLst>
          <pc:docMk/>
          <pc:sldMk cId="0" sldId="264"/>
        </pc:sldMkLst>
        <pc:spChg chg="mod">
          <ac:chgData name="Marjo Grönvall-Jokela" userId="10993c76-be4d-4698-8a99-80574621722b" providerId="ADAL" clId="{33307EAA-7C51-4650-909A-A3876D76CFAC}" dt="2026-03-14T17:54:53.411" v="263" actId="1076"/>
          <ac:spMkLst>
            <pc:docMk/>
            <pc:sldMk cId="0" sldId="264"/>
            <ac:spMk id="156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54:48.279" v="262" actId="1076"/>
          <ac:spMkLst>
            <pc:docMk/>
            <pc:sldMk cId="0" sldId="264"/>
            <ac:spMk id="157" creationId="{00000000-0000-0000-0000-000000000000}"/>
          </ac:spMkLst>
        </pc:spChg>
      </pc:sldChg>
      <pc:sldChg chg="modSp mod">
        <pc:chgData name="Marjo Grönvall-Jokela" userId="10993c76-be4d-4698-8a99-80574621722b" providerId="ADAL" clId="{33307EAA-7C51-4650-909A-A3876D76CFAC}" dt="2026-03-14T17:35:25.858" v="156" actId="20577"/>
        <pc:sldMkLst>
          <pc:docMk/>
          <pc:sldMk cId="0" sldId="265"/>
        </pc:sldMkLst>
        <pc:spChg chg="mod">
          <ac:chgData name="Marjo Grönvall-Jokela" userId="10993c76-be4d-4698-8a99-80574621722b" providerId="ADAL" clId="{33307EAA-7C51-4650-909A-A3876D76CFAC}" dt="2026-03-14T17:35:04.168" v="151" actId="113"/>
          <ac:spMkLst>
            <pc:docMk/>
            <pc:sldMk cId="0" sldId="265"/>
            <ac:spMk id="165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5:25.858" v="156" actId="20577"/>
          <ac:spMkLst>
            <pc:docMk/>
            <pc:sldMk cId="0" sldId="265"/>
            <ac:spMk id="168" creationId="{00000000-0000-0000-0000-000000000000}"/>
          </ac:spMkLst>
        </pc:spChg>
      </pc:sldChg>
      <pc:sldChg chg="modSp mod">
        <pc:chgData name="Marjo Grönvall-Jokela" userId="10993c76-be4d-4698-8a99-80574621722b" providerId="ADAL" clId="{33307EAA-7C51-4650-909A-A3876D76CFAC}" dt="2026-03-14T18:06:26.851" v="510" actId="1036"/>
        <pc:sldMkLst>
          <pc:docMk/>
          <pc:sldMk cId="0" sldId="266"/>
        </pc:sldMkLst>
        <pc:spChg chg="mod">
          <ac:chgData name="Marjo Grönvall-Jokela" userId="10993c76-be4d-4698-8a99-80574621722b" providerId="ADAL" clId="{33307EAA-7C51-4650-909A-A3876D76CFAC}" dt="2026-03-14T17:35:42.883" v="158" actId="1076"/>
          <ac:spMkLst>
            <pc:docMk/>
            <pc:sldMk cId="0" sldId="266"/>
            <ac:spMk id="174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8:06:26.851" v="510" actId="1036"/>
          <ac:picMkLst>
            <pc:docMk/>
            <pc:sldMk cId="0" sldId="266"/>
            <ac:picMk id="6" creationId="{9EE8B0C8-2310-DBE0-E0B9-AF8BF8C8762F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3-14T17:37:01.319" v="176" actId="14100"/>
        <pc:sldMkLst>
          <pc:docMk/>
          <pc:sldMk cId="0" sldId="267"/>
        </pc:sldMkLst>
        <pc:spChg chg="mod">
          <ac:chgData name="Marjo Grönvall-Jokela" userId="10993c76-be4d-4698-8a99-80574621722b" providerId="ADAL" clId="{33307EAA-7C51-4650-909A-A3876D76CFAC}" dt="2026-03-14T17:36:11.396" v="164" actId="14100"/>
          <ac:spMkLst>
            <pc:docMk/>
            <pc:sldMk cId="0" sldId="267"/>
            <ac:spMk id="182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6:44.285" v="173" actId="20577"/>
          <ac:spMkLst>
            <pc:docMk/>
            <pc:sldMk cId="0" sldId="267"/>
            <ac:spMk id="185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37:01.319" v="176" actId="14100"/>
          <ac:picMkLst>
            <pc:docMk/>
            <pc:sldMk cId="0" sldId="267"/>
            <ac:picMk id="6" creationId="{12173D69-8814-1E96-783C-EC0F76B642EE}"/>
          </ac:picMkLst>
        </pc:picChg>
      </pc:sldChg>
      <pc:sldChg chg="modSp mod addAnim delAnim modAnim">
        <pc:chgData name="Marjo Grönvall-Jokela" userId="10993c76-be4d-4698-8a99-80574621722b" providerId="ADAL" clId="{33307EAA-7C51-4650-909A-A3876D76CFAC}" dt="2026-03-18T19:24:07.288" v="548"/>
        <pc:sldMkLst>
          <pc:docMk/>
          <pc:sldMk cId="0" sldId="268"/>
        </pc:sldMkLst>
        <pc:spChg chg="mod">
          <ac:chgData name="Marjo Grönvall-Jokela" userId="10993c76-be4d-4698-8a99-80574621722b" providerId="ADAL" clId="{33307EAA-7C51-4650-909A-A3876D76CFAC}" dt="2026-03-14T17:37:29.287" v="181" actId="1076"/>
          <ac:spMkLst>
            <pc:docMk/>
            <pc:sldMk cId="0" sldId="268"/>
            <ac:spMk id="191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9:18.373" v="197" actId="113"/>
          <ac:spMkLst>
            <pc:docMk/>
            <pc:sldMk cId="0" sldId="268"/>
            <ac:spMk id="194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37:25.391" v="180" actId="14100"/>
          <ac:picMkLst>
            <pc:docMk/>
            <pc:sldMk cId="0" sldId="268"/>
            <ac:picMk id="6" creationId="{4E465768-6A0F-B2D5-593A-E2811D1FBBBA}"/>
          </ac:picMkLst>
        </pc:picChg>
      </pc:sldChg>
      <pc:sldChg chg="modSp mod">
        <pc:chgData name="Marjo Grönvall-Jokela" userId="10993c76-be4d-4698-8a99-80574621722b" providerId="ADAL" clId="{33307EAA-7C51-4650-909A-A3876D76CFAC}" dt="2026-03-14T17:39:46.678" v="206" actId="14100"/>
        <pc:sldMkLst>
          <pc:docMk/>
          <pc:sldMk cId="0" sldId="269"/>
        </pc:sldMkLst>
        <pc:spChg chg="mod">
          <ac:chgData name="Marjo Grönvall-Jokela" userId="10993c76-be4d-4698-8a99-80574621722b" providerId="ADAL" clId="{33307EAA-7C51-4650-909A-A3876D76CFAC}" dt="2026-03-14T17:39:25.491" v="198" actId="113"/>
          <ac:spMkLst>
            <pc:docMk/>
            <pc:sldMk cId="0" sldId="269"/>
            <ac:spMk id="201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39:46.678" v="206" actId="14100"/>
          <ac:spMkLst>
            <pc:docMk/>
            <pc:sldMk cId="0" sldId="269"/>
            <ac:spMk id="204" creationId="{00000000-0000-0000-0000-000000000000}"/>
          </ac:spMkLst>
        </pc:spChg>
      </pc:sldChg>
      <pc:sldChg chg="modSp mod addAnim delAnim modAnim">
        <pc:chgData name="Marjo Grönvall-Jokela" userId="10993c76-be4d-4698-8a99-80574621722b" providerId="ADAL" clId="{33307EAA-7C51-4650-909A-A3876D76CFAC}" dt="2026-03-18T19:24:42.879" v="550"/>
        <pc:sldMkLst>
          <pc:docMk/>
          <pc:sldMk cId="0" sldId="270"/>
        </pc:sldMkLst>
        <pc:spChg chg="mod">
          <ac:chgData name="Marjo Grönvall-Jokela" userId="10993c76-be4d-4698-8a99-80574621722b" providerId="ADAL" clId="{33307EAA-7C51-4650-909A-A3876D76CFAC}" dt="2026-03-14T17:40:06.916" v="208" actId="1076"/>
          <ac:spMkLst>
            <pc:docMk/>
            <pc:sldMk cId="0" sldId="270"/>
            <ac:spMk id="210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8:13:41.307" v="546" actId="20577"/>
          <ac:spMkLst>
            <pc:docMk/>
            <pc:sldMk cId="0" sldId="270"/>
            <ac:spMk id="211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40:54.266" v="222" actId="1076"/>
          <ac:spMkLst>
            <pc:docMk/>
            <pc:sldMk cId="0" sldId="270"/>
            <ac:spMk id="215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41:05.031" v="224" actId="14100"/>
          <ac:picMkLst>
            <pc:docMk/>
            <pc:sldMk cId="0" sldId="270"/>
            <ac:picMk id="4" creationId="{8799B138-BE15-38DD-2678-AD8EE6B1CD43}"/>
          </ac:picMkLst>
        </pc:picChg>
      </pc:sldChg>
      <pc:sldChg chg="delSp modSp mod addAnim delAnim modAnim">
        <pc:chgData name="Marjo Grönvall-Jokela" userId="10993c76-be4d-4698-8a99-80574621722b" providerId="ADAL" clId="{33307EAA-7C51-4650-909A-A3876D76CFAC}" dt="2026-03-18T19:25:42.707" v="552"/>
        <pc:sldMkLst>
          <pc:docMk/>
          <pc:sldMk cId="0" sldId="271"/>
        </pc:sldMkLst>
        <pc:spChg chg="mod">
          <ac:chgData name="Marjo Grönvall-Jokela" userId="10993c76-be4d-4698-8a99-80574621722b" providerId="ADAL" clId="{33307EAA-7C51-4650-909A-A3876D76CFAC}" dt="2026-03-14T17:41:29.858" v="225" actId="113"/>
          <ac:spMkLst>
            <pc:docMk/>
            <pc:sldMk cId="0" sldId="271"/>
            <ac:spMk id="222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43:14.667" v="243" actId="403"/>
          <ac:spMkLst>
            <pc:docMk/>
            <pc:sldMk cId="0" sldId="271"/>
            <ac:spMk id="225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42:52.326" v="240" actId="1076"/>
          <ac:picMkLst>
            <pc:docMk/>
            <pc:sldMk cId="0" sldId="271"/>
            <ac:picMk id="6" creationId="{F94D6ECB-3219-0DB1-707A-A51D75453AB9}"/>
          </ac:picMkLst>
        </pc:picChg>
      </pc:sldChg>
      <pc:sldChg chg="modSp mod">
        <pc:chgData name="Marjo Grönvall-Jokela" userId="10993c76-be4d-4698-8a99-80574621722b" providerId="ADAL" clId="{33307EAA-7C51-4650-909A-A3876D76CFAC}" dt="2026-03-14T17:46:08.031" v="259" actId="14100"/>
        <pc:sldMkLst>
          <pc:docMk/>
          <pc:sldMk cId="0" sldId="272"/>
        </pc:sldMkLst>
        <pc:spChg chg="mod">
          <ac:chgData name="Marjo Grönvall-Jokela" userId="10993c76-be4d-4698-8a99-80574621722b" providerId="ADAL" clId="{33307EAA-7C51-4650-909A-A3876D76CFAC}" dt="2026-03-14T17:43:31.077" v="244" actId="113"/>
          <ac:spMkLst>
            <pc:docMk/>
            <pc:sldMk cId="0" sldId="272"/>
            <ac:spMk id="231" creationId="{00000000-0000-0000-0000-000000000000}"/>
          </ac:spMkLst>
        </pc:spChg>
        <pc:spChg chg="mod">
          <ac:chgData name="Marjo Grönvall-Jokela" userId="10993c76-be4d-4698-8a99-80574621722b" providerId="ADAL" clId="{33307EAA-7C51-4650-909A-A3876D76CFAC}" dt="2026-03-14T17:46:08.031" v="259" actId="14100"/>
          <ac:spMkLst>
            <pc:docMk/>
            <pc:sldMk cId="0" sldId="272"/>
            <ac:spMk id="235" creationId="{00000000-0000-0000-0000-000000000000}"/>
          </ac:spMkLst>
        </pc:spChg>
        <pc:picChg chg="mod">
          <ac:chgData name="Marjo Grönvall-Jokela" userId="10993c76-be4d-4698-8a99-80574621722b" providerId="ADAL" clId="{33307EAA-7C51-4650-909A-A3876D76CFAC}" dt="2026-03-14T17:45:56.089" v="256" actId="14100"/>
          <ac:picMkLst>
            <pc:docMk/>
            <pc:sldMk cId="0" sldId="272"/>
            <ac:picMk id="6" creationId="{AE520F95-9043-5AE1-EF28-9F7097DA2D68}"/>
          </ac:picMkLst>
        </pc:picChg>
      </pc:sldChg>
      <pc:sldChg chg="modSp mod">
        <pc:chgData name="Marjo Grönvall-Jokela" userId="10993c76-be4d-4698-8a99-80574621722b" providerId="ADAL" clId="{33307EAA-7C51-4650-909A-A3876D76CFAC}" dt="2026-03-14T17:46:18.347" v="260" actId="113"/>
        <pc:sldMkLst>
          <pc:docMk/>
          <pc:sldMk cId="0" sldId="273"/>
        </pc:sldMkLst>
        <pc:spChg chg="mod">
          <ac:chgData name="Marjo Grönvall-Jokela" userId="10993c76-be4d-4698-8a99-80574621722b" providerId="ADAL" clId="{33307EAA-7C51-4650-909A-A3876D76CFAC}" dt="2026-03-14T17:46:18.347" v="260" actId="113"/>
          <ac:spMkLst>
            <pc:docMk/>
            <pc:sldMk cId="0" sldId="273"/>
            <ac:spMk id="241" creationId="{00000000-0000-0000-0000-000000000000}"/>
          </ac:spMkLst>
        </pc:spChg>
      </pc:sldChg>
      <pc:sldChg chg="addSp delSp modSp new mod chgLayout">
        <pc:chgData name="Marjo Grönvall-Jokela" userId="10993c76-be4d-4698-8a99-80574621722b" providerId="ADAL" clId="{33307EAA-7C51-4650-909A-A3876D76CFAC}" dt="2026-03-14T17:26:39.954" v="68" actId="1076"/>
        <pc:sldMkLst>
          <pc:docMk/>
          <pc:sldMk cId="2975095404" sldId="274"/>
        </pc:sldMkLst>
        <pc:spChg chg="add mod ord">
          <ac:chgData name="Marjo Grönvall-Jokela" userId="10993c76-be4d-4698-8a99-80574621722b" providerId="ADAL" clId="{33307EAA-7C51-4650-909A-A3876D76CFAC}" dt="2026-03-14T17:26:35.082" v="67" actId="27636"/>
          <ac:spMkLst>
            <pc:docMk/>
            <pc:sldMk cId="2975095404" sldId="274"/>
            <ac:spMk id="4" creationId="{C303A515-5529-B0E5-2F75-151685057E91}"/>
          </ac:spMkLst>
        </pc:spChg>
        <pc:picChg chg="add mod">
          <ac:chgData name="Marjo Grönvall-Jokela" userId="10993c76-be4d-4698-8a99-80574621722b" providerId="ADAL" clId="{33307EAA-7C51-4650-909A-A3876D76CFAC}" dt="2026-03-14T17:26:39.954" v="68" actId="1076"/>
          <ac:picMkLst>
            <pc:docMk/>
            <pc:sldMk cId="2975095404" sldId="274"/>
            <ac:picMk id="1026" creationId="{F3337B9F-0186-8200-82B6-DA9AEC7C0E3F}"/>
          </ac:picMkLst>
        </pc:picChg>
      </pc:sldChg>
      <pc:sldChg chg="addSp delSp modSp new mod modClrScheme chgLayout">
        <pc:chgData name="Marjo Grönvall-Jokela" userId="10993c76-be4d-4698-8a99-80574621722b" providerId="ADAL" clId="{33307EAA-7C51-4650-909A-A3876D76CFAC}" dt="2026-03-14T18:03:08.385" v="485" actId="1076"/>
        <pc:sldMkLst>
          <pc:docMk/>
          <pc:sldMk cId="3945794401" sldId="275"/>
        </pc:sldMkLst>
        <pc:spChg chg="mod ord">
          <ac:chgData name="Marjo Grönvall-Jokela" userId="10993c76-be4d-4698-8a99-80574621722b" providerId="ADAL" clId="{33307EAA-7C51-4650-909A-A3876D76CFAC}" dt="2026-03-14T17:55:51.774" v="265" actId="700"/>
          <ac:spMkLst>
            <pc:docMk/>
            <pc:sldMk cId="3945794401" sldId="275"/>
            <ac:spMk id="4" creationId="{8E8EDBCF-8DF4-F271-10D8-7688C8D218E2}"/>
          </ac:spMkLst>
        </pc:spChg>
        <pc:spChg chg="mod ord">
          <ac:chgData name="Marjo Grönvall-Jokela" userId="10993c76-be4d-4698-8a99-80574621722b" providerId="ADAL" clId="{33307EAA-7C51-4650-909A-A3876D76CFAC}" dt="2026-03-14T17:55:51.774" v="265" actId="700"/>
          <ac:spMkLst>
            <pc:docMk/>
            <pc:sldMk cId="3945794401" sldId="275"/>
            <ac:spMk id="5" creationId="{8FBC396C-B80E-E7DF-9495-A6F4B12D0856}"/>
          </ac:spMkLst>
        </pc:spChg>
        <pc:spChg chg="add mod ord">
          <ac:chgData name="Marjo Grönvall-Jokela" userId="10993c76-be4d-4698-8a99-80574621722b" providerId="ADAL" clId="{33307EAA-7C51-4650-909A-A3876D76CFAC}" dt="2026-03-14T18:03:08.385" v="485" actId="1076"/>
          <ac:spMkLst>
            <pc:docMk/>
            <pc:sldMk cId="3945794401" sldId="275"/>
            <ac:spMk id="7" creationId="{7D61A83A-BE8F-AB87-6A2F-E2E713DC3570}"/>
          </ac:spMkLst>
        </pc:spChg>
        <pc:picChg chg="add mod">
          <ac:chgData name="Marjo Grönvall-Jokela" userId="10993c76-be4d-4698-8a99-80574621722b" providerId="ADAL" clId="{33307EAA-7C51-4650-909A-A3876D76CFAC}" dt="2026-03-14T17:57:05.696" v="284" actId="14100"/>
          <ac:picMkLst>
            <pc:docMk/>
            <pc:sldMk cId="3945794401" sldId="275"/>
            <ac:picMk id="10" creationId="{12B4C328-3818-63AB-80AF-EA243573A999}"/>
          </ac:picMkLst>
        </pc:picChg>
      </pc:sldChg>
      <pc:sldChg chg="addSp modSp new mod">
        <pc:chgData name="Marjo Grönvall-Jokela" userId="10993c76-be4d-4698-8a99-80574621722b" providerId="ADAL" clId="{33307EAA-7C51-4650-909A-A3876D76CFAC}" dt="2026-03-14T18:03:34.315" v="507" actId="20577"/>
        <pc:sldMkLst>
          <pc:docMk/>
          <pc:sldMk cId="2979718405" sldId="276"/>
        </pc:sldMkLst>
        <pc:spChg chg="mod">
          <ac:chgData name="Marjo Grönvall-Jokela" userId="10993c76-be4d-4698-8a99-80574621722b" providerId="ADAL" clId="{33307EAA-7C51-4650-909A-A3876D76CFAC}" dt="2026-03-14T18:03:34.315" v="507" actId="20577"/>
          <ac:spMkLst>
            <pc:docMk/>
            <pc:sldMk cId="2979718405" sldId="276"/>
            <ac:spMk id="2" creationId="{789DE6C4-49B0-7EBC-25BF-CE8F8954A78E}"/>
          </ac:spMkLst>
        </pc:spChg>
        <pc:spChg chg="mod">
          <ac:chgData name="Marjo Grönvall-Jokela" userId="10993c76-be4d-4698-8a99-80574621722b" providerId="ADAL" clId="{33307EAA-7C51-4650-909A-A3876D76CFAC}" dt="2026-03-14T17:58:33.014" v="299" actId="20577"/>
          <ac:spMkLst>
            <pc:docMk/>
            <pc:sldMk cId="2979718405" sldId="276"/>
            <ac:spMk id="6" creationId="{12213DC9-50CA-5AF2-3525-89897459BED9}"/>
          </ac:spMkLst>
        </pc:spChg>
        <pc:picChg chg="add mod">
          <ac:chgData name="Marjo Grönvall-Jokela" userId="10993c76-be4d-4698-8a99-80574621722b" providerId="ADAL" clId="{33307EAA-7C51-4650-909A-A3876D76CFAC}" dt="2026-03-14T17:58:48.745" v="300" actId="1076"/>
          <ac:picMkLst>
            <pc:docMk/>
            <pc:sldMk cId="2979718405" sldId="276"/>
            <ac:picMk id="8" creationId="{A16DEBB2-6B9B-AFF0-1642-D37849F7EB55}"/>
          </ac:picMkLst>
        </pc:picChg>
      </pc:sldChg>
      <pc:sldMasterChg chg="delSldLayout">
        <pc:chgData name="Marjo Grönvall-Jokela" userId="10993c76-be4d-4698-8a99-80574621722b" providerId="ADAL" clId="{33307EAA-7C51-4650-909A-A3876D76CFAC}" dt="2026-03-14T17:23:27.258" v="0" actId="2696"/>
        <pc:sldMasterMkLst>
          <pc:docMk/>
          <pc:sldMasterMk cId="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7c0dd14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17c0dd143f_0_4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17c0dd143f_0_4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7c0dd143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17c0dd143f_0_5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17c0dd143f_0_5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17c0dd143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17c0dd143f_0_6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17c0dd143f_0_64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7c0dd143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17c0dd143f_0_7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17c0dd143f_0_7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7c0dd143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7c0dd143f_0_7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17c0dd143f_0_78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7c0dd143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17c0dd143f_0_9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17c0dd143f_0_93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7c0dd143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17c0dd143f_0_10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17c0dd143f_0_10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7c0dd143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17c0dd143f_0_11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217c0dd143f_0_11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7c0dd143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7c0dd143f_0_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17c0dd143f_0_1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7c0dd143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7c0dd143f_0_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217c0dd143f_0_9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7c0dd143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7c0dd143f_0_1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217c0dd143f_0_16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7c0dd143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17c0dd143f_0_2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217c0dd143f_0_23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17c0dd143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17c0dd143f_0_30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7c0dd143f_0_30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7c0dd14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7c0dd143f_0_3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17c0dd143f_0_37:notes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00" cy="49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200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9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1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1"/>
          <p:cNvSpPr txBox="1">
            <a:spLocks noGrp="1"/>
          </p:cNvSpPr>
          <p:nvPr>
            <p:ph type="body" idx="5"/>
          </p:nvPr>
        </p:nvSpPr>
        <p:spPr>
          <a:xfrm>
            <a:off x="167544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6"/>
          </p:nvPr>
        </p:nvSpPr>
        <p:spPr>
          <a:xfrm>
            <a:off x="167549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2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 txBox="1">
            <a:spLocks noGrp="1"/>
          </p:cNvSpPr>
          <p:nvPr>
            <p:ph type="body" idx="7"/>
          </p:nvPr>
        </p:nvSpPr>
        <p:spPr>
          <a:xfrm>
            <a:off x="1839037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3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3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Biomi 6 luku 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303A515-5529-B0E5-2F75-151685057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44" y="240308"/>
            <a:ext cx="22015514" cy="2311506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/>
              <a:t>LUKU 9</a:t>
            </a:r>
            <a:br>
              <a:rPr lang="fi-FI" dirty="0"/>
            </a:br>
            <a:r>
              <a:rPr lang="fi-FI" dirty="0"/>
              <a:t>GENOMITIETO JA SEN HYÖDYNTÄMINEN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337B9F-0186-8200-82B6-DA9AEC7C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112" y="2551814"/>
            <a:ext cx="12992016" cy="107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17c0dd143f_0_23"/>
          <p:cNvSpPr txBox="1">
            <a:spLocks noGrp="1"/>
          </p:cNvSpPr>
          <p:nvPr>
            <p:ph type="title"/>
          </p:nvPr>
        </p:nvSpPr>
        <p:spPr>
          <a:xfrm>
            <a:off x="821475" y="358525"/>
            <a:ext cx="220509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8000" dirty="0"/>
              <a:t>Genominlaajuiset assosiaatiotutkimukset (GWAS)</a:t>
            </a:r>
            <a:endParaRPr sz="8000" dirty="0"/>
          </a:p>
        </p:txBody>
      </p:sp>
      <p:sp>
        <p:nvSpPr>
          <p:cNvPr id="149" name="Google Shape;149;g217c0dd143f_0_2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10</a:t>
            </a:fld>
            <a:endParaRPr/>
          </a:p>
        </p:txBody>
      </p:sp>
      <p:sp>
        <p:nvSpPr>
          <p:cNvPr id="150" name="Google Shape;150;g217c0dd143f_0_23"/>
          <p:cNvSpPr txBox="1"/>
          <p:nvPr/>
        </p:nvSpPr>
        <p:spPr>
          <a:xfrm>
            <a:off x="17287256" y="3733007"/>
            <a:ext cx="6486180" cy="766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Monitekijäisiin sairauksiin vaikuttavien geenien selvittäminen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endParaRPr sz="54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Mitkä tunnetut </a:t>
            </a:r>
            <a:r>
              <a:rPr lang="fi-FI" sz="5400" dirty="0" err="1">
                <a:latin typeface="Calibri"/>
                <a:ea typeface="Calibri"/>
                <a:cs typeface="Calibri"/>
                <a:sym typeface="Calibri"/>
              </a:rPr>
              <a:t>snipit</a:t>
            </a: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 liittyvät sairauteen? 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9176D46-3E98-6505-E3C3-A01B32D7FD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7D116607-F3D1-852D-CCA2-AB0D72B8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663" y="2758351"/>
            <a:ext cx="15665312" cy="10599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7c0dd143f_0_30"/>
          <p:cNvSpPr txBox="1">
            <a:spLocks noGrp="1"/>
          </p:cNvSpPr>
          <p:nvPr>
            <p:ph type="title"/>
          </p:nvPr>
        </p:nvSpPr>
        <p:spPr>
          <a:xfrm>
            <a:off x="1034467" y="1297543"/>
            <a:ext cx="8223300" cy="215633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Bioinformatiikka</a:t>
            </a:r>
            <a:endParaRPr dirty="0"/>
          </a:p>
        </p:txBody>
      </p:sp>
      <p:sp>
        <p:nvSpPr>
          <p:cNvPr id="157" name="Google Shape;157;g217c0dd143f_0_30"/>
          <p:cNvSpPr txBox="1">
            <a:spLocks noGrp="1"/>
          </p:cNvSpPr>
          <p:nvPr>
            <p:ph type="body" idx="1"/>
          </p:nvPr>
        </p:nvSpPr>
        <p:spPr>
          <a:xfrm>
            <a:off x="1302967" y="4091835"/>
            <a:ext cx="7954800" cy="799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Poikkitieteellinen ala: yhdistää tilastotieteen ja matematiikan biotieteisiin</a:t>
            </a:r>
            <a:endParaRPr sz="5400" dirty="0"/>
          </a:p>
          <a:p>
            <a:pPr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5400" dirty="0"/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Kehittää laskennallisia menetelmiä biologisten aineistojen tutkimiseen</a:t>
            </a:r>
            <a:endParaRPr sz="5400" dirty="0"/>
          </a:p>
        </p:txBody>
      </p:sp>
      <p:sp>
        <p:nvSpPr>
          <p:cNvPr id="158" name="Google Shape;158;g217c0dd143f_0_3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11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C1B437-E462-F411-6180-03772D351E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4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2D0ACD7-BA0A-C8DB-22AA-073BFDDD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0" y="654833"/>
            <a:ext cx="12979225" cy="12592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4C3D4EA7-EA80-53FF-E7C7-51DCBA52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" y="572720"/>
            <a:ext cx="13792230" cy="11981772"/>
          </a:xfrm>
          <a:prstGeom prst="rect">
            <a:avLst/>
          </a:prstGeom>
        </p:spPr>
      </p:pic>
      <p:sp>
        <p:nvSpPr>
          <p:cNvPr id="165" name="Google Shape;165;g217c0dd143f_0_37"/>
          <p:cNvSpPr txBox="1">
            <a:spLocks noGrp="1"/>
          </p:cNvSpPr>
          <p:nvPr>
            <p:ph type="title"/>
          </p:nvPr>
        </p:nvSpPr>
        <p:spPr>
          <a:xfrm>
            <a:off x="14532458" y="716030"/>
            <a:ext cx="89793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Yksilöllinen lääketiede</a:t>
            </a:r>
            <a:endParaRPr dirty="0"/>
          </a:p>
        </p:txBody>
      </p:sp>
      <p:sp>
        <p:nvSpPr>
          <p:cNvPr id="167" name="Google Shape;167;g217c0dd143f_0_3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12</a:t>
            </a:fld>
            <a:endParaRPr/>
          </a:p>
        </p:txBody>
      </p:sp>
      <p:sp>
        <p:nvSpPr>
          <p:cNvPr id="168" name="Google Shape;168;g217c0dd143f_0_37"/>
          <p:cNvSpPr txBox="1"/>
          <p:nvPr/>
        </p:nvSpPr>
        <p:spPr>
          <a:xfrm>
            <a:off x="15594458" y="3964931"/>
            <a:ext cx="7917300" cy="480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Potilaalle räätälöidään hoito yksilöllisesti DNA:n ja muista potilaista saadun tiedon perusteella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82FE27-4DE3-C32D-8165-3E1CEC6067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7c0dd143f_0_44"/>
          <p:cNvSpPr txBox="1">
            <a:spLocks noGrp="1"/>
          </p:cNvSpPr>
          <p:nvPr>
            <p:ph type="title"/>
          </p:nvPr>
        </p:nvSpPr>
        <p:spPr>
          <a:xfrm>
            <a:off x="486925" y="450165"/>
            <a:ext cx="9876275" cy="472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Lääketieteessä käytettäviä DNA-testejä</a:t>
            </a:r>
            <a:endParaRPr dirty="0"/>
          </a:p>
        </p:txBody>
      </p:sp>
      <p:sp>
        <p:nvSpPr>
          <p:cNvPr id="176" name="Google Shape;176;g217c0dd143f_0_4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F45E968-12E0-AC2F-E604-56F19BF5B4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EE8B0C8-2310-DBE0-E0B9-AF8BF8C8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195" y="21265"/>
            <a:ext cx="14261806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7c0dd143f_0_57"/>
          <p:cNvSpPr txBox="1">
            <a:spLocks noGrp="1"/>
          </p:cNvSpPr>
          <p:nvPr>
            <p:ph type="title"/>
          </p:nvPr>
        </p:nvSpPr>
        <p:spPr>
          <a:xfrm>
            <a:off x="12014791" y="513750"/>
            <a:ext cx="10878759" cy="371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DNA:n periytyminen ja geneettinen rekombinaatio</a:t>
            </a:r>
            <a:endParaRPr dirty="0"/>
          </a:p>
        </p:txBody>
      </p:sp>
      <p:sp>
        <p:nvSpPr>
          <p:cNvPr id="184" name="Google Shape;184;g217c0dd143f_0_5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14</a:t>
            </a:fld>
            <a:endParaRPr dirty="0"/>
          </a:p>
        </p:txBody>
      </p:sp>
      <p:sp>
        <p:nvSpPr>
          <p:cNvPr id="185" name="Google Shape;185;g217c0dd143f_0_57"/>
          <p:cNvSpPr txBox="1"/>
          <p:nvPr/>
        </p:nvSpPr>
        <p:spPr>
          <a:xfrm>
            <a:off x="12014791" y="4231650"/>
            <a:ext cx="11572600" cy="849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Yksilö on perii kummaltakin vanhemmaltaan 50% DNA:staan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Meioosin tekijäinvaihdunta tuottaa jokaisessa sukupolvessa kromosomeista uudenlaisia yhdistelmiä sukusoluihin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	→ Isovanhemmilta perityt osuudet 	eivät ole tasan 25 %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	→ Sisarusten geneettinen 	samankaltaisuus vaihtelee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BA6EB1A-DA1D-CF59-58B5-1A14C25CA4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6" name="Kuva 5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12173D69-8814-1E96-783C-EC0F76B64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85" y="816969"/>
            <a:ext cx="10878759" cy="1257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4E465768-6A0F-B2D5-593A-E2811D1FB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21" y="3117858"/>
            <a:ext cx="13744809" cy="10402818"/>
          </a:xfrm>
          <a:prstGeom prst="rect">
            <a:avLst/>
          </a:prstGeom>
        </p:spPr>
      </p:pic>
      <p:sp>
        <p:nvSpPr>
          <p:cNvPr id="191" name="Google Shape;191;g217c0dd143f_0_64"/>
          <p:cNvSpPr txBox="1">
            <a:spLocks noGrp="1"/>
          </p:cNvSpPr>
          <p:nvPr>
            <p:ph type="title"/>
          </p:nvPr>
        </p:nvSpPr>
        <p:spPr>
          <a:xfrm>
            <a:off x="769525" y="657067"/>
            <a:ext cx="6553200" cy="19258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Haplotyyppi</a:t>
            </a:r>
            <a:endParaRPr dirty="0"/>
          </a:p>
        </p:txBody>
      </p:sp>
      <p:sp>
        <p:nvSpPr>
          <p:cNvPr id="193" name="Google Shape;193;g217c0dd143f_0_6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15</a:t>
            </a:fld>
            <a:endParaRPr/>
          </a:p>
        </p:txBody>
      </p:sp>
      <p:sp>
        <p:nvSpPr>
          <p:cNvPr id="194" name="Google Shape;194;g217c0dd143f_0_64"/>
          <p:cNvSpPr txBox="1"/>
          <p:nvPr/>
        </p:nvSpPr>
        <p:spPr>
          <a:xfrm>
            <a:off x="14502809" y="0"/>
            <a:ext cx="9430870" cy="1421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Samassa kromosomissa oleva 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snippien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vakiojoukko: </a:t>
            </a:r>
            <a:r>
              <a:rPr lang="fi-FI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tietyssä </a:t>
            </a:r>
            <a:r>
              <a:rPr lang="fi-FI" sz="5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snipissä</a:t>
            </a:r>
            <a:r>
              <a:rPr lang="fi-FI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aina sama </a:t>
            </a:r>
            <a:r>
              <a:rPr lang="fi-FI" sz="5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nukleotidi</a:t>
            </a: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Havaitaan y-kromosomissa ja 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mtDNA:ssa</a:t>
            </a:r>
            <a:endParaRPr sz="5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Haplotyypin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snipit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periytyvät sellaisenaan sukupolvesta toiseen (koska Y-kromosomissa ja 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mtDNA:lla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ei ole vastinkromosomeja)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Kertoo </a:t>
            </a:r>
            <a:r>
              <a:rPr lang="fi-FI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isälinjasta 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(Y-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haplotyypit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tai </a:t>
            </a:r>
            <a:r>
              <a:rPr lang="fi-FI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äitilinjasta 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mt-haplotyypit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r>
              <a:rPr lang="fi-FI" sz="5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Haploryhmä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samaan </a:t>
            </a:r>
            <a:r>
              <a:rPr lang="fi-FI" sz="5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haplotyyppiin</a:t>
            </a:r>
            <a:r>
              <a:rPr lang="fi-FI" sz="5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kuuluvat yksilöt</a:t>
            </a:r>
            <a:endParaRPr lang="fi-FI" sz="54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 panose="020B0604020202020204" pitchFamily="34" charset="0"/>
              <a:buChar char="•"/>
            </a:pP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885FD9B-F07D-D328-548A-3BC9772710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B0935A08-DF06-3549-661D-19343C259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329" y="2344199"/>
            <a:ext cx="14060236" cy="10641550"/>
          </a:xfrm>
          <a:prstGeom prst="rect">
            <a:avLst/>
          </a:prstGeom>
        </p:spPr>
      </p:pic>
      <p:sp>
        <p:nvSpPr>
          <p:cNvPr id="201" name="Google Shape;201;g217c0dd143f_0_71"/>
          <p:cNvSpPr txBox="1">
            <a:spLocks noGrp="1"/>
          </p:cNvSpPr>
          <p:nvPr>
            <p:ph type="title"/>
          </p:nvPr>
        </p:nvSpPr>
        <p:spPr>
          <a:xfrm>
            <a:off x="0" y="654784"/>
            <a:ext cx="21531944" cy="9149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Geenitestit sukututkimuksessa</a:t>
            </a:r>
            <a:endParaRPr dirty="0"/>
          </a:p>
        </p:txBody>
      </p:sp>
      <p:sp>
        <p:nvSpPr>
          <p:cNvPr id="203" name="Google Shape;203;g217c0dd143f_0_7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16</a:t>
            </a:fld>
            <a:endParaRPr/>
          </a:p>
        </p:txBody>
      </p:sp>
      <p:sp>
        <p:nvSpPr>
          <p:cNvPr id="204" name="Google Shape;204;g217c0dd143f_0_71"/>
          <p:cNvSpPr txBox="1"/>
          <p:nvPr/>
        </p:nvSpPr>
        <p:spPr>
          <a:xfrm>
            <a:off x="417764" y="1842645"/>
            <a:ext cx="8875092" cy="849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 err="1">
                <a:latin typeface="Calibri"/>
                <a:ea typeface="Calibri"/>
                <a:cs typeface="Calibri"/>
                <a:sym typeface="Calibri"/>
              </a:rPr>
              <a:t>autosomitestit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	→ laajimmin tietoa 	geneettisestä taustasta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Y-kromosomitestit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	→ tietoa isälinjasta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6000" dirty="0" err="1">
                <a:latin typeface="Calibri"/>
                <a:ea typeface="Calibri"/>
                <a:cs typeface="Calibri"/>
                <a:sym typeface="Calibri"/>
              </a:rPr>
              <a:t>mtDNA</a:t>
            </a: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-testit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	→ tietoa äitilinjasta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E75F636-64CB-713E-4F35-E0625C592F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 dirty="0"/>
              <a:t>Biomi 6 luku 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7c0dd143f_0_78"/>
          <p:cNvSpPr txBox="1">
            <a:spLocks noGrp="1"/>
          </p:cNvSpPr>
          <p:nvPr>
            <p:ph type="title"/>
          </p:nvPr>
        </p:nvSpPr>
        <p:spPr>
          <a:xfrm>
            <a:off x="0" y="711901"/>
            <a:ext cx="8186100" cy="213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DNA-tunnistus eli DNA-profilointi</a:t>
            </a:r>
            <a:endParaRPr dirty="0"/>
          </a:p>
        </p:txBody>
      </p:sp>
      <p:sp>
        <p:nvSpPr>
          <p:cNvPr id="211" name="Google Shape;211;g217c0dd143f_0_78"/>
          <p:cNvSpPr txBox="1">
            <a:spLocks noGrp="1"/>
          </p:cNvSpPr>
          <p:nvPr>
            <p:ph type="body" idx="1"/>
          </p:nvPr>
        </p:nvSpPr>
        <p:spPr>
          <a:xfrm>
            <a:off x="529410" y="3417844"/>
            <a:ext cx="8400592" cy="89131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lvl="0" indent="-57150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Perustuu DNA:n yksilöllisyyteen:</a:t>
            </a:r>
            <a:endParaRPr dirty="0"/>
          </a:p>
          <a:p>
            <a:pPr lvl="2">
              <a:spcBef>
                <a:spcPts val="0"/>
              </a:spcBef>
              <a:buSzPts val="5400"/>
              <a:buFont typeface="Courier New" panose="02070309020205020404" pitchFamily="49" charset="0"/>
              <a:buChar char="o"/>
            </a:pPr>
            <a:r>
              <a:rPr lang="fi-FI" b="1" dirty="0"/>
              <a:t>minisatelliitteihin</a:t>
            </a:r>
            <a:r>
              <a:rPr lang="fi-FI" dirty="0"/>
              <a:t> (DNA:n sormenjälkitunnistus)</a:t>
            </a:r>
            <a:endParaRPr dirty="0"/>
          </a:p>
          <a:p>
            <a:pPr lvl="2">
              <a:spcBef>
                <a:spcPts val="0"/>
              </a:spcBef>
              <a:buSzPts val="5400"/>
              <a:buFont typeface="Courier New" panose="02070309020205020404" pitchFamily="49" charset="0"/>
              <a:buChar char="o"/>
            </a:pPr>
            <a:r>
              <a:rPr lang="fi-FI" b="1" dirty="0"/>
              <a:t>mikrosatelliitteihin </a:t>
            </a:r>
            <a:r>
              <a:rPr lang="fi-FI" dirty="0"/>
              <a:t>(2-9 </a:t>
            </a:r>
            <a:r>
              <a:rPr lang="fi-FI" dirty="0" err="1"/>
              <a:t>nukleotidin</a:t>
            </a:r>
            <a:r>
              <a:rPr lang="fi-FI" dirty="0"/>
              <a:t> toistojakoja) </a:t>
            </a:r>
            <a:r>
              <a:rPr lang="fi-FI" b="1" dirty="0"/>
              <a:t>ja </a:t>
            </a:r>
            <a:br>
              <a:rPr lang="fi-FI" b="1" dirty="0"/>
            </a:br>
            <a:r>
              <a:rPr lang="fi-FI" b="1" dirty="0" err="1"/>
              <a:t>snippeihin</a:t>
            </a:r>
            <a:r>
              <a:rPr lang="fi-FI" b="1" dirty="0"/>
              <a:t> </a:t>
            </a:r>
            <a:r>
              <a:rPr lang="fi-FI" dirty="0"/>
              <a:t>(nykymenetelmä)</a:t>
            </a:r>
            <a:endParaRPr dirty="0"/>
          </a:p>
          <a:p>
            <a:pPr marL="1485900" lvl="0" indent="-571500" algn="l" rtl="0"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571500" lvl="0" indent="-57150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Virallinen yksilöntunnistus: mm. </a:t>
            </a:r>
            <a:r>
              <a:rPr lang="fi-FI" b="1" dirty="0"/>
              <a:t>rikos- ja isyystutkimus  </a:t>
            </a:r>
            <a:endParaRPr b="1" dirty="0"/>
          </a:p>
        </p:txBody>
      </p:sp>
      <p:sp>
        <p:nvSpPr>
          <p:cNvPr id="212" name="Google Shape;212;g217c0dd143f_0_7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17</a:t>
            </a:fld>
            <a:endParaRPr/>
          </a:p>
        </p:txBody>
      </p:sp>
      <p:sp>
        <p:nvSpPr>
          <p:cNvPr id="215" name="Google Shape;215;g217c0dd143f_0_78"/>
          <p:cNvSpPr txBox="1"/>
          <p:nvPr/>
        </p:nvSpPr>
        <p:spPr>
          <a:xfrm>
            <a:off x="9308448" y="12647210"/>
            <a:ext cx="669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1" dirty="0">
                <a:latin typeface="Calibri"/>
                <a:ea typeface="Calibri"/>
                <a:cs typeface="Calibri"/>
                <a:sym typeface="Calibri"/>
              </a:rPr>
              <a:t>DNA-sormenjälkitunnistus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17c0dd143f_0_78"/>
          <p:cNvSpPr txBox="1"/>
          <p:nvPr/>
        </p:nvSpPr>
        <p:spPr>
          <a:xfrm>
            <a:off x="17615275" y="8060885"/>
            <a:ext cx="60216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b="1" dirty="0">
                <a:latin typeface="Calibri"/>
                <a:ea typeface="Calibri"/>
                <a:cs typeface="Calibri"/>
                <a:sym typeface="Calibri"/>
              </a:rPr>
              <a:t>Kuka epäillyistä on ollut rikospaikalla?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4B51BAC-118E-E400-7FD6-209F02004C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4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8799B138-BE15-38DD-2678-AD8EE6B1C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002" y="0"/>
            <a:ext cx="7069046" cy="12255499"/>
          </a:xfrm>
          <a:prstGeom prst="rect">
            <a:avLst/>
          </a:prstGeom>
        </p:spPr>
      </p:pic>
      <p:pic>
        <p:nvPicPr>
          <p:cNvPr id="6" name="Kuva 5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03B10579-0415-4DB4-52D1-8AB1B2A06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8110" y="2843701"/>
            <a:ext cx="7626480" cy="4730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logo&#10;&#10;Kuvaus luotu automaattisesti">
            <a:extLst>
              <a:ext uri="{FF2B5EF4-FFF2-40B4-BE49-F238E27FC236}">
                <a16:creationId xmlns:a16="http://schemas.microsoft.com/office/drawing/2014/main" id="{F94D6ECB-3219-0DB1-707A-A51D7545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29" y="1510798"/>
            <a:ext cx="18400340" cy="6314153"/>
          </a:xfrm>
          <a:prstGeom prst="rect">
            <a:avLst/>
          </a:prstGeom>
        </p:spPr>
      </p:pic>
      <p:sp>
        <p:nvSpPr>
          <p:cNvPr id="222" name="Google Shape;222;g217c0dd143f_0_93"/>
          <p:cNvSpPr txBox="1">
            <a:spLocks noGrp="1"/>
          </p:cNvSpPr>
          <p:nvPr>
            <p:ph type="title"/>
          </p:nvPr>
        </p:nvSpPr>
        <p:spPr>
          <a:xfrm>
            <a:off x="1676400" y="358550"/>
            <a:ext cx="21031200" cy="187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DNA-viivakoodit</a:t>
            </a:r>
            <a:endParaRPr dirty="0"/>
          </a:p>
        </p:txBody>
      </p:sp>
      <p:sp>
        <p:nvSpPr>
          <p:cNvPr id="224" name="Google Shape;224;g217c0dd143f_0_9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18</a:t>
            </a:fld>
            <a:endParaRPr/>
          </a:p>
        </p:txBody>
      </p:sp>
      <p:sp>
        <p:nvSpPr>
          <p:cNvPr id="225" name="Google Shape;225;g217c0dd143f_0_93"/>
          <p:cNvSpPr txBox="1"/>
          <p:nvPr/>
        </p:nvSpPr>
        <p:spPr>
          <a:xfrm>
            <a:off x="808074" y="7591648"/>
            <a:ext cx="22874115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ea typeface="Calibri"/>
                <a:cs typeface="Calibri"/>
                <a:sym typeface="Calibri"/>
              </a:rPr>
              <a:t>Lajikohtainen</a:t>
            </a: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 DNA-tunniste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Määritetään DNA-viivakoodauksella: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1028700" lvl="4" indent="-571500">
              <a:buFont typeface="Courier New" panose="02070309020205020404" pitchFamily="49" charset="0"/>
              <a:buChar char="o"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Tutkitaan tiettyä eliöryhmäspesifistä geeniä, jossa esiintyy </a:t>
            </a:r>
            <a:r>
              <a:rPr lang="fi-FI" sz="4800" b="1" dirty="0">
                <a:latin typeface="Calibri"/>
                <a:ea typeface="Calibri"/>
                <a:cs typeface="Calibri"/>
                <a:sym typeface="Calibri"/>
              </a:rPr>
              <a:t>eroja lajien välillä, </a:t>
            </a: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muttei juurikaan lajin sisällä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DNA-viivakoodit kerätään DNA-viivakoodirekisteriin: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Tutkittavalle näytteelle voi tehdä DNA-viivakoodauksen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ea typeface="Calibri"/>
                <a:cs typeface="Calibri"/>
                <a:sym typeface="Calibri"/>
              </a:rPr>
              <a:t>→ Tulosta verrataan rekisteriin: laji selviää/ on löydetty uusi laji</a:t>
            </a: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7c0dd143f_0_100"/>
          <p:cNvSpPr txBox="1">
            <a:spLocks noGrp="1"/>
          </p:cNvSpPr>
          <p:nvPr>
            <p:ph type="title"/>
          </p:nvPr>
        </p:nvSpPr>
        <p:spPr>
          <a:xfrm>
            <a:off x="598450" y="767425"/>
            <a:ext cx="21031200" cy="153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  DNA-viivakoodaus vs. metaviivakoodaus</a:t>
            </a:r>
            <a:endParaRPr dirty="0"/>
          </a:p>
        </p:txBody>
      </p:sp>
      <p:sp>
        <p:nvSpPr>
          <p:cNvPr id="233" name="Google Shape;233;g217c0dd143f_0_10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19</a:t>
            </a:fld>
            <a:endParaRPr/>
          </a:p>
        </p:txBody>
      </p:sp>
      <p:sp>
        <p:nvSpPr>
          <p:cNvPr id="234" name="Google Shape;234;g217c0dd143f_0_100"/>
          <p:cNvSpPr txBox="1"/>
          <p:nvPr/>
        </p:nvSpPr>
        <p:spPr>
          <a:xfrm>
            <a:off x="867325" y="1598350"/>
            <a:ext cx="2141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17c0dd143f_0_100"/>
          <p:cNvSpPr txBox="1"/>
          <p:nvPr/>
        </p:nvSpPr>
        <p:spPr>
          <a:xfrm>
            <a:off x="16324981" y="3567816"/>
            <a:ext cx="8059019" cy="757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DNA-viivakoodauksella tutkitaan yhtä lajia kerrallaan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4800"/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Metaviivakoodauksella tutkitaan näytteestä, mitä lajeja siitä löytyy (eli monia lajeja)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814C05E-34CB-4FE2-907C-6CA2C9D4EC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E520F95-9043-5AE1-EF28-9F7097DA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49" y="4805916"/>
            <a:ext cx="16065432" cy="86167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21950" y="395725"/>
            <a:ext cx="21031200" cy="1563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ct val="100000"/>
              <a:buFont typeface="Calibri"/>
              <a:buNone/>
            </a:pPr>
            <a:r>
              <a:rPr lang="fi-FI" sz="11500" dirty="0"/>
              <a:t>Genomi</a:t>
            </a:r>
            <a:endParaRPr sz="115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Biomi 6 luku 9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17404614" y="3693075"/>
            <a:ext cx="6979386" cy="5447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i-FI" sz="7200" dirty="0">
                <a:latin typeface="Calibri"/>
                <a:ea typeface="Calibri"/>
                <a:cs typeface="Calibri"/>
                <a:sym typeface="Calibri"/>
              </a:rPr>
              <a:t>Ihmisen genomi:</a:t>
            </a:r>
            <a:endParaRPr sz="7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muodostuu 23 kromosomiparista ja </a:t>
            </a:r>
            <a:r>
              <a:rPr lang="fi-FI" sz="5400" dirty="0" err="1">
                <a:latin typeface="Calibri"/>
                <a:ea typeface="Calibri"/>
                <a:cs typeface="Calibri"/>
                <a:sym typeface="Calibri"/>
              </a:rPr>
              <a:t>mtDNA:sta</a:t>
            </a:r>
            <a:endParaRPr sz="5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6096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ea typeface="Calibri"/>
                <a:cs typeface="Calibri"/>
                <a:sym typeface="Calibri"/>
              </a:rPr>
              <a:t>ohjaa jokaisessa solussa sen toimintoja</a:t>
            </a:r>
            <a:r>
              <a:rPr lang="fi-FI" sz="44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uva 4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F7F38238-E59A-FA95-A703-A50E89112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34" y="2551814"/>
            <a:ext cx="16625671" cy="1092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7c0dd143f_0_11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1648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Metaviivakoodauksen sovelluksia</a:t>
            </a:r>
            <a:endParaRPr dirty="0"/>
          </a:p>
        </p:txBody>
      </p:sp>
      <p:sp>
        <p:nvSpPr>
          <p:cNvPr id="243" name="Google Shape;243;g217c0dd143f_0_1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20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C17C112-4586-290A-780D-ADC1864EC5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45FBE267-57D5-5B5E-892F-1D353C55E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44" y="2488870"/>
            <a:ext cx="17036170" cy="10496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67744" y="216545"/>
            <a:ext cx="66993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Genomiikka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94872" y="2552957"/>
            <a:ext cx="82296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Tutkii yksilön genomia kokonaisuutena</a:t>
            </a:r>
            <a:endParaRPr sz="5400" dirty="0">
              <a:solidFill>
                <a:srgbClr val="000000"/>
              </a:solidFill>
            </a:endParaRPr>
          </a:p>
          <a:p>
            <a:pPr marL="10287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5400" dirty="0">
              <a:solidFill>
                <a:srgbClr val="000000"/>
              </a:solidFill>
            </a:endParaRPr>
          </a:p>
          <a:p>
            <a:pPr marL="4572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rgbClr val="000000"/>
                </a:solidFill>
              </a:rPr>
              <a:t>Miten solu ja eliö rakentuvat ja toimivat tuhansien geenien yhteisvaikutuksen tuloksena? </a:t>
            </a:r>
            <a:endParaRPr sz="54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Biomi 6 luku 9</a:t>
            </a:r>
            <a:endParaRPr/>
          </a:p>
        </p:txBody>
      </p:sp>
      <p:pic>
        <p:nvPicPr>
          <p:cNvPr id="3" name="Kuva 2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D3FF5BE4-2FF0-2BCD-A5DE-B2CF3311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328" y="0"/>
            <a:ext cx="12059928" cy="12906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621944" y="-48402"/>
            <a:ext cx="21031200" cy="217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Geenikartta</a:t>
            </a:r>
            <a:endParaRPr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Biomi 6 luku 9</a:t>
            </a:r>
            <a:endParaRPr/>
          </a:p>
        </p:txBody>
      </p:sp>
      <p:pic>
        <p:nvPicPr>
          <p:cNvPr id="5" name="Kuva 4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F66952CA-AACE-E10E-075D-03AD68491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856" y="1714577"/>
            <a:ext cx="19658307" cy="11716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7c0dd143f_0_1"/>
          <p:cNvSpPr txBox="1">
            <a:spLocks noGrp="1"/>
          </p:cNvSpPr>
          <p:nvPr>
            <p:ph type="title"/>
          </p:nvPr>
        </p:nvSpPr>
        <p:spPr>
          <a:xfrm>
            <a:off x="719470" y="-184149"/>
            <a:ext cx="21031200" cy="265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Biopankit</a:t>
            </a:r>
            <a:endParaRPr dirty="0"/>
          </a:p>
        </p:txBody>
      </p:sp>
      <p:sp>
        <p:nvSpPr>
          <p:cNvPr id="120" name="Google Shape;120;g217c0dd143f_0_1"/>
          <p:cNvSpPr txBox="1">
            <a:spLocks noGrp="1"/>
          </p:cNvSpPr>
          <p:nvPr>
            <p:ph type="body" idx="1"/>
          </p:nvPr>
        </p:nvSpPr>
        <p:spPr>
          <a:xfrm>
            <a:off x="719469" y="2466951"/>
            <a:ext cx="10232065" cy="105187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Kokoelma eliöistä kerättyjä näytteitä ja niihin liitettyjä tietoja</a:t>
            </a:r>
            <a:endParaRPr dirty="0"/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/>
              <a:t>Esim. verinäytteitä (ihmisestä) tai siemeniä (kasveista)</a:t>
            </a:r>
            <a:endParaRPr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Tärkeä tehtävä genomitiedon selvittämisessä ja tallentamisessa</a:t>
            </a:r>
            <a:endParaRPr dirty="0"/>
          </a:p>
        </p:txBody>
      </p:sp>
      <p:sp>
        <p:nvSpPr>
          <p:cNvPr id="121" name="Google Shape;121;g217c0dd143f_0_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ED05BCD-272E-39FF-4DE3-2C8240209F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4" name="Kuva 3" descr="Kuva, joka sisältää kohteen henkilö, sisä-, valmistautuminen&#10;&#10;Kuvaus luotu automaattisesti">
            <a:extLst>
              <a:ext uri="{FF2B5EF4-FFF2-40B4-BE49-F238E27FC236}">
                <a16:creationId xmlns:a16="http://schemas.microsoft.com/office/drawing/2014/main" id="{508E5EEF-C489-A115-A944-1843F5848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69"/>
          <a:stretch/>
        </p:blipFill>
        <p:spPr>
          <a:xfrm>
            <a:off x="11800114" y="363058"/>
            <a:ext cx="11560628" cy="8365631"/>
          </a:xfrm>
          <a:prstGeom prst="rect">
            <a:avLst/>
          </a:prstGeom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D0FCADB-C6E3-B035-BCE5-88435BC18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0114" y="8728689"/>
            <a:ext cx="11560629" cy="462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1DE730F5-2C06-0906-F312-8A62AE30D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909" y="1373917"/>
            <a:ext cx="15185524" cy="12517367"/>
          </a:xfrm>
          <a:prstGeom prst="rect">
            <a:avLst/>
          </a:prstGeom>
        </p:spPr>
      </p:pic>
      <p:sp>
        <p:nvSpPr>
          <p:cNvPr id="128" name="Google Shape;128;g217c0dd143f_0_9"/>
          <p:cNvSpPr txBox="1">
            <a:spLocks noGrp="1"/>
          </p:cNvSpPr>
          <p:nvPr>
            <p:ph type="title"/>
          </p:nvPr>
        </p:nvSpPr>
        <p:spPr>
          <a:xfrm>
            <a:off x="5327825" y="172650"/>
            <a:ext cx="13604400" cy="176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Ihmiset ovat yksilöllisiä</a:t>
            </a:r>
            <a:endParaRPr sz="6000" dirty="0"/>
          </a:p>
        </p:txBody>
      </p:sp>
      <p:sp>
        <p:nvSpPr>
          <p:cNvPr id="130" name="Google Shape;130;g217c0dd143f_0_9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31" name="Google Shape;131;g217c0dd143f_0_9"/>
          <p:cNvSpPr txBox="1"/>
          <p:nvPr/>
        </p:nvSpPr>
        <p:spPr>
          <a:xfrm>
            <a:off x="1041372" y="3343222"/>
            <a:ext cx="5833500" cy="570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DNA-erot ihmisten välillä: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99,9 % identtistä</a:t>
            </a:r>
            <a:endParaRPr sz="6000" dirty="0">
              <a:latin typeface="Calibri"/>
              <a:ea typeface="Calibri"/>
              <a:cs typeface="Calibri"/>
              <a:sym typeface="Calibri"/>
            </a:endParaRPr>
          </a:p>
          <a:p>
            <a:pPr marL="571500" lvl="0" indent="-571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ea typeface="Calibri"/>
                <a:cs typeface="Calibri"/>
                <a:sym typeface="Calibri"/>
              </a:rPr>
              <a:t>0,1 % erilaista</a:t>
            </a:r>
            <a:endParaRPr sz="6000" dirty="0">
              <a:solidFill>
                <a:srgbClr val="57575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73D191E-7FFB-80AF-78D6-F581C2D559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7c0dd143f_0_16"/>
          <p:cNvSpPr txBox="1">
            <a:spLocks noGrp="1"/>
          </p:cNvSpPr>
          <p:nvPr>
            <p:ph type="title"/>
          </p:nvPr>
        </p:nvSpPr>
        <p:spPr>
          <a:xfrm>
            <a:off x="608148" y="730251"/>
            <a:ext cx="6244800" cy="138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err="1"/>
              <a:t>Snipit</a:t>
            </a:r>
            <a:endParaRPr dirty="0"/>
          </a:p>
        </p:txBody>
      </p:sp>
      <p:sp>
        <p:nvSpPr>
          <p:cNvPr id="138" name="Google Shape;138;g217c0dd143f_0_16"/>
          <p:cNvSpPr txBox="1">
            <a:spLocks noGrp="1"/>
          </p:cNvSpPr>
          <p:nvPr>
            <p:ph type="body" idx="1"/>
          </p:nvPr>
        </p:nvSpPr>
        <p:spPr>
          <a:xfrm>
            <a:off x="8844326" y="1979382"/>
            <a:ext cx="6802200" cy="102761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SNP= yhden </a:t>
            </a:r>
            <a:r>
              <a:rPr lang="fi-FI" dirty="0" err="1">
                <a:solidFill>
                  <a:srgbClr val="000000"/>
                </a:solidFill>
              </a:rPr>
              <a:t>nukleotidin</a:t>
            </a:r>
            <a:r>
              <a:rPr lang="fi-FI" dirty="0">
                <a:solidFill>
                  <a:srgbClr val="000000"/>
                </a:solidFill>
              </a:rPr>
              <a:t> polymorfismi</a:t>
            </a:r>
            <a:endParaRPr dirty="0">
              <a:solidFill>
                <a:srgbClr val="000000"/>
              </a:solidFill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Yleisin geneettisen muuntelun (vaihtelun) muoto</a:t>
            </a:r>
            <a:endParaRPr dirty="0">
              <a:solidFill>
                <a:srgbClr val="000000"/>
              </a:solidFill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Jokaisella noin 10 miljoonaa </a:t>
            </a:r>
            <a:r>
              <a:rPr lang="fi-FI" dirty="0" err="1">
                <a:solidFill>
                  <a:srgbClr val="000000"/>
                </a:solidFill>
              </a:rPr>
              <a:t>snippiä</a:t>
            </a:r>
            <a:r>
              <a:rPr lang="fi-FI" dirty="0">
                <a:solidFill>
                  <a:srgbClr val="000000"/>
                </a:solidFill>
              </a:rPr>
              <a:t> </a:t>
            </a:r>
            <a:endParaRPr dirty="0"/>
          </a:p>
        </p:txBody>
      </p:sp>
      <p:sp>
        <p:nvSpPr>
          <p:cNvPr id="139" name="Google Shape;139;g217c0dd143f_0_1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E5E46F2-F84E-1E3F-D9FE-0D93E4AA6C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4" name="Kuva 3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1825A73-7562-D810-4F3C-64F249F5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82" y="3748074"/>
            <a:ext cx="8759090" cy="9744642"/>
          </a:xfrm>
          <a:prstGeom prst="rect">
            <a:avLst/>
          </a:prstGeom>
        </p:spPr>
      </p:pic>
      <p:pic>
        <p:nvPicPr>
          <p:cNvPr id="6" name="Kuva 5" descr="Kuva, joka sisältää kohteen diagrammi&#10;&#10;Kuvaus luotu automaattisesti">
            <a:extLst>
              <a:ext uri="{FF2B5EF4-FFF2-40B4-BE49-F238E27FC236}">
                <a16:creationId xmlns:a16="http://schemas.microsoft.com/office/drawing/2014/main" id="{A6554054-323B-4545-76AF-D7AE87E57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4280" y="0"/>
            <a:ext cx="8720240" cy="8145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D61A83A-BE8F-AB87-6A2F-E2E713DC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95" y="432316"/>
            <a:ext cx="5277293" cy="2651126"/>
          </a:xfrm>
        </p:spPr>
        <p:txBody>
          <a:bodyPr/>
          <a:lstStyle/>
          <a:p>
            <a:r>
              <a:rPr lang="fi-FI" dirty="0"/>
              <a:t>DNA-sirut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8EDBCF-8DF4-F271-10D8-7688C8D218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BC396C-B80E-E7DF-9495-A6F4B12D08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2B4C328-3818-63AB-80AF-EA243573A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3442"/>
            <a:ext cx="24370926" cy="106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89DE6C4-49B0-7EBC-25BF-CE8F8954A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Hybridisaatio</a:t>
            </a:r>
          </a:p>
          <a:p>
            <a:pPr marL="914400" indent="-685800">
              <a:buFontTx/>
              <a:buChar char="-"/>
            </a:pPr>
            <a:r>
              <a:rPr lang="fi-FI" dirty="0"/>
              <a:t>Fluoresoidut </a:t>
            </a:r>
            <a:r>
              <a:rPr lang="fi-FI" dirty="0" err="1"/>
              <a:t>cDNA:t</a:t>
            </a:r>
            <a:r>
              <a:rPr lang="fi-FI" dirty="0"/>
              <a:t> </a:t>
            </a:r>
            <a:r>
              <a:rPr lang="fi-FI" dirty="0" err="1"/>
              <a:t>hybridisoituvat</a:t>
            </a:r>
            <a:r>
              <a:rPr lang="fi-FI" dirty="0"/>
              <a:t> niitä vastaavien siruun kiinnitettyjen koettimien kanssa</a:t>
            </a:r>
          </a:p>
          <a:p>
            <a:pPr marL="914400" indent="-685800">
              <a:buFontTx/>
              <a:buChar char="-"/>
            </a:pPr>
            <a:r>
              <a:rPr lang="fi-FI" dirty="0"/>
              <a:t>Koetin = yksijuosteinen pätkä </a:t>
            </a:r>
            <a:r>
              <a:rPr lang="fi-FI" dirty="0" err="1"/>
              <a:t>DNA:a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AE8E7AC-C71C-E543-5CE6-9B212754AD11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8858C6-180E-DD21-F8C1-F87656C2C1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0C1A8F4-F2FB-4EDA-5C02-369F819968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Biomi 6 luku 9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12213DC9-50CA-5AF2-3525-89897459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DNA-sirut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16DEBB2-6B9B-AFF0-1642-D37849F7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434" y="2270161"/>
            <a:ext cx="10997317" cy="91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500</Words>
  <Application>Microsoft Office PowerPoint</Application>
  <PresentationFormat>Mukautettu</PresentationFormat>
  <Paragraphs>129</Paragraphs>
  <Slides>20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Office-teema</vt:lpstr>
      <vt:lpstr>LUKU 9 GENOMITIETO JA SEN HYÖDYNTÄMINEN</vt:lpstr>
      <vt:lpstr>Genomi</vt:lpstr>
      <vt:lpstr>Genomiikka</vt:lpstr>
      <vt:lpstr>Geenikartta</vt:lpstr>
      <vt:lpstr>Biopankit</vt:lpstr>
      <vt:lpstr>Ihmiset ovat yksilöllisiä</vt:lpstr>
      <vt:lpstr>Snipit</vt:lpstr>
      <vt:lpstr>DNA-sirut</vt:lpstr>
      <vt:lpstr>DNA-sirut</vt:lpstr>
      <vt:lpstr>Genominlaajuiset assosiaatiotutkimukset (GWAS)</vt:lpstr>
      <vt:lpstr>Bioinformatiikka</vt:lpstr>
      <vt:lpstr>Yksilöllinen lääketiede</vt:lpstr>
      <vt:lpstr>Lääketieteessä käytettäviä DNA-testejä</vt:lpstr>
      <vt:lpstr>DNA:n periytyminen ja geneettinen rekombinaatio</vt:lpstr>
      <vt:lpstr>Haplotyyppi</vt:lpstr>
      <vt:lpstr>Geenitestit sukututkimuksessa</vt:lpstr>
      <vt:lpstr>DNA-tunnistus eli DNA-profilointi</vt:lpstr>
      <vt:lpstr>DNA-viivakoodit</vt:lpstr>
      <vt:lpstr>  DNA-viivakoodaus vs. metaviivakoodaus</vt:lpstr>
      <vt:lpstr>Metaviivakoodauksen sovelluksia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Genomitieto ja sen hyödyntäminen</dc:title>
  <dc:creator>Väänänen Anna</dc:creator>
  <cp:lastModifiedBy>Marjo Grönvall-Jokela</cp:lastModifiedBy>
  <cp:revision>2</cp:revision>
  <dcterms:created xsi:type="dcterms:W3CDTF">2020-05-05T09:10:38Z</dcterms:created>
  <dcterms:modified xsi:type="dcterms:W3CDTF">2026-03-18T19:25:50Z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0x010100E0385AE73BA4B34DAC1EFBEFAAD46A70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