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57" r:id="rId9"/>
    <p:sldId id="258" r:id="rId10"/>
    <p:sldId id="260" r:id="rId11"/>
    <p:sldId id="261" r:id="rId12"/>
    <p:sldId id="262" r:id="rId13"/>
    <p:sldId id="263" r:id="rId14"/>
    <p:sldId id="264" r:id="rId15"/>
    <p:sldId id="265" r:id="rId16"/>
    <p:sldId id="259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4536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2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84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150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975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565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0658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62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504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85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1B462-90FB-458D-A6E2-DD21962AFB7C}" type="datetimeFigureOut">
              <a:rPr lang="fi-FI" smtClean="0"/>
              <a:t>12.9.2017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7E1BC-2709-47C1-B924-FD29E95D09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260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160239"/>
          </a:xfrm>
        </p:spPr>
        <p:txBody>
          <a:bodyPr>
            <a:normAutofit/>
          </a:bodyPr>
          <a:lstStyle/>
          <a:p>
            <a:r>
              <a:rPr lang="fi-FI" sz="5400" dirty="0" smtClean="0"/>
              <a:t>Mitä kielioppi on? </a:t>
            </a:r>
            <a:br>
              <a:rPr lang="fi-FI" sz="5400" dirty="0" smtClean="0"/>
            </a:br>
            <a:r>
              <a:rPr lang="fi-FI" sz="5400" dirty="0" smtClean="0"/>
              <a:t>s. </a:t>
            </a:r>
            <a:r>
              <a:rPr lang="fi-FI" sz="5400" dirty="0" smtClean="0"/>
              <a:t>301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929880"/>
          </a:xfrm>
        </p:spPr>
        <p:txBody>
          <a:bodyPr>
            <a:noAutofit/>
          </a:bodyPr>
          <a:lstStyle/>
          <a:p>
            <a:r>
              <a:rPr lang="fi-FI" sz="7200" b="1" smtClean="0"/>
              <a:t>??????</a:t>
            </a:r>
            <a:endParaRPr lang="fi-FI" sz="7200" b="1" dirty="0"/>
          </a:p>
        </p:txBody>
      </p:sp>
    </p:spTree>
    <p:extLst>
      <p:ext uri="{BB962C8B-B14F-4D97-AF65-F5344CB8AC3E}">
        <p14:creationId xmlns:p14="http://schemas.microsoft.com/office/powerpoint/2010/main" val="349980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Kielenhuolto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= kieltä huolletaan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80928"/>
            <a:ext cx="5247257" cy="3040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705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fi-FI" dirty="0" smtClean="0"/>
              <a:t>Kielivirhe on suhteellinen käsite.</a:t>
            </a:r>
          </a:p>
          <a:p>
            <a:pPr marL="0" indent="0">
              <a:buNone/>
            </a:pPr>
            <a:endParaRPr lang="fi-FI" dirty="0" smtClean="0"/>
          </a:p>
          <a:p>
            <a:pPr lvl="1"/>
            <a:r>
              <a:rPr lang="fi-FI" i="1" dirty="0" smtClean="0"/>
              <a:t>Minä menet</a:t>
            </a:r>
            <a:r>
              <a:rPr lang="fi-FI" dirty="0" smtClean="0"/>
              <a:t>.  (virhe, väärä verbimuoto)</a:t>
            </a:r>
          </a:p>
          <a:p>
            <a:pPr lvl="1"/>
            <a:r>
              <a:rPr lang="fi-FI" i="1" dirty="0" err="1" smtClean="0"/>
              <a:t>Mä</a:t>
            </a:r>
            <a:r>
              <a:rPr lang="fi-FI" i="1" dirty="0" smtClean="0"/>
              <a:t> </a:t>
            </a:r>
            <a:r>
              <a:rPr lang="fi-FI" i="1" dirty="0" err="1" smtClean="0"/>
              <a:t>meen</a:t>
            </a:r>
            <a:r>
              <a:rPr lang="fi-FI" dirty="0" smtClean="0"/>
              <a:t>. (virhe yleiskielen näkökulmasta, ei kielenvastainen lause kuitenkaan)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91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fi-FI" i="1" dirty="0" smtClean="0"/>
              <a:t>Kun sinä istut kaltereiden takana, et voi oikein keskittyä mihinkään.</a:t>
            </a:r>
          </a:p>
          <a:p>
            <a:pPr lvl="2"/>
            <a:r>
              <a:rPr lang="fi-FI" u="sng" dirty="0" smtClean="0"/>
              <a:t>Ei ole virhe</a:t>
            </a:r>
            <a:r>
              <a:rPr lang="fi-FI" dirty="0" smtClean="0"/>
              <a:t>, mutta </a:t>
            </a:r>
            <a:r>
              <a:rPr lang="fi-FI" dirty="0" err="1" smtClean="0"/>
              <a:t>sinämuodon</a:t>
            </a:r>
            <a:r>
              <a:rPr lang="fi-FI" dirty="0" smtClean="0"/>
              <a:t> käyttö ei sovi neutraalin huolitellun yleiskielen tyyliin. Tyylilipsahdus. (anglismi)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425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-11507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fi-FI" i="1" dirty="0"/>
              <a:t>m</a:t>
            </a:r>
            <a:r>
              <a:rPr lang="fi-FI" i="1" dirty="0" smtClean="0"/>
              <a:t>akaroni laatikko</a:t>
            </a:r>
          </a:p>
          <a:p>
            <a:pPr lvl="3"/>
            <a:r>
              <a:rPr lang="fi-FI" sz="3200" dirty="0"/>
              <a:t>a</a:t>
            </a:r>
            <a:r>
              <a:rPr lang="fi-FI" sz="3200" dirty="0" smtClean="0"/>
              <a:t>lkeellinen oikeinkirjoitusvirhe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63596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i-FI" dirty="0" smtClean="0"/>
              <a:t>Mikä merkitysero?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i="1" dirty="0"/>
              <a:t>n</a:t>
            </a:r>
            <a:r>
              <a:rPr lang="fi-FI" i="1" dirty="0" smtClean="0"/>
              <a:t>eitsytmatkalla   -  neitsyt matkalla</a:t>
            </a:r>
          </a:p>
          <a:p>
            <a:endParaRPr lang="fi-FI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80928"/>
            <a:ext cx="2496294" cy="2089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04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KIELENHUOLTO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fi-FI" dirty="0" smtClean="0"/>
              <a:t>Kielenhuolto on kielitietoisuuden kasvattamista. </a:t>
            </a:r>
          </a:p>
          <a:p>
            <a:r>
              <a:rPr lang="fi-FI" dirty="0" smtClean="0"/>
              <a:t>TEKSTINHUOLTO</a:t>
            </a:r>
          </a:p>
          <a:p>
            <a:pPr marL="400050" lvl="1" indent="0">
              <a:buNone/>
            </a:pPr>
            <a:r>
              <a:rPr lang="fi-FI" dirty="0" smtClean="0"/>
              <a:t> = MUOKATAAN TEKSTIÄ SUJUVAMMAKSI, TILANTEESEEN SOPIVAKSI JA KORJATAAN TYYLI- JA OIKEINKIRJOITUSKÖMMÄHDYKSIÄ</a:t>
            </a:r>
          </a:p>
        </p:txBody>
      </p:sp>
    </p:spTree>
    <p:extLst>
      <p:ext uri="{BB962C8B-B14F-4D97-AF65-F5344CB8AC3E}">
        <p14:creationId xmlns:p14="http://schemas.microsoft.com/office/powerpoint/2010/main" val="113179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760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Miksi kaikkien tamperelaisten bussikuskien nimi on Myyrä?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Kaikki bussiin nousevat matkustajat kysyvät: ”Onko sula lippuja myyrä?” 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6" name="Picture 2" descr="C:\Users\Minna\AppData\Local\Microsoft\Windows\INetCache\IE\EVYM96G8\Smiley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492896"/>
            <a:ext cx="147637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35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Kauhua herättävät savolaisen opettajan puheet: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” Tukioppilaat tappaa teidät huomenaamulla koulun edessä.”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703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FontTx/>
              <a:buChar char="-"/>
            </a:pPr>
            <a:r>
              <a:rPr lang="fi-FI" dirty="0" smtClean="0"/>
              <a:t>Tervetuloa meidän tupahan! Syökää te varista, me </a:t>
            </a:r>
            <a:r>
              <a:rPr lang="fi-FI" dirty="0" err="1" smtClean="0"/>
              <a:t>syörähän</a:t>
            </a:r>
            <a:r>
              <a:rPr lang="fi-FI" dirty="0" smtClean="0"/>
              <a:t> parasta!</a:t>
            </a:r>
          </a:p>
          <a:p>
            <a:pPr>
              <a:buFontTx/>
              <a:buChar char="-"/>
            </a:pPr>
            <a:r>
              <a:rPr lang="fi-FI" dirty="0" smtClean="0"/>
              <a:t>Kiitos, mutta linturuoka ei kyllä nyt maistu.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304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Millaista ruoka on, kun se on tuimaa?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Eteläpohjalaiselle liiankin mausteista</a:t>
            </a:r>
          </a:p>
          <a:p>
            <a:pPr marL="0" indent="0">
              <a:buNone/>
            </a:pPr>
            <a:r>
              <a:rPr lang="fi-FI" dirty="0" smtClean="0"/>
              <a:t>Kaakkoissuomalaiselle suolatonta ja mausteista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707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661936" cy="2844000"/>
          </a:xfrm>
        </p:spPr>
      </p:pic>
    </p:spTree>
    <p:extLst>
      <p:ext uri="{BB962C8B-B14F-4D97-AF65-F5344CB8AC3E}">
        <p14:creationId xmlns:p14="http://schemas.microsoft.com/office/powerpoint/2010/main" val="279775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Murteiden välillä on siis eroja sanojen käytössä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Murteet ovat </a:t>
            </a:r>
            <a:r>
              <a:rPr lang="fi-FI" b="1" dirty="0" smtClean="0"/>
              <a:t>puhekieltä</a:t>
            </a:r>
            <a:r>
              <a:rPr lang="fi-FI" dirty="0" smtClean="0"/>
              <a:t>. Näitä kielimuotoja on suomen kielessä hyvin monia. Niiden lisäksi tarvitsemme normitetun </a:t>
            </a:r>
            <a:r>
              <a:rPr lang="fi-FI" b="1" dirty="0" smtClean="0"/>
              <a:t>yleiskielen</a:t>
            </a:r>
            <a:r>
              <a:rPr lang="fi-FI" dirty="0" smtClean="0"/>
              <a:t>, jonka ilmaukset ymmärrämme samalla tavalla.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658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8000" dirty="0" smtClean="0"/>
              <a:t>Kielioppi</a:t>
            </a:r>
            <a:endParaRPr lang="fi-FI" sz="8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= </a:t>
            </a:r>
            <a:r>
              <a:rPr lang="fi-FI" sz="4400" dirty="0" smtClean="0"/>
              <a:t>kielen järjestelmä, kuvaus kielestä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2414562" cy="1495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323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i-FI" dirty="0" smtClean="0"/>
              <a:t>Kielioppi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514350" indent="-514350">
              <a:buAutoNum type="alphaUcParenR"/>
            </a:pPr>
            <a:r>
              <a:rPr lang="fi-FI" dirty="0" smtClean="0"/>
              <a:t>Normatiivinen kielioppi kuvaa, millaista kielen pitää olla.</a:t>
            </a:r>
          </a:p>
          <a:p>
            <a:pPr marL="514350" indent="-514350">
              <a:buAutoNum type="alphaUcParenR"/>
            </a:pPr>
            <a:r>
              <a:rPr lang="fi-FI" dirty="0" smtClean="0"/>
              <a:t>Deskriptiivinen kielioppi kuvaa, millaista kieli on. </a:t>
            </a:r>
          </a:p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879" y="3068960"/>
            <a:ext cx="4344144" cy="2244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399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225</Words>
  <Application>Microsoft Office PowerPoint</Application>
  <PresentationFormat>Näytössä katseltava diaesitys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7" baseType="lpstr">
      <vt:lpstr>Office-teema</vt:lpstr>
      <vt:lpstr>Mitä kielioppi on?  s. 301</vt:lpstr>
      <vt:lpstr>Miksi kaikkien tamperelaisten bussikuskien nimi on Myyrä? </vt:lpstr>
      <vt:lpstr>Kauhua herättävät savolaisen opettajan puheet: </vt:lpstr>
      <vt:lpstr>PowerPoint-esitys</vt:lpstr>
      <vt:lpstr>Millaista ruoka on, kun se on tuimaa?</vt:lpstr>
      <vt:lpstr>PowerPoint-esitys</vt:lpstr>
      <vt:lpstr>Murteiden välillä on siis eroja sanojen käytössä </vt:lpstr>
      <vt:lpstr>Kielioppi</vt:lpstr>
      <vt:lpstr>Kielioppi</vt:lpstr>
      <vt:lpstr>Kielenhuolto</vt:lpstr>
      <vt:lpstr>PowerPoint-esitys</vt:lpstr>
      <vt:lpstr>PowerPoint-esitys</vt:lpstr>
      <vt:lpstr>PowerPoint-esitys</vt:lpstr>
      <vt:lpstr>Mikä merkitysero?</vt:lpstr>
      <vt:lpstr>KIELENHUOLTO</vt:lpstr>
      <vt:lpstr>PowerPoint-esitys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kielioppi on? S. 289</dc:title>
  <dc:creator>Minna</dc:creator>
  <cp:lastModifiedBy>Minna</cp:lastModifiedBy>
  <cp:revision>12</cp:revision>
  <dcterms:created xsi:type="dcterms:W3CDTF">2013-09-16T16:51:43Z</dcterms:created>
  <dcterms:modified xsi:type="dcterms:W3CDTF">2017-09-12T06:09:19Z</dcterms:modified>
</cp:coreProperties>
</file>