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9" r:id="rId1"/>
    <p:sldMasterId id="2147483700" r:id="rId2"/>
  </p:sldMasterIdLst>
  <p:notesMasterIdLst>
    <p:notesMasterId r:id="rId22"/>
  </p:notesMasterIdLst>
  <p:handoutMasterIdLst>
    <p:handoutMasterId r:id="rId23"/>
  </p:handoutMasterIdLst>
  <p:sldIdLst>
    <p:sldId id="256" r:id="rId3"/>
    <p:sldId id="257" r:id="rId4"/>
    <p:sldId id="261" r:id="rId5"/>
    <p:sldId id="258" r:id="rId6"/>
    <p:sldId id="259" r:id="rId7"/>
    <p:sldId id="282" r:id="rId8"/>
    <p:sldId id="274" r:id="rId9"/>
    <p:sldId id="276" r:id="rId10"/>
    <p:sldId id="268" r:id="rId11"/>
    <p:sldId id="269" r:id="rId12"/>
    <p:sldId id="280" r:id="rId13"/>
    <p:sldId id="262" r:id="rId14"/>
    <p:sldId id="270" r:id="rId15"/>
    <p:sldId id="281" r:id="rId16"/>
    <p:sldId id="271" r:id="rId17"/>
    <p:sldId id="266" r:id="rId18"/>
    <p:sldId id="263" r:id="rId19"/>
    <p:sldId id="264" r:id="rId20"/>
    <p:sldId id="265" r:id="rId21"/>
  </p:sldIdLst>
  <p:sldSz cx="12192000" cy="6858000"/>
  <p:notesSz cx="6858000" cy="9144000"/>
  <p:defaultTextStyle>
    <a:defPPr rtl="0">
      <a:defRPr lang="fi-FI"/>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6623" autoAdjust="0"/>
  </p:normalViewPr>
  <p:slideViewPr>
    <p:cSldViewPr snapToGrid="0">
      <p:cViewPr varScale="1">
        <p:scale>
          <a:sx n="111" d="100"/>
          <a:sy n="111" d="100"/>
        </p:scale>
        <p:origin x="276" y="114"/>
      </p:cViewPr>
      <p:guideLst/>
    </p:cSldViewPr>
  </p:slideViewPr>
  <p:notesTextViewPr>
    <p:cViewPr>
      <p:scale>
        <a:sx n="1" d="1"/>
        <a:sy n="1" d="1"/>
      </p:scale>
      <p:origin x="0" y="0"/>
    </p:cViewPr>
  </p:notesTextViewPr>
  <p:notesViewPr>
    <p:cSldViewPr snapToGrid="0">
      <p:cViewPr varScale="1">
        <p:scale>
          <a:sx n="93" d="100"/>
          <a:sy n="93" d="100"/>
        </p:scale>
        <p:origin x="3708"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190E38-8C94-4DE0-BF1B-24E50CBA1C2D}" type="doc">
      <dgm:prSet loTypeId="urn:microsoft.com/office/officeart/2008/layout/LinedList" loCatId="list" qsTypeId="urn:microsoft.com/office/officeart/2005/8/quickstyle/simple2" qsCatId="simple" csTypeId="urn:microsoft.com/office/officeart/2005/8/colors/colorful2" csCatId="colorful"/>
      <dgm:spPr/>
      <dgm:t>
        <a:bodyPr/>
        <a:lstStyle/>
        <a:p>
          <a:endParaRPr lang="en-US"/>
        </a:p>
      </dgm:t>
    </dgm:pt>
    <dgm:pt modelId="{0AAFD76E-D754-4EA7-8AC6-33F2B46983FE}">
      <dgm:prSet/>
      <dgm:spPr/>
      <dgm:t>
        <a:bodyPr/>
        <a:lstStyle/>
        <a:p>
          <a:r>
            <a:rPr lang="fi-FI"/>
            <a:t>Äidinkieli ja kirjallisuus</a:t>
          </a:r>
          <a:endParaRPr lang="en-US"/>
        </a:p>
      </dgm:t>
    </dgm:pt>
    <dgm:pt modelId="{86179DC5-199A-4E03-891E-99972D18BEDB}" type="parTrans" cxnId="{4F22532C-BF1B-465F-81EC-0B2A82F7E170}">
      <dgm:prSet/>
      <dgm:spPr/>
      <dgm:t>
        <a:bodyPr/>
        <a:lstStyle/>
        <a:p>
          <a:endParaRPr lang="en-US"/>
        </a:p>
      </dgm:t>
    </dgm:pt>
    <dgm:pt modelId="{AF8320BB-9135-4E81-94E5-CAE075F2D06D}" type="sibTrans" cxnId="{4F22532C-BF1B-465F-81EC-0B2A82F7E170}">
      <dgm:prSet/>
      <dgm:spPr/>
      <dgm:t>
        <a:bodyPr/>
        <a:lstStyle/>
        <a:p>
          <a:endParaRPr lang="en-US"/>
        </a:p>
      </dgm:t>
    </dgm:pt>
    <dgm:pt modelId="{3A031169-896C-4521-BA9D-FE6405A45870}">
      <dgm:prSet/>
      <dgm:spPr/>
      <dgm:t>
        <a:bodyPr/>
        <a:lstStyle/>
        <a:p>
          <a:r>
            <a:rPr lang="fi-FI"/>
            <a:t>Äidinkielen ylioppilaskoe on kaksiosainen.</a:t>
          </a:r>
          <a:endParaRPr lang="en-US"/>
        </a:p>
      </dgm:t>
    </dgm:pt>
    <dgm:pt modelId="{F53284F8-B4D7-40E8-9D51-C55344896B23}" type="parTrans" cxnId="{3925CBDE-33C9-4F07-9D5A-D970885FECAB}">
      <dgm:prSet/>
      <dgm:spPr/>
      <dgm:t>
        <a:bodyPr/>
        <a:lstStyle/>
        <a:p>
          <a:endParaRPr lang="en-US"/>
        </a:p>
      </dgm:t>
    </dgm:pt>
    <dgm:pt modelId="{2E654F60-2954-4759-9771-0D0CBB257DA2}" type="sibTrans" cxnId="{3925CBDE-33C9-4F07-9D5A-D970885FECAB}">
      <dgm:prSet/>
      <dgm:spPr/>
      <dgm:t>
        <a:bodyPr/>
        <a:lstStyle/>
        <a:p>
          <a:endParaRPr lang="en-US"/>
        </a:p>
      </dgm:t>
    </dgm:pt>
    <dgm:pt modelId="{8A057272-3828-49C7-B2A6-F367C7536DCB}">
      <dgm:prSet/>
      <dgm:spPr/>
      <dgm:t>
        <a:bodyPr/>
        <a:lstStyle/>
        <a:p>
          <a:r>
            <a:rPr lang="fi-FI"/>
            <a:t>Kokeet suoritetaan eri koepäivinä.</a:t>
          </a:r>
          <a:endParaRPr lang="en-US"/>
        </a:p>
      </dgm:t>
    </dgm:pt>
    <dgm:pt modelId="{8984BDDE-653C-4124-8419-C0FA1377C1CC}" type="parTrans" cxnId="{474135EF-52E8-43C3-9AE8-BEA344396494}">
      <dgm:prSet/>
      <dgm:spPr/>
      <dgm:t>
        <a:bodyPr/>
        <a:lstStyle/>
        <a:p>
          <a:endParaRPr lang="en-US"/>
        </a:p>
      </dgm:t>
    </dgm:pt>
    <dgm:pt modelId="{929F84D1-4D60-4E04-B22F-83E3BBECC1BE}" type="sibTrans" cxnId="{474135EF-52E8-43C3-9AE8-BEA344396494}">
      <dgm:prSet/>
      <dgm:spPr/>
      <dgm:t>
        <a:bodyPr/>
        <a:lstStyle/>
        <a:p>
          <a:endParaRPr lang="en-US"/>
        </a:p>
      </dgm:t>
    </dgm:pt>
    <dgm:pt modelId="{B99B2B6E-F572-4862-B822-68C5107BA034}">
      <dgm:prSet/>
      <dgm:spPr/>
      <dgm:t>
        <a:bodyPr/>
        <a:lstStyle/>
        <a:p>
          <a:r>
            <a:rPr lang="fi-FI"/>
            <a:t>Kirjoitustaidon koe mittaa erityisesti kirjoittamisen taitoa, lukutaidon koe kriittistä ja kulttuurista lukutaitoa.</a:t>
          </a:r>
          <a:endParaRPr lang="en-US"/>
        </a:p>
      </dgm:t>
    </dgm:pt>
    <dgm:pt modelId="{55FB032C-77BB-45A5-A8BC-50448AD387CA}" type="parTrans" cxnId="{87AC7C79-2D0E-4C71-A9EF-E5A37351A5EA}">
      <dgm:prSet/>
      <dgm:spPr/>
      <dgm:t>
        <a:bodyPr/>
        <a:lstStyle/>
        <a:p>
          <a:endParaRPr lang="en-US"/>
        </a:p>
      </dgm:t>
    </dgm:pt>
    <dgm:pt modelId="{49F1418F-EAB5-400D-B615-E864D5F13474}" type="sibTrans" cxnId="{87AC7C79-2D0E-4C71-A9EF-E5A37351A5EA}">
      <dgm:prSet/>
      <dgm:spPr/>
      <dgm:t>
        <a:bodyPr/>
        <a:lstStyle/>
        <a:p>
          <a:endParaRPr lang="en-US"/>
        </a:p>
      </dgm:t>
    </dgm:pt>
    <dgm:pt modelId="{85937160-8AFA-4188-908B-3081914CFEA5}" type="pres">
      <dgm:prSet presAssocID="{9B190E38-8C94-4DE0-BF1B-24E50CBA1C2D}" presName="vert0" presStyleCnt="0">
        <dgm:presLayoutVars>
          <dgm:dir/>
          <dgm:animOne val="branch"/>
          <dgm:animLvl val="lvl"/>
        </dgm:presLayoutVars>
      </dgm:prSet>
      <dgm:spPr/>
    </dgm:pt>
    <dgm:pt modelId="{7A9666B0-7D8F-48E7-B40C-24567D316463}" type="pres">
      <dgm:prSet presAssocID="{0AAFD76E-D754-4EA7-8AC6-33F2B46983FE}" presName="thickLine" presStyleLbl="alignNode1" presStyleIdx="0" presStyleCnt="4"/>
      <dgm:spPr/>
    </dgm:pt>
    <dgm:pt modelId="{9234FC64-10EA-4D97-83C2-49B29F38C535}" type="pres">
      <dgm:prSet presAssocID="{0AAFD76E-D754-4EA7-8AC6-33F2B46983FE}" presName="horz1" presStyleCnt="0"/>
      <dgm:spPr/>
    </dgm:pt>
    <dgm:pt modelId="{D43DDDD5-FCFA-47EB-8DD0-5D33C0431AD6}" type="pres">
      <dgm:prSet presAssocID="{0AAFD76E-D754-4EA7-8AC6-33F2B46983FE}" presName="tx1" presStyleLbl="revTx" presStyleIdx="0" presStyleCnt="4"/>
      <dgm:spPr/>
    </dgm:pt>
    <dgm:pt modelId="{4B988FE8-CB13-49F4-877F-49AB86FB7740}" type="pres">
      <dgm:prSet presAssocID="{0AAFD76E-D754-4EA7-8AC6-33F2B46983FE}" presName="vert1" presStyleCnt="0"/>
      <dgm:spPr/>
    </dgm:pt>
    <dgm:pt modelId="{745DE5C5-1410-46BA-B592-5C5AD2882C36}" type="pres">
      <dgm:prSet presAssocID="{3A031169-896C-4521-BA9D-FE6405A45870}" presName="thickLine" presStyleLbl="alignNode1" presStyleIdx="1" presStyleCnt="4"/>
      <dgm:spPr/>
    </dgm:pt>
    <dgm:pt modelId="{8B0B36BE-95F3-4E1F-9CFE-D440268B69B0}" type="pres">
      <dgm:prSet presAssocID="{3A031169-896C-4521-BA9D-FE6405A45870}" presName="horz1" presStyleCnt="0"/>
      <dgm:spPr/>
    </dgm:pt>
    <dgm:pt modelId="{CD342E03-AC0C-4EA3-A36D-2A32F8E4FE49}" type="pres">
      <dgm:prSet presAssocID="{3A031169-896C-4521-BA9D-FE6405A45870}" presName="tx1" presStyleLbl="revTx" presStyleIdx="1" presStyleCnt="4"/>
      <dgm:spPr/>
    </dgm:pt>
    <dgm:pt modelId="{202DAB5E-1714-4041-862D-9310D8982F62}" type="pres">
      <dgm:prSet presAssocID="{3A031169-896C-4521-BA9D-FE6405A45870}" presName="vert1" presStyleCnt="0"/>
      <dgm:spPr/>
    </dgm:pt>
    <dgm:pt modelId="{0C8CF5B6-FB2E-4AAA-8717-E77C5DC2BFDC}" type="pres">
      <dgm:prSet presAssocID="{8A057272-3828-49C7-B2A6-F367C7536DCB}" presName="thickLine" presStyleLbl="alignNode1" presStyleIdx="2" presStyleCnt="4"/>
      <dgm:spPr/>
    </dgm:pt>
    <dgm:pt modelId="{4BD293B5-51B4-484A-B989-639208731C57}" type="pres">
      <dgm:prSet presAssocID="{8A057272-3828-49C7-B2A6-F367C7536DCB}" presName="horz1" presStyleCnt="0"/>
      <dgm:spPr/>
    </dgm:pt>
    <dgm:pt modelId="{CC1DDE99-09D0-4DFE-AC0F-DEA3C0A0F52F}" type="pres">
      <dgm:prSet presAssocID="{8A057272-3828-49C7-B2A6-F367C7536DCB}" presName="tx1" presStyleLbl="revTx" presStyleIdx="2" presStyleCnt="4"/>
      <dgm:spPr/>
    </dgm:pt>
    <dgm:pt modelId="{A207AE5E-426F-4D92-8E66-85FED4C25BFE}" type="pres">
      <dgm:prSet presAssocID="{8A057272-3828-49C7-B2A6-F367C7536DCB}" presName="vert1" presStyleCnt="0"/>
      <dgm:spPr/>
    </dgm:pt>
    <dgm:pt modelId="{980ECCBA-02BB-4F7A-ABBF-4D29DF3B05DD}" type="pres">
      <dgm:prSet presAssocID="{B99B2B6E-F572-4862-B822-68C5107BA034}" presName="thickLine" presStyleLbl="alignNode1" presStyleIdx="3" presStyleCnt="4"/>
      <dgm:spPr/>
    </dgm:pt>
    <dgm:pt modelId="{92D57AE1-F42C-4F8F-93C5-D5E40B23592C}" type="pres">
      <dgm:prSet presAssocID="{B99B2B6E-F572-4862-B822-68C5107BA034}" presName="horz1" presStyleCnt="0"/>
      <dgm:spPr/>
    </dgm:pt>
    <dgm:pt modelId="{9EF7077D-5F86-47E8-8192-70CD4B7766DD}" type="pres">
      <dgm:prSet presAssocID="{B99B2B6E-F572-4862-B822-68C5107BA034}" presName="tx1" presStyleLbl="revTx" presStyleIdx="3" presStyleCnt="4"/>
      <dgm:spPr/>
    </dgm:pt>
    <dgm:pt modelId="{D689FF43-2E1F-41A9-A95A-D334C5036102}" type="pres">
      <dgm:prSet presAssocID="{B99B2B6E-F572-4862-B822-68C5107BA034}" presName="vert1" presStyleCnt="0"/>
      <dgm:spPr/>
    </dgm:pt>
  </dgm:ptLst>
  <dgm:cxnLst>
    <dgm:cxn modelId="{CF5BE02B-9999-4A0E-B2E7-E5ADB3242D84}" type="presOf" srcId="{B99B2B6E-F572-4862-B822-68C5107BA034}" destId="{9EF7077D-5F86-47E8-8192-70CD4B7766DD}" srcOrd="0" destOrd="0" presId="urn:microsoft.com/office/officeart/2008/layout/LinedList"/>
    <dgm:cxn modelId="{4F22532C-BF1B-465F-81EC-0B2A82F7E170}" srcId="{9B190E38-8C94-4DE0-BF1B-24E50CBA1C2D}" destId="{0AAFD76E-D754-4EA7-8AC6-33F2B46983FE}" srcOrd="0" destOrd="0" parTransId="{86179DC5-199A-4E03-891E-99972D18BEDB}" sibTransId="{AF8320BB-9135-4E81-94E5-CAE075F2D06D}"/>
    <dgm:cxn modelId="{E7F46272-C0DB-4227-BEE5-84BF2646331F}" type="presOf" srcId="{3A031169-896C-4521-BA9D-FE6405A45870}" destId="{CD342E03-AC0C-4EA3-A36D-2A32F8E4FE49}" srcOrd="0" destOrd="0" presId="urn:microsoft.com/office/officeart/2008/layout/LinedList"/>
    <dgm:cxn modelId="{87AC7C79-2D0E-4C71-A9EF-E5A37351A5EA}" srcId="{9B190E38-8C94-4DE0-BF1B-24E50CBA1C2D}" destId="{B99B2B6E-F572-4862-B822-68C5107BA034}" srcOrd="3" destOrd="0" parTransId="{55FB032C-77BB-45A5-A8BC-50448AD387CA}" sibTransId="{49F1418F-EAB5-400D-B615-E864D5F13474}"/>
    <dgm:cxn modelId="{41A22BAC-3F55-4296-8F96-E16219127127}" type="presOf" srcId="{8A057272-3828-49C7-B2A6-F367C7536DCB}" destId="{CC1DDE99-09D0-4DFE-AC0F-DEA3C0A0F52F}" srcOrd="0" destOrd="0" presId="urn:microsoft.com/office/officeart/2008/layout/LinedList"/>
    <dgm:cxn modelId="{862A3CB4-68CC-4213-B59E-02005067EDE8}" type="presOf" srcId="{9B190E38-8C94-4DE0-BF1B-24E50CBA1C2D}" destId="{85937160-8AFA-4188-908B-3081914CFEA5}" srcOrd="0" destOrd="0" presId="urn:microsoft.com/office/officeart/2008/layout/LinedList"/>
    <dgm:cxn modelId="{885B23DA-1D40-42B3-95A6-AFF959E5912F}" type="presOf" srcId="{0AAFD76E-D754-4EA7-8AC6-33F2B46983FE}" destId="{D43DDDD5-FCFA-47EB-8DD0-5D33C0431AD6}" srcOrd="0" destOrd="0" presId="urn:microsoft.com/office/officeart/2008/layout/LinedList"/>
    <dgm:cxn modelId="{3925CBDE-33C9-4F07-9D5A-D970885FECAB}" srcId="{9B190E38-8C94-4DE0-BF1B-24E50CBA1C2D}" destId="{3A031169-896C-4521-BA9D-FE6405A45870}" srcOrd="1" destOrd="0" parTransId="{F53284F8-B4D7-40E8-9D51-C55344896B23}" sibTransId="{2E654F60-2954-4759-9771-0D0CBB257DA2}"/>
    <dgm:cxn modelId="{474135EF-52E8-43C3-9AE8-BEA344396494}" srcId="{9B190E38-8C94-4DE0-BF1B-24E50CBA1C2D}" destId="{8A057272-3828-49C7-B2A6-F367C7536DCB}" srcOrd="2" destOrd="0" parTransId="{8984BDDE-653C-4124-8419-C0FA1377C1CC}" sibTransId="{929F84D1-4D60-4E04-B22F-83E3BBECC1BE}"/>
    <dgm:cxn modelId="{37B96EB8-9DC6-43FE-80BE-58DDC6DCD9F8}" type="presParOf" srcId="{85937160-8AFA-4188-908B-3081914CFEA5}" destId="{7A9666B0-7D8F-48E7-B40C-24567D316463}" srcOrd="0" destOrd="0" presId="urn:microsoft.com/office/officeart/2008/layout/LinedList"/>
    <dgm:cxn modelId="{CA1AEBC7-87E2-4FE1-BBE9-982C2DF7D05F}" type="presParOf" srcId="{85937160-8AFA-4188-908B-3081914CFEA5}" destId="{9234FC64-10EA-4D97-83C2-49B29F38C535}" srcOrd="1" destOrd="0" presId="urn:microsoft.com/office/officeart/2008/layout/LinedList"/>
    <dgm:cxn modelId="{CF868153-7024-43DD-9A5A-B1DC1EE7E7CC}" type="presParOf" srcId="{9234FC64-10EA-4D97-83C2-49B29F38C535}" destId="{D43DDDD5-FCFA-47EB-8DD0-5D33C0431AD6}" srcOrd="0" destOrd="0" presId="urn:microsoft.com/office/officeart/2008/layout/LinedList"/>
    <dgm:cxn modelId="{609EFA57-F11B-4D27-B578-C2ED37582609}" type="presParOf" srcId="{9234FC64-10EA-4D97-83C2-49B29F38C535}" destId="{4B988FE8-CB13-49F4-877F-49AB86FB7740}" srcOrd="1" destOrd="0" presId="urn:microsoft.com/office/officeart/2008/layout/LinedList"/>
    <dgm:cxn modelId="{8CA2F2E3-DC76-4447-B875-AF77C18161DE}" type="presParOf" srcId="{85937160-8AFA-4188-908B-3081914CFEA5}" destId="{745DE5C5-1410-46BA-B592-5C5AD2882C36}" srcOrd="2" destOrd="0" presId="urn:microsoft.com/office/officeart/2008/layout/LinedList"/>
    <dgm:cxn modelId="{5E9CC66C-A0BE-4ECB-8E80-820454107844}" type="presParOf" srcId="{85937160-8AFA-4188-908B-3081914CFEA5}" destId="{8B0B36BE-95F3-4E1F-9CFE-D440268B69B0}" srcOrd="3" destOrd="0" presId="urn:microsoft.com/office/officeart/2008/layout/LinedList"/>
    <dgm:cxn modelId="{399BC9D9-22F7-40BB-A0CC-8F398FF7502F}" type="presParOf" srcId="{8B0B36BE-95F3-4E1F-9CFE-D440268B69B0}" destId="{CD342E03-AC0C-4EA3-A36D-2A32F8E4FE49}" srcOrd="0" destOrd="0" presId="urn:microsoft.com/office/officeart/2008/layout/LinedList"/>
    <dgm:cxn modelId="{5B7286EC-A351-4521-BD44-0F306901F080}" type="presParOf" srcId="{8B0B36BE-95F3-4E1F-9CFE-D440268B69B0}" destId="{202DAB5E-1714-4041-862D-9310D8982F62}" srcOrd="1" destOrd="0" presId="urn:microsoft.com/office/officeart/2008/layout/LinedList"/>
    <dgm:cxn modelId="{80B11850-382A-4622-AB2B-A8515D796C18}" type="presParOf" srcId="{85937160-8AFA-4188-908B-3081914CFEA5}" destId="{0C8CF5B6-FB2E-4AAA-8717-E77C5DC2BFDC}" srcOrd="4" destOrd="0" presId="urn:microsoft.com/office/officeart/2008/layout/LinedList"/>
    <dgm:cxn modelId="{0B5FA87E-B5DA-4397-9CF0-13589C82EE0E}" type="presParOf" srcId="{85937160-8AFA-4188-908B-3081914CFEA5}" destId="{4BD293B5-51B4-484A-B989-639208731C57}" srcOrd="5" destOrd="0" presId="urn:microsoft.com/office/officeart/2008/layout/LinedList"/>
    <dgm:cxn modelId="{49CA0ABF-DB41-44C5-A85E-2A5552ADEF1B}" type="presParOf" srcId="{4BD293B5-51B4-484A-B989-639208731C57}" destId="{CC1DDE99-09D0-4DFE-AC0F-DEA3C0A0F52F}" srcOrd="0" destOrd="0" presId="urn:microsoft.com/office/officeart/2008/layout/LinedList"/>
    <dgm:cxn modelId="{7E7CD7F9-64AB-44B4-ABCC-616E22E302C4}" type="presParOf" srcId="{4BD293B5-51B4-484A-B989-639208731C57}" destId="{A207AE5E-426F-4D92-8E66-85FED4C25BFE}" srcOrd="1" destOrd="0" presId="urn:microsoft.com/office/officeart/2008/layout/LinedList"/>
    <dgm:cxn modelId="{4C45E45C-C770-4007-9CF7-E48522F628F7}" type="presParOf" srcId="{85937160-8AFA-4188-908B-3081914CFEA5}" destId="{980ECCBA-02BB-4F7A-ABBF-4D29DF3B05DD}" srcOrd="6" destOrd="0" presId="urn:microsoft.com/office/officeart/2008/layout/LinedList"/>
    <dgm:cxn modelId="{07B262D7-89E9-47C4-93FF-65CD0E914BF5}" type="presParOf" srcId="{85937160-8AFA-4188-908B-3081914CFEA5}" destId="{92D57AE1-F42C-4F8F-93C5-D5E40B23592C}" srcOrd="7" destOrd="0" presId="urn:microsoft.com/office/officeart/2008/layout/LinedList"/>
    <dgm:cxn modelId="{136E06A5-324A-490D-9C58-9CEA2B0A1872}" type="presParOf" srcId="{92D57AE1-F42C-4F8F-93C5-D5E40B23592C}" destId="{9EF7077D-5F86-47E8-8192-70CD4B7766DD}" srcOrd="0" destOrd="0" presId="urn:microsoft.com/office/officeart/2008/layout/LinedList"/>
    <dgm:cxn modelId="{9542B37B-1F0A-42D1-8A5E-21FC6592000B}" type="presParOf" srcId="{92D57AE1-F42C-4F8F-93C5-D5E40B23592C}" destId="{D689FF43-2E1F-41A9-A95A-D334C5036102}"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3336586-D985-4512-AFEA-81FF90F1C39F}" type="doc">
      <dgm:prSet loTypeId="urn:microsoft.com/office/officeart/2005/8/layout/default" loCatId="list" qsTypeId="urn:microsoft.com/office/officeart/2005/8/quickstyle/simple4" qsCatId="simple" csTypeId="urn:microsoft.com/office/officeart/2005/8/colors/colorful2" csCatId="colorful"/>
      <dgm:spPr/>
      <dgm:t>
        <a:bodyPr/>
        <a:lstStyle/>
        <a:p>
          <a:endParaRPr lang="en-US"/>
        </a:p>
      </dgm:t>
    </dgm:pt>
    <dgm:pt modelId="{C244DF84-FF27-489B-8033-5642E0E08DD5}">
      <dgm:prSet/>
      <dgm:spPr/>
      <dgm:t>
        <a:bodyPr/>
        <a:lstStyle/>
        <a:p>
          <a:r>
            <a:rPr lang="fi-FI"/>
            <a:t>Toinen kotimainen kieli ja vieraat kielet</a:t>
          </a:r>
          <a:endParaRPr lang="en-US"/>
        </a:p>
      </dgm:t>
    </dgm:pt>
    <dgm:pt modelId="{A754D30E-87FF-4CFD-8D35-FEFEF4A03CC8}" type="parTrans" cxnId="{F7AD8C79-3167-4A2C-B3DF-6DE32F055346}">
      <dgm:prSet/>
      <dgm:spPr/>
      <dgm:t>
        <a:bodyPr/>
        <a:lstStyle/>
        <a:p>
          <a:endParaRPr lang="en-US"/>
        </a:p>
      </dgm:t>
    </dgm:pt>
    <dgm:pt modelId="{B4DC7988-6458-4F8D-A73A-6407EA14633A}" type="sibTrans" cxnId="{F7AD8C79-3167-4A2C-B3DF-6DE32F055346}">
      <dgm:prSet/>
      <dgm:spPr/>
      <dgm:t>
        <a:bodyPr/>
        <a:lstStyle/>
        <a:p>
          <a:endParaRPr lang="en-US"/>
        </a:p>
      </dgm:t>
    </dgm:pt>
    <dgm:pt modelId="{0469AC9C-EA07-4BA8-8CDC-EE7BED976F00}">
      <dgm:prSet/>
      <dgm:spPr/>
      <dgm:t>
        <a:bodyPr/>
        <a:lstStyle/>
        <a:p>
          <a:r>
            <a:rPr lang="fi-FI"/>
            <a:t>Sähköisessä ylioppilastutkinnossa kielten koe suoritetaan yhtenä päivänä.</a:t>
          </a:r>
          <a:endParaRPr lang="en-US"/>
        </a:p>
      </dgm:t>
    </dgm:pt>
    <dgm:pt modelId="{F0DA7491-77E9-47FB-BF88-F1FBD816264F}" type="parTrans" cxnId="{F6A9AAF1-A446-49AA-9181-86253D951B72}">
      <dgm:prSet/>
      <dgm:spPr/>
      <dgm:t>
        <a:bodyPr/>
        <a:lstStyle/>
        <a:p>
          <a:endParaRPr lang="en-US"/>
        </a:p>
      </dgm:t>
    </dgm:pt>
    <dgm:pt modelId="{5331ADDB-7777-4F43-9DA7-63445F1CFF13}" type="sibTrans" cxnId="{F6A9AAF1-A446-49AA-9181-86253D951B72}">
      <dgm:prSet/>
      <dgm:spPr/>
      <dgm:t>
        <a:bodyPr/>
        <a:lstStyle/>
        <a:p>
          <a:endParaRPr lang="en-US"/>
        </a:p>
      </dgm:t>
    </dgm:pt>
    <dgm:pt modelId="{F4ACA073-9844-4A9B-A424-7F425EAF182E}">
      <dgm:prSet/>
      <dgm:spPr/>
      <dgm:t>
        <a:bodyPr/>
        <a:lstStyle/>
        <a:p>
          <a:r>
            <a:rPr lang="fi-FI"/>
            <a:t>Kokeessa testataan kuullun ymmärtämistä, luetun ymmärtämistä, kirjallista tuottamista sekä sanaston ja rakenteiden hallintaa.</a:t>
          </a:r>
          <a:endParaRPr lang="en-US"/>
        </a:p>
      </dgm:t>
    </dgm:pt>
    <dgm:pt modelId="{593D3C77-1C94-4D0A-A7E2-74EA82053C0D}" type="parTrans" cxnId="{F3B889E9-9E95-4F89-822C-C15E14381DD9}">
      <dgm:prSet/>
      <dgm:spPr/>
      <dgm:t>
        <a:bodyPr/>
        <a:lstStyle/>
        <a:p>
          <a:endParaRPr lang="en-US"/>
        </a:p>
      </dgm:t>
    </dgm:pt>
    <dgm:pt modelId="{F9280209-623C-41BA-92B8-01B6584269BE}" type="sibTrans" cxnId="{F3B889E9-9E95-4F89-822C-C15E14381DD9}">
      <dgm:prSet/>
      <dgm:spPr/>
      <dgm:t>
        <a:bodyPr/>
        <a:lstStyle/>
        <a:p>
          <a:endParaRPr lang="en-US"/>
        </a:p>
      </dgm:t>
    </dgm:pt>
    <dgm:pt modelId="{C4D5F2C8-D297-4DF2-B0EA-990BBDFA736F}">
      <dgm:prSet/>
      <dgm:spPr/>
      <dgm:t>
        <a:bodyPr/>
        <a:lstStyle/>
        <a:p>
          <a:r>
            <a:rPr lang="fi-FI"/>
            <a:t>Toisessa kotimaisessa kielessä järjestetään keskipitkän ja pitkän oppimäärän kokeet.</a:t>
          </a:r>
          <a:endParaRPr lang="en-US"/>
        </a:p>
      </dgm:t>
    </dgm:pt>
    <dgm:pt modelId="{A10A5342-CF94-402E-B9B9-6DE040318039}" type="parTrans" cxnId="{C3A55F19-89C1-4C00-8B2E-B13008054C59}">
      <dgm:prSet/>
      <dgm:spPr/>
      <dgm:t>
        <a:bodyPr/>
        <a:lstStyle/>
        <a:p>
          <a:endParaRPr lang="en-US"/>
        </a:p>
      </dgm:t>
    </dgm:pt>
    <dgm:pt modelId="{EC1F33D2-FE88-4563-8B9E-5757C7B56D56}" type="sibTrans" cxnId="{C3A55F19-89C1-4C00-8B2E-B13008054C59}">
      <dgm:prSet/>
      <dgm:spPr/>
      <dgm:t>
        <a:bodyPr/>
        <a:lstStyle/>
        <a:p>
          <a:endParaRPr lang="en-US"/>
        </a:p>
      </dgm:t>
    </dgm:pt>
    <dgm:pt modelId="{9B519A3D-9CFA-4C76-AB5F-3180DFCFCEDD}">
      <dgm:prSet/>
      <dgm:spPr/>
      <dgm:t>
        <a:bodyPr/>
        <a:lstStyle/>
        <a:p>
          <a:r>
            <a:rPr lang="fi-FI"/>
            <a:t>Muissa kielissä voi pääsääntöisesti valita lyhyen ja pitkän oppimäärän välillä. </a:t>
          </a:r>
          <a:endParaRPr lang="en-US"/>
        </a:p>
      </dgm:t>
    </dgm:pt>
    <dgm:pt modelId="{51BF690B-441D-422F-A360-84FB48127C42}" type="parTrans" cxnId="{1182BCD8-CD5A-4A3A-8EA0-6EE703F14988}">
      <dgm:prSet/>
      <dgm:spPr/>
      <dgm:t>
        <a:bodyPr/>
        <a:lstStyle/>
        <a:p>
          <a:endParaRPr lang="en-US"/>
        </a:p>
      </dgm:t>
    </dgm:pt>
    <dgm:pt modelId="{62D7AA40-9866-4494-B8D4-9EA290B4EEAE}" type="sibTrans" cxnId="{1182BCD8-CD5A-4A3A-8EA0-6EE703F14988}">
      <dgm:prSet/>
      <dgm:spPr/>
      <dgm:t>
        <a:bodyPr/>
        <a:lstStyle/>
        <a:p>
          <a:endParaRPr lang="en-US"/>
        </a:p>
      </dgm:t>
    </dgm:pt>
    <dgm:pt modelId="{4FECCD68-C62E-4344-8EC1-60AE8E08FED5}">
      <dgm:prSet/>
      <dgm:spPr/>
      <dgm:t>
        <a:bodyPr/>
        <a:lstStyle/>
        <a:p>
          <a:r>
            <a:rPr lang="fi-FI"/>
            <a:t>Joissakin vieraissa kielissä tarjolla on vain lyhyen oppimäärän koe. Nämä kielet ovat italia, portugali, pohjois-, inarin- ja koltansaame.</a:t>
          </a:r>
          <a:endParaRPr lang="en-US"/>
        </a:p>
      </dgm:t>
    </dgm:pt>
    <dgm:pt modelId="{14C91423-1ADE-447F-A7D1-2CB2A09052F4}" type="parTrans" cxnId="{AB9E2688-23A9-4228-A9C5-DF1C90F96392}">
      <dgm:prSet/>
      <dgm:spPr/>
      <dgm:t>
        <a:bodyPr/>
        <a:lstStyle/>
        <a:p>
          <a:endParaRPr lang="en-US"/>
        </a:p>
      </dgm:t>
    </dgm:pt>
    <dgm:pt modelId="{D34E3CFF-5EFD-4A2B-99F4-7FB50BAEA439}" type="sibTrans" cxnId="{AB9E2688-23A9-4228-A9C5-DF1C90F96392}">
      <dgm:prSet/>
      <dgm:spPr/>
      <dgm:t>
        <a:bodyPr/>
        <a:lstStyle/>
        <a:p>
          <a:endParaRPr lang="en-US"/>
        </a:p>
      </dgm:t>
    </dgm:pt>
    <dgm:pt modelId="{98030674-034F-40FA-8F46-D6314A2B1C23}" type="pres">
      <dgm:prSet presAssocID="{33336586-D985-4512-AFEA-81FF90F1C39F}" presName="diagram" presStyleCnt="0">
        <dgm:presLayoutVars>
          <dgm:dir/>
          <dgm:resizeHandles val="exact"/>
        </dgm:presLayoutVars>
      </dgm:prSet>
      <dgm:spPr/>
    </dgm:pt>
    <dgm:pt modelId="{8A5BE419-FDCA-4941-86D4-43759401B4C7}" type="pres">
      <dgm:prSet presAssocID="{C244DF84-FF27-489B-8033-5642E0E08DD5}" presName="node" presStyleLbl="node1" presStyleIdx="0" presStyleCnt="6">
        <dgm:presLayoutVars>
          <dgm:bulletEnabled val="1"/>
        </dgm:presLayoutVars>
      </dgm:prSet>
      <dgm:spPr/>
    </dgm:pt>
    <dgm:pt modelId="{EDE13E64-D58B-4E34-B170-D247237C88A1}" type="pres">
      <dgm:prSet presAssocID="{B4DC7988-6458-4F8D-A73A-6407EA14633A}" presName="sibTrans" presStyleCnt="0"/>
      <dgm:spPr/>
    </dgm:pt>
    <dgm:pt modelId="{378672F8-656D-4E46-BB81-B73450E33529}" type="pres">
      <dgm:prSet presAssocID="{0469AC9C-EA07-4BA8-8CDC-EE7BED976F00}" presName="node" presStyleLbl="node1" presStyleIdx="1" presStyleCnt="6">
        <dgm:presLayoutVars>
          <dgm:bulletEnabled val="1"/>
        </dgm:presLayoutVars>
      </dgm:prSet>
      <dgm:spPr/>
    </dgm:pt>
    <dgm:pt modelId="{EDCE9518-33CF-472E-8983-4FB6D1C1D664}" type="pres">
      <dgm:prSet presAssocID="{5331ADDB-7777-4F43-9DA7-63445F1CFF13}" presName="sibTrans" presStyleCnt="0"/>
      <dgm:spPr/>
    </dgm:pt>
    <dgm:pt modelId="{BDF06A35-D03C-44ED-8EE7-1DF89484E869}" type="pres">
      <dgm:prSet presAssocID="{F4ACA073-9844-4A9B-A424-7F425EAF182E}" presName="node" presStyleLbl="node1" presStyleIdx="2" presStyleCnt="6">
        <dgm:presLayoutVars>
          <dgm:bulletEnabled val="1"/>
        </dgm:presLayoutVars>
      </dgm:prSet>
      <dgm:spPr/>
    </dgm:pt>
    <dgm:pt modelId="{C3409BA7-5D19-4B1E-BD5A-54D41E68A57B}" type="pres">
      <dgm:prSet presAssocID="{F9280209-623C-41BA-92B8-01B6584269BE}" presName="sibTrans" presStyleCnt="0"/>
      <dgm:spPr/>
    </dgm:pt>
    <dgm:pt modelId="{0E0EC79B-19B2-49A2-BABB-7CFD45FDA58E}" type="pres">
      <dgm:prSet presAssocID="{C4D5F2C8-D297-4DF2-B0EA-990BBDFA736F}" presName="node" presStyleLbl="node1" presStyleIdx="3" presStyleCnt="6">
        <dgm:presLayoutVars>
          <dgm:bulletEnabled val="1"/>
        </dgm:presLayoutVars>
      </dgm:prSet>
      <dgm:spPr/>
    </dgm:pt>
    <dgm:pt modelId="{6A2D6F6B-618B-47F7-8002-7F52B8E40BCB}" type="pres">
      <dgm:prSet presAssocID="{EC1F33D2-FE88-4563-8B9E-5757C7B56D56}" presName="sibTrans" presStyleCnt="0"/>
      <dgm:spPr/>
    </dgm:pt>
    <dgm:pt modelId="{E91FC94D-8460-49B5-BF4A-5F85E6DFB5BB}" type="pres">
      <dgm:prSet presAssocID="{9B519A3D-9CFA-4C76-AB5F-3180DFCFCEDD}" presName="node" presStyleLbl="node1" presStyleIdx="4" presStyleCnt="6">
        <dgm:presLayoutVars>
          <dgm:bulletEnabled val="1"/>
        </dgm:presLayoutVars>
      </dgm:prSet>
      <dgm:spPr/>
    </dgm:pt>
    <dgm:pt modelId="{DAB1FABB-337A-4DFD-8CD7-A665894ABD44}" type="pres">
      <dgm:prSet presAssocID="{62D7AA40-9866-4494-B8D4-9EA290B4EEAE}" presName="sibTrans" presStyleCnt="0"/>
      <dgm:spPr/>
    </dgm:pt>
    <dgm:pt modelId="{88BFC96E-FB30-4BDA-AD61-D6D8805FCA62}" type="pres">
      <dgm:prSet presAssocID="{4FECCD68-C62E-4344-8EC1-60AE8E08FED5}" presName="node" presStyleLbl="node1" presStyleIdx="5" presStyleCnt="6">
        <dgm:presLayoutVars>
          <dgm:bulletEnabled val="1"/>
        </dgm:presLayoutVars>
      </dgm:prSet>
      <dgm:spPr/>
    </dgm:pt>
  </dgm:ptLst>
  <dgm:cxnLst>
    <dgm:cxn modelId="{BB98D107-BDBE-4ACB-990F-ADB858BC7816}" type="presOf" srcId="{9B519A3D-9CFA-4C76-AB5F-3180DFCFCEDD}" destId="{E91FC94D-8460-49B5-BF4A-5F85E6DFB5BB}" srcOrd="0" destOrd="0" presId="urn:microsoft.com/office/officeart/2005/8/layout/default"/>
    <dgm:cxn modelId="{C3A55F19-89C1-4C00-8B2E-B13008054C59}" srcId="{33336586-D985-4512-AFEA-81FF90F1C39F}" destId="{C4D5F2C8-D297-4DF2-B0EA-990BBDFA736F}" srcOrd="3" destOrd="0" parTransId="{A10A5342-CF94-402E-B9B9-6DE040318039}" sibTransId="{EC1F33D2-FE88-4563-8B9E-5757C7B56D56}"/>
    <dgm:cxn modelId="{2BFAE361-D1CB-4F42-985A-89CD99C5E7E3}" type="presOf" srcId="{4FECCD68-C62E-4344-8EC1-60AE8E08FED5}" destId="{88BFC96E-FB30-4BDA-AD61-D6D8805FCA62}" srcOrd="0" destOrd="0" presId="urn:microsoft.com/office/officeart/2005/8/layout/default"/>
    <dgm:cxn modelId="{DF35CF77-B366-4C5D-BD06-7C2CAB0AEC01}" type="presOf" srcId="{33336586-D985-4512-AFEA-81FF90F1C39F}" destId="{98030674-034F-40FA-8F46-D6314A2B1C23}" srcOrd="0" destOrd="0" presId="urn:microsoft.com/office/officeart/2005/8/layout/default"/>
    <dgm:cxn modelId="{F7AD8C79-3167-4A2C-B3DF-6DE32F055346}" srcId="{33336586-D985-4512-AFEA-81FF90F1C39F}" destId="{C244DF84-FF27-489B-8033-5642E0E08DD5}" srcOrd="0" destOrd="0" parTransId="{A754D30E-87FF-4CFD-8D35-FEFEF4A03CC8}" sibTransId="{B4DC7988-6458-4F8D-A73A-6407EA14633A}"/>
    <dgm:cxn modelId="{AB9E2688-23A9-4228-A9C5-DF1C90F96392}" srcId="{33336586-D985-4512-AFEA-81FF90F1C39F}" destId="{4FECCD68-C62E-4344-8EC1-60AE8E08FED5}" srcOrd="5" destOrd="0" parTransId="{14C91423-1ADE-447F-A7D1-2CB2A09052F4}" sibTransId="{D34E3CFF-5EFD-4A2B-99F4-7FB50BAEA439}"/>
    <dgm:cxn modelId="{AC7F37B6-A2F3-4D2D-A4E7-1746F8C4FC4F}" type="presOf" srcId="{0469AC9C-EA07-4BA8-8CDC-EE7BED976F00}" destId="{378672F8-656D-4E46-BB81-B73450E33529}" srcOrd="0" destOrd="0" presId="urn:microsoft.com/office/officeart/2005/8/layout/default"/>
    <dgm:cxn modelId="{670FBABB-A9AB-4914-807A-0D3204FBBD6F}" type="presOf" srcId="{C4D5F2C8-D297-4DF2-B0EA-990BBDFA736F}" destId="{0E0EC79B-19B2-49A2-BABB-7CFD45FDA58E}" srcOrd="0" destOrd="0" presId="urn:microsoft.com/office/officeart/2005/8/layout/default"/>
    <dgm:cxn modelId="{7E199FD0-81FC-4E09-BC3C-4F4D28DB34F3}" type="presOf" srcId="{F4ACA073-9844-4A9B-A424-7F425EAF182E}" destId="{BDF06A35-D03C-44ED-8EE7-1DF89484E869}" srcOrd="0" destOrd="0" presId="urn:microsoft.com/office/officeart/2005/8/layout/default"/>
    <dgm:cxn modelId="{1182BCD8-CD5A-4A3A-8EA0-6EE703F14988}" srcId="{33336586-D985-4512-AFEA-81FF90F1C39F}" destId="{9B519A3D-9CFA-4C76-AB5F-3180DFCFCEDD}" srcOrd="4" destOrd="0" parTransId="{51BF690B-441D-422F-A360-84FB48127C42}" sibTransId="{62D7AA40-9866-4494-B8D4-9EA290B4EEAE}"/>
    <dgm:cxn modelId="{F3B889E9-9E95-4F89-822C-C15E14381DD9}" srcId="{33336586-D985-4512-AFEA-81FF90F1C39F}" destId="{F4ACA073-9844-4A9B-A424-7F425EAF182E}" srcOrd="2" destOrd="0" parTransId="{593D3C77-1C94-4D0A-A7E2-74EA82053C0D}" sibTransId="{F9280209-623C-41BA-92B8-01B6584269BE}"/>
    <dgm:cxn modelId="{F6A9AAF1-A446-49AA-9181-86253D951B72}" srcId="{33336586-D985-4512-AFEA-81FF90F1C39F}" destId="{0469AC9C-EA07-4BA8-8CDC-EE7BED976F00}" srcOrd="1" destOrd="0" parTransId="{F0DA7491-77E9-47FB-BF88-F1FBD816264F}" sibTransId="{5331ADDB-7777-4F43-9DA7-63445F1CFF13}"/>
    <dgm:cxn modelId="{35098BF2-3E88-4EFE-8E07-4108889E8B7F}" type="presOf" srcId="{C244DF84-FF27-489B-8033-5642E0E08DD5}" destId="{8A5BE419-FDCA-4941-86D4-43759401B4C7}" srcOrd="0" destOrd="0" presId="urn:microsoft.com/office/officeart/2005/8/layout/default"/>
    <dgm:cxn modelId="{C20400DE-E1D0-483C-A707-3BAFB7CC72AD}" type="presParOf" srcId="{98030674-034F-40FA-8F46-D6314A2B1C23}" destId="{8A5BE419-FDCA-4941-86D4-43759401B4C7}" srcOrd="0" destOrd="0" presId="urn:microsoft.com/office/officeart/2005/8/layout/default"/>
    <dgm:cxn modelId="{2EB6DD5D-12FE-43AC-B654-DFF82171C9D2}" type="presParOf" srcId="{98030674-034F-40FA-8F46-D6314A2B1C23}" destId="{EDE13E64-D58B-4E34-B170-D247237C88A1}" srcOrd="1" destOrd="0" presId="urn:microsoft.com/office/officeart/2005/8/layout/default"/>
    <dgm:cxn modelId="{22B47CE6-3736-497C-9B50-9E94391A45ED}" type="presParOf" srcId="{98030674-034F-40FA-8F46-D6314A2B1C23}" destId="{378672F8-656D-4E46-BB81-B73450E33529}" srcOrd="2" destOrd="0" presId="urn:microsoft.com/office/officeart/2005/8/layout/default"/>
    <dgm:cxn modelId="{9D24F0F8-DB8D-431F-A511-79780178115B}" type="presParOf" srcId="{98030674-034F-40FA-8F46-D6314A2B1C23}" destId="{EDCE9518-33CF-472E-8983-4FB6D1C1D664}" srcOrd="3" destOrd="0" presId="urn:microsoft.com/office/officeart/2005/8/layout/default"/>
    <dgm:cxn modelId="{78E3D565-3D38-49DE-BE01-3ADCBFB49934}" type="presParOf" srcId="{98030674-034F-40FA-8F46-D6314A2B1C23}" destId="{BDF06A35-D03C-44ED-8EE7-1DF89484E869}" srcOrd="4" destOrd="0" presId="urn:microsoft.com/office/officeart/2005/8/layout/default"/>
    <dgm:cxn modelId="{5BBFE8F4-743A-435F-B950-FAE9E5CE8F46}" type="presParOf" srcId="{98030674-034F-40FA-8F46-D6314A2B1C23}" destId="{C3409BA7-5D19-4B1E-BD5A-54D41E68A57B}" srcOrd="5" destOrd="0" presId="urn:microsoft.com/office/officeart/2005/8/layout/default"/>
    <dgm:cxn modelId="{7DFD0179-D478-4826-9B60-6481C2ED8828}" type="presParOf" srcId="{98030674-034F-40FA-8F46-D6314A2B1C23}" destId="{0E0EC79B-19B2-49A2-BABB-7CFD45FDA58E}" srcOrd="6" destOrd="0" presId="urn:microsoft.com/office/officeart/2005/8/layout/default"/>
    <dgm:cxn modelId="{E30EC9B0-D43B-48C9-871D-03ED63D2312E}" type="presParOf" srcId="{98030674-034F-40FA-8F46-D6314A2B1C23}" destId="{6A2D6F6B-618B-47F7-8002-7F52B8E40BCB}" srcOrd="7" destOrd="0" presId="urn:microsoft.com/office/officeart/2005/8/layout/default"/>
    <dgm:cxn modelId="{D214C1A0-D971-4FA4-B65C-C8297EF9242F}" type="presParOf" srcId="{98030674-034F-40FA-8F46-D6314A2B1C23}" destId="{E91FC94D-8460-49B5-BF4A-5F85E6DFB5BB}" srcOrd="8" destOrd="0" presId="urn:microsoft.com/office/officeart/2005/8/layout/default"/>
    <dgm:cxn modelId="{CD567652-DADF-45CC-B71C-C5CBAE57066B}" type="presParOf" srcId="{98030674-034F-40FA-8F46-D6314A2B1C23}" destId="{DAB1FABB-337A-4DFD-8CD7-A665894ABD44}" srcOrd="9" destOrd="0" presId="urn:microsoft.com/office/officeart/2005/8/layout/default"/>
    <dgm:cxn modelId="{C670D071-E217-479B-8AA7-8582EF151902}" type="presParOf" srcId="{98030674-034F-40FA-8F46-D6314A2B1C23}" destId="{88BFC96E-FB30-4BDA-AD61-D6D8805FCA62}"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CD5F331-DB7F-451F-8263-6438E8E5F7D1}" type="doc">
      <dgm:prSet loTypeId="urn:microsoft.com/office/officeart/2005/8/layout/vList2" loCatId="list" qsTypeId="urn:microsoft.com/office/officeart/2005/8/quickstyle/simple3" qsCatId="simple" csTypeId="urn:microsoft.com/office/officeart/2005/8/colors/colorful2" csCatId="colorful"/>
      <dgm:spPr/>
      <dgm:t>
        <a:bodyPr/>
        <a:lstStyle/>
        <a:p>
          <a:endParaRPr lang="en-US"/>
        </a:p>
      </dgm:t>
    </dgm:pt>
    <dgm:pt modelId="{059ECC06-4372-4372-9913-C0E74852C39A}">
      <dgm:prSet/>
      <dgm:spPr/>
      <dgm:t>
        <a:bodyPr/>
        <a:lstStyle/>
        <a:p>
          <a:r>
            <a:rPr lang="fi-FI"/>
            <a:t>Reaaliaineet</a:t>
          </a:r>
          <a:endParaRPr lang="en-US"/>
        </a:p>
      </dgm:t>
    </dgm:pt>
    <dgm:pt modelId="{8E1C49B7-CB0C-4229-A733-0F5370D4B2F8}" type="parTrans" cxnId="{0EDA5DA2-72DC-4450-9D64-BAD2CACB1D5A}">
      <dgm:prSet/>
      <dgm:spPr/>
      <dgm:t>
        <a:bodyPr/>
        <a:lstStyle/>
        <a:p>
          <a:endParaRPr lang="en-US"/>
        </a:p>
      </dgm:t>
    </dgm:pt>
    <dgm:pt modelId="{7C2BEB17-E113-440A-BAF2-D7EADFC25462}" type="sibTrans" cxnId="{0EDA5DA2-72DC-4450-9D64-BAD2CACB1D5A}">
      <dgm:prSet/>
      <dgm:spPr/>
      <dgm:t>
        <a:bodyPr/>
        <a:lstStyle/>
        <a:p>
          <a:endParaRPr lang="en-US"/>
        </a:p>
      </dgm:t>
    </dgm:pt>
    <dgm:pt modelId="{B5F0B3C3-B8D9-4D0E-974E-F270D3FD1C07}">
      <dgm:prSet/>
      <dgm:spPr/>
      <dgm:t>
        <a:bodyPr/>
        <a:lstStyle/>
        <a:p>
          <a:r>
            <a:rPr lang="fi-FI"/>
            <a:t>Jokaisessa reaaliaineessa järjestetään oma kokeensa. </a:t>
          </a:r>
          <a:endParaRPr lang="en-US"/>
        </a:p>
      </dgm:t>
    </dgm:pt>
    <dgm:pt modelId="{F6E6D96E-4BAD-4DF0-B9D2-BCD79605E996}" type="parTrans" cxnId="{052F151E-D612-47CA-A491-7E3A7D90A27A}">
      <dgm:prSet/>
      <dgm:spPr/>
      <dgm:t>
        <a:bodyPr/>
        <a:lstStyle/>
        <a:p>
          <a:endParaRPr lang="en-US"/>
        </a:p>
      </dgm:t>
    </dgm:pt>
    <dgm:pt modelId="{BF0B0BAA-6DDD-4784-B1B3-06ABA018EC87}" type="sibTrans" cxnId="{052F151E-D612-47CA-A491-7E3A7D90A27A}">
      <dgm:prSet/>
      <dgm:spPr/>
      <dgm:t>
        <a:bodyPr/>
        <a:lstStyle/>
        <a:p>
          <a:endParaRPr lang="en-US"/>
        </a:p>
      </dgm:t>
    </dgm:pt>
    <dgm:pt modelId="{016BED46-AAE5-4E1D-9D6A-40ED7DF9302B}">
      <dgm:prSet/>
      <dgm:spPr/>
      <dgm:t>
        <a:bodyPr/>
        <a:lstStyle/>
        <a:p>
          <a:r>
            <a:rPr lang="fi-FI"/>
            <a:t>Yhdellä tutkintokerralla voi suorittaa kaksi reaalikoetta, sillä reaalikokeille on varattu kaksi koepäivää, joista kumpanakin voi kirjoittaa yhden reaaliaineen.</a:t>
          </a:r>
          <a:endParaRPr lang="en-US"/>
        </a:p>
      </dgm:t>
    </dgm:pt>
    <dgm:pt modelId="{1FB0DDD7-8C81-482F-952C-9A9D0912EFE1}" type="parTrans" cxnId="{E19823A6-0374-45CC-889E-988AB7CD5C94}">
      <dgm:prSet/>
      <dgm:spPr/>
      <dgm:t>
        <a:bodyPr/>
        <a:lstStyle/>
        <a:p>
          <a:endParaRPr lang="en-US"/>
        </a:p>
      </dgm:t>
    </dgm:pt>
    <dgm:pt modelId="{6038DF27-120A-4C31-945F-43DBBF1E8B59}" type="sibTrans" cxnId="{E19823A6-0374-45CC-889E-988AB7CD5C94}">
      <dgm:prSet/>
      <dgm:spPr/>
      <dgm:t>
        <a:bodyPr/>
        <a:lstStyle/>
        <a:p>
          <a:endParaRPr lang="en-US"/>
        </a:p>
      </dgm:t>
    </dgm:pt>
    <dgm:pt modelId="{99FED265-505F-4417-9B30-2AEA577FEF67}" type="pres">
      <dgm:prSet presAssocID="{3CD5F331-DB7F-451F-8263-6438E8E5F7D1}" presName="linear" presStyleCnt="0">
        <dgm:presLayoutVars>
          <dgm:animLvl val="lvl"/>
          <dgm:resizeHandles val="exact"/>
        </dgm:presLayoutVars>
      </dgm:prSet>
      <dgm:spPr/>
    </dgm:pt>
    <dgm:pt modelId="{01EF8FD5-4B90-4615-8C3F-DE6847AAB350}" type="pres">
      <dgm:prSet presAssocID="{059ECC06-4372-4372-9913-C0E74852C39A}" presName="parentText" presStyleLbl="node1" presStyleIdx="0" presStyleCnt="3">
        <dgm:presLayoutVars>
          <dgm:chMax val="0"/>
          <dgm:bulletEnabled val="1"/>
        </dgm:presLayoutVars>
      </dgm:prSet>
      <dgm:spPr/>
    </dgm:pt>
    <dgm:pt modelId="{9598320C-EF79-4376-B8CB-C4D81308F562}" type="pres">
      <dgm:prSet presAssocID="{7C2BEB17-E113-440A-BAF2-D7EADFC25462}" presName="spacer" presStyleCnt="0"/>
      <dgm:spPr/>
    </dgm:pt>
    <dgm:pt modelId="{AA104489-25E8-4EAB-9288-34E747CE4FF3}" type="pres">
      <dgm:prSet presAssocID="{B5F0B3C3-B8D9-4D0E-974E-F270D3FD1C07}" presName="parentText" presStyleLbl="node1" presStyleIdx="1" presStyleCnt="3">
        <dgm:presLayoutVars>
          <dgm:chMax val="0"/>
          <dgm:bulletEnabled val="1"/>
        </dgm:presLayoutVars>
      </dgm:prSet>
      <dgm:spPr/>
    </dgm:pt>
    <dgm:pt modelId="{8808A5B0-94EB-4948-96D8-519A5FB3229D}" type="pres">
      <dgm:prSet presAssocID="{BF0B0BAA-6DDD-4784-B1B3-06ABA018EC87}" presName="spacer" presStyleCnt="0"/>
      <dgm:spPr/>
    </dgm:pt>
    <dgm:pt modelId="{B32EF0D9-AC23-429B-AA0D-BC148CB99D36}" type="pres">
      <dgm:prSet presAssocID="{016BED46-AAE5-4E1D-9D6A-40ED7DF9302B}" presName="parentText" presStyleLbl="node1" presStyleIdx="2" presStyleCnt="3">
        <dgm:presLayoutVars>
          <dgm:chMax val="0"/>
          <dgm:bulletEnabled val="1"/>
        </dgm:presLayoutVars>
      </dgm:prSet>
      <dgm:spPr/>
    </dgm:pt>
  </dgm:ptLst>
  <dgm:cxnLst>
    <dgm:cxn modelId="{052F151E-D612-47CA-A491-7E3A7D90A27A}" srcId="{3CD5F331-DB7F-451F-8263-6438E8E5F7D1}" destId="{B5F0B3C3-B8D9-4D0E-974E-F270D3FD1C07}" srcOrd="1" destOrd="0" parTransId="{F6E6D96E-4BAD-4DF0-B9D2-BCD79605E996}" sibTransId="{BF0B0BAA-6DDD-4784-B1B3-06ABA018EC87}"/>
    <dgm:cxn modelId="{D8BE654C-4E89-46FB-BE27-1BD3D58B6810}" type="presOf" srcId="{3CD5F331-DB7F-451F-8263-6438E8E5F7D1}" destId="{99FED265-505F-4417-9B30-2AEA577FEF67}" srcOrd="0" destOrd="0" presId="urn:microsoft.com/office/officeart/2005/8/layout/vList2"/>
    <dgm:cxn modelId="{0EDA5DA2-72DC-4450-9D64-BAD2CACB1D5A}" srcId="{3CD5F331-DB7F-451F-8263-6438E8E5F7D1}" destId="{059ECC06-4372-4372-9913-C0E74852C39A}" srcOrd="0" destOrd="0" parTransId="{8E1C49B7-CB0C-4229-A733-0F5370D4B2F8}" sibTransId="{7C2BEB17-E113-440A-BAF2-D7EADFC25462}"/>
    <dgm:cxn modelId="{E19823A6-0374-45CC-889E-988AB7CD5C94}" srcId="{3CD5F331-DB7F-451F-8263-6438E8E5F7D1}" destId="{016BED46-AAE5-4E1D-9D6A-40ED7DF9302B}" srcOrd="2" destOrd="0" parTransId="{1FB0DDD7-8C81-482F-952C-9A9D0912EFE1}" sibTransId="{6038DF27-120A-4C31-945F-43DBBF1E8B59}"/>
    <dgm:cxn modelId="{839A36AC-A5FC-45A5-A761-F31258B1A15F}" type="presOf" srcId="{B5F0B3C3-B8D9-4D0E-974E-F270D3FD1C07}" destId="{AA104489-25E8-4EAB-9288-34E747CE4FF3}" srcOrd="0" destOrd="0" presId="urn:microsoft.com/office/officeart/2005/8/layout/vList2"/>
    <dgm:cxn modelId="{FAF4CEAD-4CEF-4C13-9486-5ECF8BC78784}" type="presOf" srcId="{059ECC06-4372-4372-9913-C0E74852C39A}" destId="{01EF8FD5-4B90-4615-8C3F-DE6847AAB350}" srcOrd="0" destOrd="0" presId="urn:microsoft.com/office/officeart/2005/8/layout/vList2"/>
    <dgm:cxn modelId="{CA23E8FA-FB86-448F-A6C5-5A322DE9C353}" type="presOf" srcId="{016BED46-AAE5-4E1D-9D6A-40ED7DF9302B}" destId="{B32EF0D9-AC23-429B-AA0D-BC148CB99D36}" srcOrd="0" destOrd="0" presId="urn:microsoft.com/office/officeart/2005/8/layout/vList2"/>
    <dgm:cxn modelId="{BDCBA538-D216-4747-B64E-FA6665D49D55}" type="presParOf" srcId="{99FED265-505F-4417-9B30-2AEA577FEF67}" destId="{01EF8FD5-4B90-4615-8C3F-DE6847AAB350}" srcOrd="0" destOrd="0" presId="urn:microsoft.com/office/officeart/2005/8/layout/vList2"/>
    <dgm:cxn modelId="{B6ED41F5-8F25-449E-A153-F70604562447}" type="presParOf" srcId="{99FED265-505F-4417-9B30-2AEA577FEF67}" destId="{9598320C-EF79-4376-B8CB-C4D81308F562}" srcOrd="1" destOrd="0" presId="urn:microsoft.com/office/officeart/2005/8/layout/vList2"/>
    <dgm:cxn modelId="{4AFF136D-E887-41A3-8686-17DDFD1DD220}" type="presParOf" srcId="{99FED265-505F-4417-9B30-2AEA577FEF67}" destId="{AA104489-25E8-4EAB-9288-34E747CE4FF3}" srcOrd="2" destOrd="0" presId="urn:microsoft.com/office/officeart/2005/8/layout/vList2"/>
    <dgm:cxn modelId="{CEE37429-C750-4143-A05A-F01F7E363B11}" type="presParOf" srcId="{99FED265-505F-4417-9B30-2AEA577FEF67}" destId="{8808A5B0-94EB-4948-96D8-519A5FB3229D}" srcOrd="3" destOrd="0" presId="urn:microsoft.com/office/officeart/2005/8/layout/vList2"/>
    <dgm:cxn modelId="{2663FC30-4C18-4918-9DA2-D0962732F09D}" type="presParOf" srcId="{99FED265-505F-4417-9B30-2AEA577FEF67}" destId="{B32EF0D9-AC23-429B-AA0D-BC148CB99D36}"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9666B0-7D8F-48E7-B40C-24567D316463}">
      <dsp:nvSpPr>
        <dsp:cNvPr id="0" name=""/>
        <dsp:cNvSpPr/>
      </dsp:nvSpPr>
      <dsp:spPr>
        <a:xfrm>
          <a:off x="0" y="0"/>
          <a:ext cx="3312000" cy="0"/>
        </a:xfrm>
        <a:prstGeom prst="line">
          <a:avLst/>
        </a:prstGeom>
        <a:solidFill>
          <a:schemeClr val="accent2">
            <a:hueOff val="0"/>
            <a:satOff val="0"/>
            <a:lumOff val="0"/>
            <a:alphaOff val="0"/>
          </a:schemeClr>
        </a:solidFill>
        <a:ln w="1079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43DDDD5-FCFA-47EB-8DD0-5D33C0431AD6}">
      <dsp:nvSpPr>
        <dsp:cNvPr id="0" name=""/>
        <dsp:cNvSpPr/>
      </dsp:nvSpPr>
      <dsp:spPr>
        <a:xfrm>
          <a:off x="0" y="0"/>
          <a:ext cx="3312000" cy="1522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fi-FI" sz="1900" kern="1200"/>
            <a:t>Äidinkieli ja kirjallisuus</a:t>
          </a:r>
          <a:endParaRPr lang="en-US" sz="1900" kern="1200"/>
        </a:p>
      </dsp:txBody>
      <dsp:txXfrm>
        <a:off x="0" y="0"/>
        <a:ext cx="3312000" cy="1522800"/>
      </dsp:txXfrm>
    </dsp:sp>
    <dsp:sp modelId="{745DE5C5-1410-46BA-B592-5C5AD2882C36}">
      <dsp:nvSpPr>
        <dsp:cNvPr id="0" name=""/>
        <dsp:cNvSpPr/>
      </dsp:nvSpPr>
      <dsp:spPr>
        <a:xfrm>
          <a:off x="0" y="1522800"/>
          <a:ext cx="3312000" cy="0"/>
        </a:xfrm>
        <a:prstGeom prst="line">
          <a:avLst/>
        </a:prstGeom>
        <a:solidFill>
          <a:schemeClr val="accent2">
            <a:hueOff val="-1978932"/>
            <a:satOff val="0"/>
            <a:lumOff val="-8039"/>
            <a:alphaOff val="0"/>
          </a:schemeClr>
        </a:solidFill>
        <a:ln w="10795" cap="flat" cmpd="sng" algn="ctr">
          <a:solidFill>
            <a:schemeClr val="accent2">
              <a:hueOff val="-1978932"/>
              <a:satOff val="0"/>
              <a:lumOff val="-8039"/>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CD342E03-AC0C-4EA3-A36D-2A32F8E4FE49}">
      <dsp:nvSpPr>
        <dsp:cNvPr id="0" name=""/>
        <dsp:cNvSpPr/>
      </dsp:nvSpPr>
      <dsp:spPr>
        <a:xfrm>
          <a:off x="0" y="1522800"/>
          <a:ext cx="3312000" cy="1522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fi-FI" sz="1900" kern="1200"/>
            <a:t>Äidinkielen ylioppilaskoe on kaksiosainen.</a:t>
          </a:r>
          <a:endParaRPr lang="en-US" sz="1900" kern="1200"/>
        </a:p>
      </dsp:txBody>
      <dsp:txXfrm>
        <a:off x="0" y="1522800"/>
        <a:ext cx="3312000" cy="1522800"/>
      </dsp:txXfrm>
    </dsp:sp>
    <dsp:sp modelId="{0C8CF5B6-FB2E-4AAA-8717-E77C5DC2BFDC}">
      <dsp:nvSpPr>
        <dsp:cNvPr id="0" name=""/>
        <dsp:cNvSpPr/>
      </dsp:nvSpPr>
      <dsp:spPr>
        <a:xfrm>
          <a:off x="0" y="3045600"/>
          <a:ext cx="3312000" cy="0"/>
        </a:xfrm>
        <a:prstGeom prst="line">
          <a:avLst/>
        </a:prstGeom>
        <a:solidFill>
          <a:schemeClr val="accent2">
            <a:hueOff val="-3957863"/>
            <a:satOff val="0"/>
            <a:lumOff val="-16079"/>
            <a:alphaOff val="0"/>
          </a:schemeClr>
        </a:solidFill>
        <a:ln w="10795" cap="flat" cmpd="sng" algn="ctr">
          <a:solidFill>
            <a:schemeClr val="accent2">
              <a:hueOff val="-3957863"/>
              <a:satOff val="0"/>
              <a:lumOff val="-16079"/>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CC1DDE99-09D0-4DFE-AC0F-DEA3C0A0F52F}">
      <dsp:nvSpPr>
        <dsp:cNvPr id="0" name=""/>
        <dsp:cNvSpPr/>
      </dsp:nvSpPr>
      <dsp:spPr>
        <a:xfrm>
          <a:off x="0" y="3045600"/>
          <a:ext cx="3312000" cy="1522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fi-FI" sz="1900" kern="1200"/>
            <a:t>Kokeet suoritetaan eri koepäivinä.</a:t>
          </a:r>
          <a:endParaRPr lang="en-US" sz="1900" kern="1200"/>
        </a:p>
      </dsp:txBody>
      <dsp:txXfrm>
        <a:off x="0" y="3045600"/>
        <a:ext cx="3312000" cy="1522800"/>
      </dsp:txXfrm>
    </dsp:sp>
    <dsp:sp modelId="{980ECCBA-02BB-4F7A-ABBF-4D29DF3B05DD}">
      <dsp:nvSpPr>
        <dsp:cNvPr id="0" name=""/>
        <dsp:cNvSpPr/>
      </dsp:nvSpPr>
      <dsp:spPr>
        <a:xfrm>
          <a:off x="0" y="4568400"/>
          <a:ext cx="3312000" cy="0"/>
        </a:xfrm>
        <a:prstGeom prst="line">
          <a:avLst/>
        </a:prstGeom>
        <a:solidFill>
          <a:schemeClr val="accent2">
            <a:hueOff val="-5936795"/>
            <a:satOff val="0"/>
            <a:lumOff val="-24118"/>
            <a:alphaOff val="0"/>
          </a:schemeClr>
        </a:solidFill>
        <a:ln w="10795" cap="flat" cmpd="sng" algn="ctr">
          <a:solidFill>
            <a:schemeClr val="accent2">
              <a:hueOff val="-5936795"/>
              <a:satOff val="0"/>
              <a:lumOff val="-24118"/>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9EF7077D-5F86-47E8-8192-70CD4B7766DD}">
      <dsp:nvSpPr>
        <dsp:cNvPr id="0" name=""/>
        <dsp:cNvSpPr/>
      </dsp:nvSpPr>
      <dsp:spPr>
        <a:xfrm>
          <a:off x="0" y="4568400"/>
          <a:ext cx="3312000" cy="1522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fi-FI" sz="1900" kern="1200"/>
            <a:t>Kirjoitustaidon koe mittaa erityisesti kirjoittamisen taitoa, lukutaidon koe kriittistä ja kulttuurista lukutaitoa.</a:t>
          </a:r>
          <a:endParaRPr lang="en-US" sz="1900" kern="1200"/>
        </a:p>
      </dsp:txBody>
      <dsp:txXfrm>
        <a:off x="0" y="4568400"/>
        <a:ext cx="3312000" cy="15228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5BE419-FDCA-4941-86D4-43759401B4C7}">
      <dsp:nvSpPr>
        <dsp:cNvPr id="0" name=""/>
        <dsp:cNvSpPr/>
      </dsp:nvSpPr>
      <dsp:spPr>
        <a:xfrm>
          <a:off x="414951" y="484"/>
          <a:ext cx="2978516" cy="1787110"/>
        </a:xfrm>
        <a:prstGeom prst="rect">
          <a:avLst/>
        </a:prstGeom>
        <a:solidFill>
          <a:schemeClr val="accent2">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fi-FI" sz="1900" kern="1200"/>
            <a:t>Toinen kotimainen kieli ja vieraat kielet</a:t>
          </a:r>
          <a:endParaRPr lang="en-US" sz="1900" kern="1200"/>
        </a:p>
      </dsp:txBody>
      <dsp:txXfrm>
        <a:off x="414951" y="484"/>
        <a:ext cx="2978516" cy="1787110"/>
      </dsp:txXfrm>
    </dsp:sp>
    <dsp:sp modelId="{378672F8-656D-4E46-BB81-B73450E33529}">
      <dsp:nvSpPr>
        <dsp:cNvPr id="0" name=""/>
        <dsp:cNvSpPr/>
      </dsp:nvSpPr>
      <dsp:spPr>
        <a:xfrm>
          <a:off x="3691319" y="484"/>
          <a:ext cx="2978516" cy="1787110"/>
        </a:xfrm>
        <a:prstGeom prst="rect">
          <a:avLst/>
        </a:prstGeom>
        <a:solidFill>
          <a:schemeClr val="accent2">
            <a:hueOff val="-1187359"/>
            <a:satOff val="0"/>
            <a:lumOff val="-4824"/>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fi-FI" sz="1900" kern="1200"/>
            <a:t>Sähköisessä ylioppilastutkinnossa kielten koe suoritetaan yhtenä päivänä.</a:t>
          </a:r>
          <a:endParaRPr lang="en-US" sz="1900" kern="1200"/>
        </a:p>
      </dsp:txBody>
      <dsp:txXfrm>
        <a:off x="3691319" y="484"/>
        <a:ext cx="2978516" cy="1787110"/>
      </dsp:txXfrm>
    </dsp:sp>
    <dsp:sp modelId="{BDF06A35-D03C-44ED-8EE7-1DF89484E869}">
      <dsp:nvSpPr>
        <dsp:cNvPr id="0" name=""/>
        <dsp:cNvSpPr/>
      </dsp:nvSpPr>
      <dsp:spPr>
        <a:xfrm>
          <a:off x="414951" y="2085446"/>
          <a:ext cx="2978516" cy="1787110"/>
        </a:xfrm>
        <a:prstGeom prst="rect">
          <a:avLst/>
        </a:prstGeom>
        <a:solidFill>
          <a:schemeClr val="accent2">
            <a:hueOff val="-2374718"/>
            <a:satOff val="0"/>
            <a:lumOff val="-9647"/>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fi-FI" sz="1900" kern="1200"/>
            <a:t>Kokeessa testataan kuullun ymmärtämistä, luetun ymmärtämistä, kirjallista tuottamista sekä sanaston ja rakenteiden hallintaa.</a:t>
          </a:r>
          <a:endParaRPr lang="en-US" sz="1900" kern="1200"/>
        </a:p>
      </dsp:txBody>
      <dsp:txXfrm>
        <a:off x="414951" y="2085446"/>
        <a:ext cx="2978516" cy="1787110"/>
      </dsp:txXfrm>
    </dsp:sp>
    <dsp:sp modelId="{0E0EC79B-19B2-49A2-BABB-7CFD45FDA58E}">
      <dsp:nvSpPr>
        <dsp:cNvPr id="0" name=""/>
        <dsp:cNvSpPr/>
      </dsp:nvSpPr>
      <dsp:spPr>
        <a:xfrm>
          <a:off x="3691319" y="2085446"/>
          <a:ext cx="2978516" cy="1787110"/>
        </a:xfrm>
        <a:prstGeom prst="rect">
          <a:avLst/>
        </a:prstGeom>
        <a:solidFill>
          <a:schemeClr val="accent2">
            <a:hueOff val="-3562077"/>
            <a:satOff val="0"/>
            <a:lumOff val="-14471"/>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fi-FI" sz="1900" kern="1200"/>
            <a:t>Toisessa kotimaisessa kielessä järjestetään keskipitkän ja pitkän oppimäärän kokeet.</a:t>
          </a:r>
          <a:endParaRPr lang="en-US" sz="1900" kern="1200"/>
        </a:p>
      </dsp:txBody>
      <dsp:txXfrm>
        <a:off x="3691319" y="2085446"/>
        <a:ext cx="2978516" cy="1787110"/>
      </dsp:txXfrm>
    </dsp:sp>
    <dsp:sp modelId="{E91FC94D-8460-49B5-BF4A-5F85E6DFB5BB}">
      <dsp:nvSpPr>
        <dsp:cNvPr id="0" name=""/>
        <dsp:cNvSpPr/>
      </dsp:nvSpPr>
      <dsp:spPr>
        <a:xfrm>
          <a:off x="414951" y="4170408"/>
          <a:ext cx="2978516" cy="1787110"/>
        </a:xfrm>
        <a:prstGeom prst="rect">
          <a:avLst/>
        </a:prstGeom>
        <a:solidFill>
          <a:schemeClr val="accent2">
            <a:hueOff val="-4749436"/>
            <a:satOff val="0"/>
            <a:lumOff val="-19294"/>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fi-FI" sz="1900" kern="1200"/>
            <a:t>Muissa kielissä voi pääsääntöisesti valita lyhyen ja pitkän oppimäärän välillä. </a:t>
          </a:r>
          <a:endParaRPr lang="en-US" sz="1900" kern="1200"/>
        </a:p>
      </dsp:txBody>
      <dsp:txXfrm>
        <a:off x="414951" y="4170408"/>
        <a:ext cx="2978516" cy="1787110"/>
      </dsp:txXfrm>
    </dsp:sp>
    <dsp:sp modelId="{88BFC96E-FB30-4BDA-AD61-D6D8805FCA62}">
      <dsp:nvSpPr>
        <dsp:cNvPr id="0" name=""/>
        <dsp:cNvSpPr/>
      </dsp:nvSpPr>
      <dsp:spPr>
        <a:xfrm>
          <a:off x="3691319" y="4170408"/>
          <a:ext cx="2978516" cy="1787110"/>
        </a:xfrm>
        <a:prstGeom prst="rect">
          <a:avLst/>
        </a:prstGeom>
        <a:solidFill>
          <a:schemeClr val="accent2">
            <a:hueOff val="-5936795"/>
            <a:satOff val="0"/>
            <a:lumOff val="-24118"/>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fi-FI" sz="1900" kern="1200"/>
            <a:t>Joissakin vieraissa kielissä tarjolla on vain lyhyen oppimäärän koe. Nämä kielet ovat italia, portugali, pohjois-, inarin- ja koltansaame.</a:t>
          </a:r>
          <a:endParaRPr lang="en-US" sz="1900" kern="1200"/>
        </a:p>
      </dsp:txBody>
      <dsp:txXfrm>
        <a:off x="3691319" y="4170408"/>
        <a:ext cx="2978516" cy="17871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EF8FD5-4B90-4615-8C3F-DE6847AAB350}">
      <dsp:nvSpPr>
        <dsp:cNvPr id="0" name=""/>
        <dsp:cNvSpPr/>
      </dsp:nvSpPr>
      <dsp:spPr>
        <a:xfrm>
          <a:off x="0" y="33465"/>
          <a:ext cx="5239469" cy="1921450"/>
        </a:xfrm>
        <a:prstGeom prst="roundRect">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fi-FI" sz="2200" kern="1200"/>
            <a:t>Reaaliaineet</a:t>
          </a:r>
          <a:endParaRPr lang="en-US" sz="2200" kern="1200"/>
        </a:p>
      </dsp:txBody>
      <dsp:txXfrm>
        <a:off x="93797" y="127262"/>
        <a:ext cx="5051875" cy="1733856"/>
      </dsp:txXfrm>
    </dsp:sp>
    <dsp:sp modelId="{AA104489-25E8-4EAB-9288-34E747CE4FF3}">
      <dsp:nvSpPr>
        <dsp:cNvPr id="0" name=""/>
        <dsp:cNvSpPr/>
      </dsp:nvSpPr>
      <dsp:spPr>
        <a:xfrm>
          <a:off x="0" y="2018276"/>
          <a:ext cx="5239469" cy="1921450"/>
        </a:xfrm>
        <a:prstGeom prst="roundRect">
          <a:avLst/>
        </a:prstGeom>
        <a:solidFill>
          <a:schemeClr val="accent2">
            <a:hueOff val="-2968397"/>
            <a:satOff val="0"/>
            <a:lumOff val="-12059"/>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fi-FI" sz="2200" kern="1200"/>
            <a:t>Jokaisessa reaaliaineessa järjestetään oma kokeensa. </a:t>
          </a:r>
          <a:endParaRPr lang="en-US" sz="2200" kern="1200"/>
        </a:p>
      </dsp:txBody>
      <dsp:txXfrm>
        <a:off x="93797" y="2112073"/>
        <a:ext cx="5051875" cy="1733856"/>
      </dsp:txXfrm>
    </dsp:sp>
    <dsp:sp modelId="{B32EF0D9-AC23-429B-AA0D-BC148CB99D36}">
      <dsp:nvSpPr>
        <dsp:cNvPr id="0" name=""/>
        <dsp:cNvSpPr/>
      </dsp:nvSpPr>
      <dsp:spPr>
        <a:xfrm>
          <a:off x="0" y="4003086"/>
          <a:ext cx="5239469" cy="1921450"/>
        </a:xfrm>
        <a:prstGeom prst="roundRect">
          <a:avLst/>
        </a:prstGeom>
        <a:solidFill>
          <a:schemeClr val="accent2">
            <a:hueOff val="-5936795"/>
            <a:satOff val="0"/>
            <a:lumOff val="-24118"/>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fi-FI" sz="2200" kern="1200"/>
            <a:t>Yhdellä tutkintokerralla voi suorittaa kaksi reaalikoetta, sillä reaalikokeille on varattu kaksi koepäivää, joista kumpanakin voi kirjoittaa yhden reaaliaineen.</a:t>
          </a:r>
          <a:endParaRPr lang="en-US" sz="2200" kern="1200"/>
        </a:p>
      </dsp:txBody>
      <dsp:txXfrm>
        <a:off x="93797" y="4096883"/>
        <a:ext cx="5051875" cy="1733856"/>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a:extLst>
              <a:ext uri="{FF2B5EF4-FFF2-40B4-BE49-F238E27FC236}">
                <a16:creationId xmlns:a16="http://schemas.microsoft.com/office/drawing/2014/main" id="{57F1FC47-D6FF-45F9-849B-2F803BAA325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a:extLst>
              <a:ext uri="{FF2B5EF4-FFF2-40B4-BE49-F238E27FC236}">
                <a16:creationId xmlns:a16="http://schemas.microsoft.com/office/drawing/2014/main" id="{E929147C-E0D2-459E-A060-90EDF2F7666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D2EE038-55D1-4BA5-B56E-58B8AE506EE7}" type="datetime1">
              <a:rPr lang="fi-FI" smtClean="0"/>
              <a:t>12.10.2021</a:t>
            </a:fld>
            <a:endParaRPr lang="fi-FI"/>
          </a:p>
        </p:txBody>
      </p:sp>
      <p:sp>
        <p:nvSpPr>
          <p:cNvPr id="4" name="Alatunnisteen paikkamerkki 3">
            <a:extLst>
              <a:ext uri="{FF2B5EF4-FFF2-40B4-BE49-F238E27FC236}">
                <a16:creationId xmlns:a16="http://schemas.microsoft.com/office/drawing/2014/main" id="{32EB1D7E-34C3-430A-B0F6-4B43B6F85D3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a:extLst>
              <a:ext uri="{FF2B5EF4-FFF2-40B4-BE49-F238E27FC236}">
                <a16:creationId xmlns:a16="http://schemas.microsoft.com/office/drawing/2014/main" id="{DD58C370-6493-4E27-81EC-123BEAE02B4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DA544A4-ED9E-410C-B6DD-60D95E2DB821}" type="slidenum">
              <a:rPr lang="fi-FI" smtClean="0"/>
              <a:t>‹#›</a:t>
            </a:fld>
            <a:endParaRPr lang="fi-FI"/>
          </a:p>
        </p:txBody>
      </p:sp>
    </p:spTree>
    <p:extLst>
      <p:ext uri="{BB962C8B-B14F-4D97-AF65-F5344CB8AC3E}">
        <p14:creationId xmlns:p14="http://schemas.microsoft.com/office/powerpoint/2010/main" val="762600039"/>
      </p:ext>
    </p:extLst>
  </p:cSld>
  <p:clrMap bg1="lt1" tx1="dk1" bg2="lt2" tx2="dk2" accent1="accent1" accent2="accent2" accent3="accent3" accent4="accent4" accent5="accent5" accent6="accent6" hlink="hlink" folHlink="folHlink"/>
  <p:hf hdr="0" ftr="0"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9-21T21:29:10.219"/>
    </inkml:context>
    <inkml:brush xml:id="br0">
      <inkml:brushProperty name="width" value="0.05" units="cm"/>
      <inkml:brushProperty name="height" value="0.05" units="cm"/>
    </inkml:brush>
  </inkml:definitions>
  <inkml:trace contextRef="#ctx0" brushRef="#br0">1 0 32</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noProof="0"/>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160B7B-1D6F-4B1E-9E76-8CA9E2C1680F}" type="datetime1">
              <a:rPr lang="fi-FI" smtClean="0"/>
              <a:pPr/>
              <a:t>12.10.2021</a:t>
            </a:fld>
            <a:endParaRPr lang="fi-FI" dirty="0"/>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noProof="0"/>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noProof="0"/>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DD19DB-9C14-41A1-9058-77774C043268}" type="slidenum">
              <a:rPr lang="fi-FI" noProof="0" smtClean="0"/>
              <a:t>‹#›</a:t>
            </a:fld>
            <a:endParaRPr lang="fi-FI" noProof="0"/>
          </a:p>
        </p:txBody>
      </p:sp>
    </p:spTree>
    <p:extLst>
      <p:ext uri="{BB962C8B-B14F-4D97-AF65-F5344CB8AC3E}">
        <p14:creationId xmlns:p14="http://schemas.microsoft.com/office/powerpoint/2010/main" val="409120196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fld id="{FEDD19DB-9C14-41A1-9058-77774C043268}" type="slidenum">
              <a:rPr lang="fi-FI" smtClean="0"/>
              <a:t>1</a:t>
            </a:fld>
            <a:endParaRPr lang="fi-FI"/>
          </a:p>
        </p:txBody>
      </p:sp>
    </p:spTree>
    <p:extLst>
      <p:ext uri="{BB962C8B-B14F-4D97-AF65-F5344CB8AC3E}">
        <p14:creationId xmlns:p14="http://schemas.microsoft.com/office/powerpoint/2010/main" val="2707859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E56D6-F195-48D7-978E-7EE16D430469}"/>
              </a:ext>
            </a:extLst>
          </p:cNvPr>
          <p:cNvSpPr>
            <a:spLocks noGrp="1"/>
          </p:cNvSpPr>
          <p:nvPr>
            <p:ph type="ctrTitle"/>
          </p:nvPr>
        </p:nvSpPr>
        <p:spPr>
          <a:xfrm>
            <a:off x="1756946" y="1104900"/>
            <a:ext cx="8376514" cy="3120504"/>
          </a:xfrm>
        </p:spPr>
        <p:txBody>
          <a:bodyPr anchor="b">
            <a:normAutofit/>
          </a:bodyPr>
          <a:lstStyle>
            <a:lvl1pPr algn="ctr">
              <a:lnSpc>
                <a:spcPct val="110000"/>
              </a:lnSpc>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0A72F42-5C88-4F7D-803B-C371B570D784}"/>
              </a:ext>
            </a:extLst>
          </p:cNvPr>
          <p:cNvSpPr>
            <a:spLocks noGrp="1"/>
          </p:cNvSpPr>
          <p:nvPr>
            <p:ph type="subTitle" idx="1"/>
          </p:nvPr>
        </p:nvSpPr>
        <p:spPr>
          <a:xfrm>
            <a:off x="2908039" y="4442385"/>
            <a:ext cx="6074328" cy="984023"/>
          </a:xfrm>
        </p:spPr>
        <p:txBody>
          <a:bodyPr>
            <a:normAutofit/>
          </a:bodyPr>
          <a:lstStyle>
            <a:lvl1pPr marL="0" indent="0" algn="ctr">
              <a:lnSpc>
                <a:spcPct val="100000"/>
              </a:lnSpc>
              <a:buNone/>
              <a:defRPr sz="2000" i="0" spc="1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A0384F3-2D6A-49F6-8F79-F3955E90484E}"/>
              </a:ext>
            </a:extLst>
          </p:cNvPr>
          <p:cNvSpPr>
            <a:spLocks noGrp="1"/>
          </p:cNvSpPr>
          <p:nvPr>
            <p:ph type="dt" sz="half" idx="10"/>
          </p:nvPr>
        </p:nvSpPr>
        <p:spPr/>
        <p:txBody>
          <a:bodyPr/>
          <a:lstStyle/>
          <a:p>
            <a:fld id="{91F9259A-1FE3-4FF9-8A07-BDD8177164ED}" type="datetime4">
              <a:rPr lang="en-US" smtClean="0"/>
              <a:t>October 12, 2021</a:t>
            </a:fld>
            <a:endParaRPr lang="en-US"/>
          </a:p>
        </p:txBody>
      </p:sp>
      <p:sp>
        <p:nvSpPr>
          <p:cNvPr id="5" name="Footer Placeholder 4">
            <a:extLst>
              <a:ext uri="{FF2B5EF4-FFF2-40B4-BE49-F238E27FC236}">
                <a16:creationId xmlns:a16="http://schemas.microsoft.com/office/drawing/2014/main" id="{95363F32-CD31-4801-BAE4-09EEB1262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D5D34C-49ED-4ADB-8693-73B790764F39}"/>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2163857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BF0171A2-02C1-4543-8B6B-FCF7E69712DF}"/>
              </a:ext>
            </a:extLst>
          </p:cNvPr>
          <p:cNvSpPr>
            <a:spLocks noGrp="1"/>
          </p:cNvSpPr>
          <p:nvPr>
            <p:ph type="body" orient="vert" idx="1"/>
          </p:nvPr>
        </p:nvSpPr>
        <p:spPr>
          <a:xfrm>
            <a:off x="1050879" y="1825625"/>
            <a:ext cx="9810604" cy="451669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F95027C-A386-44E4-AFE1-33AFFDA3AD8F}"/>
              </a:ext>
            </a:extLst>
          </p:cNvPr>
          <p:cNvSpPr>
            <a:spLocks noGrp="1"/>
          </p:cNvSpPr>
          <p:nvPr>
            <p:ph type="dt" sz="half" idx="10"/>
          </p:nvPr>
        </p:nvSpPr>
        <p:spPr/>
        <p:txBody>
          <a:bodyPr/>
          <a:lstStyle/>
          <a:p>
            <a:fld id="{E5CC3C8F-D4A7-4EAD-92AD-82C91CB8BB85}" type="datetime4">
              <a:rPr lang="en-US" smtClean="0"/>
              <a:t>October 12, 2021</a:t>
            </a:fld>
            <a:endParaRPr lang="en-US"/>
          </a:p>
        </p:txBody>
      </p:sp>
      <p:sp>
        <p:nvSpPr>
          <p:cNvPr id="5" name="Footer Placeholder 4">
            <a:extLst>
              <a:ext uri="{FF2B5EF4-FFF2-40B4-BE49-F238E27FC236}">
                <a16:creationId xmlns:a16="http://schemas.microsoft.com/office/drawing/2014/main" id="{FB1BF710-0558-4457-825D-48713CAED3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A7F93D-5DC3-4C36-AEB0-79CDB15C316A}"/>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7" name="Title 6">
            <a:extLst>
              <a:ext uri="{FF2B5EF4-FFF2-40B4-BE49-F238E27FC236}">
                <a16:creationId xmlns:a16="http://schemas.microsoft.com/office/drawing/2014/main" id="{87CFC0C8-11FE-4003-B2D6-B7B8E279056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8576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B41C5-3638-439D-BA61-4DAA142226E8}"/>
              </a:ext>
            </a:extLst>
          </p:cNvPr>
          <p:cNvSpPr>
            <a:spLocks noGrp="1"/>
          </p:cNvSpPr>
          <p:nvPr>
            <p:ph type="title" orient="vert"/>
          </p:nvPr>
        </p:nvSpPr>
        <p:spPr>
          <a:xfrm>
            <a:off x="8724901" y="464025"/>
            <a:ext cx="2161540" cy="580029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99B91A0-A376-483C-926E-189F376E5520}"/>
              </a:ext>
            </a:extLst>
          </p:cNvPr>
          <p:cNvSpPr>
            <a:spLocks noGrp="1"/>
          </p:cNvSpPr>
          <p:nvPr>
            <p:ph type="body" orient="vert" idx="1"/>
          </p:nvPr>
        </p:nvSpPr>
        <p:spPr>
          <a:xfrm>
            <a:off x="838200" y="464023"/>
            <a:ext cx="7886700" cy="58002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A14134E-B7D5-4664-BB2E-6A98ED630A9F}"/>
              </a:ext>
            </a:extLst>
          </p:cNvPr>
          <p:cNvSpPr>
            <a:spLocks noGrp="1"/>
          </p:cNvSpPr>
          <p:nvPr>
            <p:ph type="dt" sz="half" idx="10"/>
          </p:nvPr>
        </p:nvSpPr>
        <p:spPr/>
        <p:txBody>
          <a:bodyPr/>
          <a:lstStyle/>
          <a:p>
            <a:fld id="{BC011D41-E33C-4BC7-8272-37E8417FD097}" type="datetime4">
              <a:rPr lang="en-US" smtClean="0"/>
              <a:t>October 12, 2021</a:t>
            </a:fld>
            <a:endParaRPr lang="en-US"/>
          </a:p>
        </p:txBody>
      </p:sp>
      <p:sp>
        <p:nvSpPr>
          <p:cNvPr id="5" name="Footer Placeholder 4">
            <a:extLst>
              <a:ext uri="{FF2B5EF4-FFF2-40B4-BE49-F238E27FC236}">
                <a16:creationId xmlns:a16="http://schemas.microsoft.com/office/drawing/2014/main" id="{92A54E2A-B1CE-4F2E-9D9A-D47E514D59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E7C304-46A8-4179-87A2-B8CC10BAAFAE}"/>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29214061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21818-E75A-458F-AC5B-0E9A2C76B835}"/>
              </a:ext>
            </a:extLst>
          </p:cNvPr>
          <p:cNvSpPr>
            <a:spLocks noGrp="1"/>
          </p:cNvSpPr>
          <p:nvPr>
            <p:ph type="ctrTitle"/>
          </p:nvPr>
        </p:nvSpPr>
        <p:spPr>
          <a:xfrm>
            <a:off x="448056" y="448056"/>
            <a:ext cx="11292840" cy="3401568"/>
          </a:xfrm>
        </p:spPr>
        <p:txBody>
          <a:bodyPr anchor="b">
            <a:normAutofit/>
          </a:bodyPr>
          <a:lstStyle>
            <a:lvl1pPr algn="l">
              <a:defRPr sz="6400">
                <a:solidFill>
                  <a:schemeClr val="tx2"/>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C6EE64DE-978B-4F95-BB3C-D027D8008748}"/>
              </a:ext>
            </a:extLst>
          </p:cNvPr>
          <p:cNvSpPr>
            <a:spLocks noGrp="1"/>
          </p:cNvSpPr>
          <p:nvPr>
            <p:ph type="subTitle" idx="1"/>
          </p:nvPr>
        </p:nvSpPr>
        <p:spPr>
          <a:xfrm>
            <a:off x="448056" y="4471416"/>
            <a:ext cx="11292840" cy="1481328"/>
          </a:xfrm>
        </p:spPr>
        <p:txBody>
          <a:bodyPr/>
          <a:lstStyle>
            <a:lvl1pPr marL="0" indent="0" algn="l">
              <a:lnSpc>
                <a:spcPct val="120000"/>
              </a:lnSpc>
              <a:buNone/>
              <a:defRPr sz="2400">
                <a:solidFill>
                  <a:schemeClr val="tx2">
                    <a:alpha val="5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cxnSp>
        <p:nvCxnSpPr>
          <p:cNvPr id="8" name="Straight Connector 7">
            <a:extLst>
              <a:ext uri="{FF2B5EF4-FFF2-40B4-BE49-F238E27FC236}">
                <a16:creationId xmlns:a16="http://schemas.microsoft.com/office/drawing/2014/main" id="{C66CC717-08C5-4F3E-B8AA-BA93C8755982}"/>
              </a:ext>
            </a:extLst>
          </p:cNvPr>
          <p:cNvCxnSpPr>
            <a:cxnSpLocks/>
          </p:cNvCxnSpPr>
          <p:nvPr/>
        </p:nvCxnSpPr>
        <p:spPr>
          <a:xfrm>
            <a:off x="449400" y="4122000"/>
            <a:ext cx="11293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Footer Placeholder 4">
            <a:extLst>
              <a:ext uri="{FF2B5EF4-FFF2-40B4-BE49-F238E27FC236}">
                <a16:creationId xmlns:a16="http://schemas.microsoft.com/office/drawing/2014/main" id="{896B5700-AA45-4E20-8BE5-27620411303F}"/>
              </a:ext>
            </a:extLst>
          </p:cNvPr>
          <p:cNvSpPr>
            <a:spLocks noGrp="1"/>
          </p:cNvSpPr>
          <p:nvPr>
            <p:ph type="ftr" sz="quarter" idx="3"/>
          </p:nvPr>
        </p:nvSpPr>
        <p:spPr>
          <a:xfrm>
            <a:off x="4370832" y="6153912"/>
            <a:ext cx="5397056" cy="502920"/>
          </a:xfrm>
          <a:prstGeom prst="rect">
            <a:avLst/>
          </a:prstGeom>
        </p:spPr>
        <p:txBody>
          <a:bodyPr vert="horz" lIns="0" tIns="0" rIns="91440" bIns="0" rtlCol="0" anchor="ctr"/>
          <a:lstStyle>
            <a:lvl1pPr algn="l">
              <a:defRPr sz="900" cap="all" spc="200" baseline="0">
                <a:solidFill>
                  <a:schemeClr val="tx2">
                    <a:alpha val="55000"/>
                  </a:schemeClr>
                </a:solidFill>
              </a:defRPr>
            </a:lvl1pPr>
          </a:lstStyle>
          <a:p>
            <a:r>
              <a:rPr lang="en-US" spc="200" dirty="0"/>
              <a:t>Sample Footer Text</a:t>
            </a:r>
          </a:p>
        </p:txBody>
      </p:sp>
      <p:sp>
        <p:nvSpPr>
          <p:cNvPr id="10" name="Slide Number Placeholder 5">
            <a:extLst>
              <a:ext uri="{FF2B5EF4-FFF2-40B4-BE49-F238E27FC236}">
                <a16:creationId xmlns:a16="http://schemas.microsoft.com/office/drawing/2014/main" id="{7C5B7199-CC00-4D38-8B48-F8A539112985}"/>
              </a:ext>
            </a:extLst>
          </p:cNvPr>
          <p:cNvSpPr>
            <a:spLocks noGrp="1"/>
          </p:cNvSpPr>
          <p:nvPr>
            <p:ph type="sldNum" sz="quarter" idx="4"/>
          </p:nvPr>
        </p:nvSpPr>
        <p:spPr>
          <a:xfrm>
            <a:off x="10238232" y="6153912"/>
            <a:ext cx="1510856" cy="502920"/>
          </a:xfrm>
          <a:prstGeom prst="rect">
            <a:avLst/>
          </a:prstGeom>
        </p:spPr>
        <p:txBody>
          <a:bodyPr vert="horz" lIns="0" tIns="0" rIns="0" bIns="0" rtlCol="0" anchor="ctr"/>
          <a:lstStyle>
            <a:lvl1pPr algn="r">
              <a:defRPr sz="900">
                <a:solidFill>
                  <a:schemeClr val="tx2">
                    <a:alpha val="55000"/>
                  </a:schemeClr>
                </a:solidFill>
              </a:defRPr>
            </a:lvl1pPr>
          </a:lstStyle>
          <a:p>
            <a:fld id="{0D309695-DEC3-40DA-9DF5-330280C9D0E8}" type="slidenum">
              <a:rPr lang="en-US" smtClean="0"/>
              <a:pPr/>
              <a:t>‹#›</a:t>
            </a:fld>
            <a:endParaRPr lang="en-US" dirty="0"/>
          </a:p>
        </p:txBody>
      </p:sp>
      <p:sp>
        <p:nvSpPr>
          <p:cNvPr id="11" name="Date Placeholder 3">
            <a:extLst>
              <a:ext uri="{FF2B5EF4-FFF2-40B4-BE49-F238E27FC236}">
                <a16:creationId xmlns:a16="http://schemas.microsoft.com/office/drawing/2014/main" id="{16BC76EC-3453-4CE0-A71D-BD21940757B4}"/>
              </a:ext>
            </a:extLst>
          </p:cNvPr>
          <p:cNvSpPr>
            <a:spLocks noGrp="1"/>
          </p:cNvSpPr>
          <p:nvPr>
            <p:ph type="dt" sz="half" idx="2"/>
          </p:nvPr>
        </p:nvSpPr>
        <p:spPr>
          <a:xfrm>
            <a:off x="442912" y="6152968"/>
            <a:ext cx="3457576" cy="502920"/>
          </a:xfrm>
          <a:prstGeom prst="rect">
            <a:avLst/>
          </a:prstGeom>
        </p:spPr>
        <p:txBody>
          <a:bodyPr wrap="square" lIns="0" tIns="0" rIns="0" bIns="0" anchor="ctr" anchorCtr="0">
            <a:normAutofit/>
          </a:bodyPr>
          <a:lstStyle>
            <a:lvl1pPr>
              <a:defRPr sz="900" cap="all" spc="200" baseline="0">
                <a:solidFill>
                  <a:schemeClr val="tx1">
                    <a:alpha val="55000"/>
                  </a:schemeClr>
                </a:solidFill>
              </a:defRPr>
            </a:lvl1pPr>
          </a:lstStyle>
          <a:p>
            <a:fld id="{8256C2ED-54A4-480D-B5C8-65C0D62359B9}" type="datetime2">
              <a:rPr lang="en-US" smtClean="0"/>
              <a:pPr/>
              <a:t>Tuesday, October 12, 2021</a:t>
            </a:fld>
            <a:endParaRPr lang="en-US" dirty="0"/>
          </a:p>
        </p:txBody>
      </p:sp>
    </p:spTree>
    <p:extLst>
      <p:ext uri="{BB962C8B-B14F-4D97-AF65-F5344CB8AC3E}">
        <p14:creationId xmlns:p14="http://schemas.microsoft.com/office/powerpoint/2010/main" val="22238833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B7685-BDD9-488F-B082-33592E0F1364}"/>
              </a:ext>
            </a:extLst>
          </p:cNvPr>
          <p:cNvSpPr>
            <a:spLocks noGrp="1"/>
          </p:cNvSpPr>
          <p:nvPr>
            <p:ph type="title"/>
          </p:nvPr>
        </p:nvSpPr>
        <p:spPr/>
        <p:txBody>
          <a:bodyPr wrap="square"/>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E9CB5FF-7FB5-4B8A-BF1C-48765D40B4C0}"/>
              </a:ext>
            </a:extLst>
          </p:cNvPr>
          <p:cNvSpPr>
            <a:spLocks noGrp="1"/>
          </p:cNvSpPr>
          <p:nvPr>
            <p:ph idx="1"/>
          </p:nvPr>
        </p:nvSpPr>
        <p:spPr>
          <a:xfrm>
            <a:off x="448056" y="1735200"/>
            <a:ext cx="11293200" cy="3783013"/>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Footer Placeholder 4">
            <a:extLst>
              <a:ext uri="{FF2B5EF4-FFF2-40B4-BE49-F238E27FC236}">
                <a16:creationId xmlns:a16="http://schemas.microsoft.com/office/drawing/2014/main" id="{BDA03860-F8F0-4186-B5D0-72C935B2C2A9}"/>
              </a:ext>
            </a:extLst>
          </p:cNvPr>
          <p:cNvSpPr>
            <a:spLocks noGrp="1"/>
          </p:cNvSpPr>
          <p:nvPr>
            <p:ph type="ftr" sz="quarter" idx="3"/>
          </p:nvPr>
        </p:nvSpPr>
        <p:spPr>
          <a:xfrm>
            <a:off x="4370832" y="6153912"/>
            <a:ext cx="5397056" cy="502920"/>
          </a:xfrm>
          <a:prstGeom prst="rect">
            <a:avLst/>
          </a:prstGeom>
        </p:spPr>
        <p:txBody>
          <a:bodyPr vert="horz" lIns="0" tIns="0" rIns="91440" bIns="0" rtlCol="0" anchor="ctr"/>
          <a:lstStyle>
            <a:lvl1pPr algn="l">
              <a:defRPr sz="900" cap="all" spc="200" baseline="0">
                <a:solidFill>
                  <a:schemeClr val="tx2">
                    <a:alpha val="55000"/>
                  </a:schemeClr>
                </a:solidFill>
              </a:defRPr>
            </a:lvl1pPr>
          </a:lstStyle>
          <a:p>
            <a:r>
              <a:rPr lang="en-US" spc="200" dirty="0"/>
              <a:t>Sample Footer Text</a:t>
            </a:r>
          </a:p>
        </p:txBody>
      </p:sp>
      <p:sp>
        <p:nvSpPr>
          <p:cNvPr id="8" name="Slide Number Placeholder 5">
            <a:extLst>
              <a:ext uri="{FF2B5EF4-FFF2-40B4-BE49-F238E27FC236}">
                <a16:creationId xmlns:a16="http://schemas.microsoft.com/office/drawing/2014/main" id="{60B9D802-9E36-42DA-B6CA-6C937CBE8A94}"/>
              </a:ext>
            </a:extLst>
          </p:cNvPr>
          <p:cNvSpPr>
            <a:spLocks noGrp="1"/>
          </p:cNvSpPr>
          <p:nvPr>
            <p:ph type="sldNum" sz="quarter" idx="4"/>
          </p:nvPr>
        </p:nvSpPr>
        <p:spPr>
          <a:xfrm>
            <a:off x="10238232" y="6153912"/>
            <a:ext cx="1510856" cy="502920"/>
          </a:xfrm>
          <a:prstGeom prst="rect">
            <a:avLst/>
          </a:prstGeom>
        </p:spPr>
        <p:txBody>
          <a:bodyPr vert="horz" lIns="0" tIns="0" rIns="0" bIns="0" rtlCol="0" anchor="ctr"/>
          <a:lstStyle>
            <a:lvl1pPr algn="r">
              <a:defRPr sz="900">
                <a:solidFill>
                  <a:schemeClr val="tx2">
                    <a:alpha val="55000"/>
                  </a:schemeClr>
                </a:solidFill>
              </a:defRPr>
            </a:lvl1pPr>
          </a:lstStyle>
          <a:p>
            <a:fld id="{0D309695-DEC3-40DA-9DF5-330280C9D0E8}" type="slidenum">
              <a:rPr lang="en-US" smtClean="0"/>
              <a:pPr/>
              <a:t>‹#›</a:t>
            </a:fld>
            <a:endParaRPr lang="en-US" dirty="0"/>
          </a:p>
        </p:txBody>
      </p:sp>
      <p:sp>
        <p:nvSpPr>
          <p:cNvPr id="9" name="Date Placeholder 3">
            <a:extLst>
              <a:ext uri="{FF2B5EF4-FFF2-40B4-BE49-F238E27FC236}">
                <a16:creationId xmlns:a16="http://schemas.microsoft.com/office/drawing/2014/main" id="{C227B5A7-BF66-4C50-9DAD-A24070310B83}"/>
              </a:ext>
            </a:extLst>
          </p:cNvPr>
          <p:cNvSpPr>
            <a:spLocks noGrp="1"/>
          </p:cNvSpPr>
          <p:nvPr>
            <p:ph type="dt" sz="half" idx="2"/>
          </p:nvPr>
        </p:nvSpPr>
        <p:spPr>
          <a:xfrm>
            <a:off x="442912" y="6152968"/>
            <a:ext cx="3457576" cy="502920"/>
          </a:xfrm>
          <a:prstGeom prst="rect">
            <a:avLst/>
          </a:prstGeom>
        </p:spPr>
        <p:txBody>
          <a:bodyPr wrap="square" lIns="0" tIns="0" rIns="0" bIns="0" anchor="ctr" anchorCtr="0">
            <a:normAutofit/>
          </a:bodyPr>
          <a:lstStyle>
            <a:lvl1pPr>
              <a:defRPr sz="900" cap="all" spc="200" baseline="0">
                <a:solidFill>
                  <a:schemeClr val="tx1">
                    <a:alpha val="55000"/>
                  </a:schemeClr>
                </a:solidFill>
              </a:defRPr>
            </a:lvl1pPr>
          </a:lstStyle>
          <a:p>
            <a:fld id="{8256C2ED-54A4-480D-B5C8-65C0D62359B9}" type="datetime2">
              <a:rPr lang="en-US" smtClean="0"/>
              <a:pPr/>
              <a:t>Tuesday, October 12, 2021</a:t>
            </a:fld>
            <a:endParaRPr lang="en-US" dirty="0"/>
          </a:p>
        </p:txBody>
      </p:sp>
    </p:spTree>
    <p:extLst>
      <p:ext uri="{BB962C8B-B14F-4D97-AF65-F5344CB8AC3E}">
        <p14:creationId xmlns:p14="http://schemas.microsoft.com/office/powerpoint/2010/main" val="33603454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2B8D-DB20-44D1-84BC-F76685913380}"/>
              </a:ext>
            </a:extLst>
          </p:cNvPr>
          <p:cNvSpPr>
            <a:spLocks noGrp="1"/>
          </p:cNvSpPr>
          <p:nvPr>
            <p:ph type="title"/>
          </p:nvPr>
        </p:nvSpPr>
        <p:spPr>
          <a:xfrm>
            <a:off x="448056" y="448056"/>
            <a:ext cx="11311128" cy="3401568"/>
          </a:xfrm>
        </p:spPr>
        <p:txBody>
          <a:bodyPr anchor="b">
            <a:normAutofit/>
          </a:bodyPr>
          <a:lstStyle>
            <a:lvl1pPr>
              <a:defRPr sz="6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594C298-618E-4642-8F2B-8DD253ED5C06}"/>
              </a:ext>
            </a:extLst>
          </p:cNvPr>
          <p:cNvSpPr>
            <a:spLocks noGrp="1"/>
          </p:cNvSpPr>
          <p:nvPr>
            <p:ph type="body" idx="1"/>
          </p:nvPr>
        </p:nvSpPr>
        <p:spPr>
          <a:xfrm>
            <a:off x="448056" y="4471416"/>
            <a:ext cx="11292840" cy="1481328"/>
          </a:xfrm>
        </p:spPr>
        <p:txBody>
          <a:bodyPr/>
          <a:lstStyle>
            <a:lvl1pPr marL="0" indent="0">
              <a:lnSpc>
                <a:spcPct val="120000"/>
              </a:lnSpc>
              <a:buNone/>
              <a:defRPr sz="2400">
                <a:solidFill>
                  <a:schemeClr val="tx2">
                    <a:alpha val="5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2B3ECD5-2EEA-457B-9C93-36F8AF368EC7}"/>
              </a:ext>
            </a:extLst>
          </p:cNvPr>
          <p:cNvSpPr>
            <a:spLocks noGrp="1"/>
          </p:cNvSpPr>
          <p:nvPr>
            <p:ph type="dt" sz="half" idx="10"/>
          </p:nvPr>
        </p:nvSpPr>
        <p:spPr>
          <a:xfrm>
            <a:off x="438912" y="6153912"/>
            <a:ext cx="3456432" cy="502920"/>
          </a:xfrm>
          <a:prstGeom prst="rect">
            <a:avLst/>
          </a:prstGeom>
        </p:spPr>
        <p:txBody>
          <a:bodyPr/>
          <a:lstStyle/>
          <a:p>
            <a:fld id="{10EDCA73-0A86-4195-A787-75037827079D}" type="datetime2">
              <a:rPr lang="en-US" smtClean="0"/>
              <a:t>Tuesday, October 12, 2021</a:t>
            </a:fld>
            <a:endParaRPr lang="en-US"/>
          </a:p>
        </p:txBody>
      </p:sp>
      <p:sp>
        <p:nvSpPr>
          <p:cNvPr id="5" name="Footer Placeholder 4">
            <a:extLst>
              <a:ext uri="{FF2B5EF4-FFF2-40B4-BE49-F238E27FC236}">
                <a16:creationId xmlns:a16="http://schemas.microsoft.com/office/drawing/2014/main" id="{D79A15D4-F172-4025-9290-C8F5D419720E}"/>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3926CD73-9984-4E1D-BD74-37115C1F4C57}"/>
              </a:ext>
            </a:extLst>
          </p:cNvPr>
          <p:cNvSpPr>
            <a:spLocks noGrp="1"/>
          </p:cNvSpPr>
          <p:nvPr>
            <p:ph type="sldNum" sz="quarter" idx="12"/>
          </p:nvPr>
        </p:nvSpPr>
        <p:spPr/>
        <p:txBody>
          <a:bodyPr rIns="219456"/>
          <a:lstStyle/>
          <a:p>
            <a:fld id="{0D309695-DEC3-40DA-9DF5-330280C9D0E8}" type="slidenum">
              <a:rPr lang="en-US" smtClean="0"/>
              <a:t>‹#›</a:t>
            </a:fld>
            <a:endParaRPr lang="en-US"/>
          </a:p>
        </p:txBody>
      </p:sp>
      <p:cxnSp>
        <p:nvCxnSpPr>
          <p:cNvPr id="8" name="Straight Connector 7">
            <a:extLst>
              <a:ext uri="{FF2B5EF4-FFF2-40B4-BE49-F238E27FC236}">
                <a16:creationId xmlns:a16="http://schemas.microsoft.com/office/drawing/2014/main" id="{E99FAD47-5E44-4EE5-A422-A77593F8F3A3}"/>
              </a:ext>
            </a:extLst>
          </p:cNvPr>
          <p:cNvCxnSpPr>
            <a:cxnSpLocks/>
          </p:cNvCxnSpPr>
          <p:nvPr/>
        </p:nvCxnSpPr>
        <p:spPr>
          <a:xfrm>
            <a:off x="449400" y="4122000"/>
            <a:ext cx="11293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97471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74E41-AB27-418C-AA9E-8F863DDE3629}"/>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8B9E10A-E18D-4122-A71B-0A22F695E076}"/>
              </a:ext>
            </a:extLst>
          </p:cNvPr>
          <p:cNvSpPr>
            <a:spLocks noGrp="1"/>
          </p:cNvSpPr>
          <p:nvPr>
            <p:ph sz="half" idx="1"/>
          </p:nvPr>
        </p:nvSpPr>
        <p:spPr>
          <a:xfrm>
            <a:off x="448056" y="1735200"/>
            <a:ext cx="5431536" cy="4214750"/>
          </a:xfrm>
        </p:spPr>
        <p:txBody>
          <a:bodyPr/>
          <a:lstStyle>
            <a:lvl1pPr marL="450000">
              <a:defRPr/>
            </a:lvl1pPr>
            <a:lvl2pPr marL="900000">
              <a:defRPr/>
            </a:lvl2pPr>
            <a:lvl3pPr marL="1350000">
              <a:defRPr/>
            </a:lvl3pPr>
            <a:lvl4pPr marL="1800000">
              <a:defRPr/>
            </a:lvl4pPr>
            <a:lvl5pPr marL="2250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90CB980D-2720-431B-88C8-4D837023BBFF}"/>
              </a:ext>
            </a:extLst>
          </p:cNvPr>
          <p:cNvSpPr>
            <a:spLocks noGrp="1"/>
          </p:cNvSpPr>
          <p:nvPr>
            <p:ph sz="half" idx="2"/>
          </p:nvPr>
        </p:nvSpPr>
        <p:spPr>
          <a:xfrm>
            <a:off x="6309360" y="1735200"/>
            <a:ext cx="5431536" cy="4214750"/>
          </a:xfrm>
        </p:spPr>
        <p:txBody>
          <a:bodyPr/>
          <a:lstStyle>
            <a:lvl2pPr marL="900000">
              <a:defRPr/>
            </a:lvl2pPr>
            <a:lvl3pPr marL="1350000">
              <a:defRPr/>
            </a:lvl3pPr>
            <a:lvl4pPr marL="1800000">
              <a:defRPr/>
            </a:lvl4pPr>
            <a:lvl5pPr marL="2430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DE8EB211-F6F7-4C53-B25F-F1EBF7A8BF4E}"/>
              </a:ext>
            </a:extLst>
          </p:cNvPr>
          <p:cNvSpPr>
            <a:spLocks noGrp="1"/>
          </p:cNvSpPr>
          <p:nvPr>
            <p:ph type="dt" sz="half" idx="10"/>
          </p:nvPr>
        </p:nvSpPr>
        <p:spPr>
          <a:xfrm>
            <a:off x="438912" y="6153912"/>
            <a:ext cx="3456432" cy="502920"/>
          </a:xfrm>
          <a:prstGeom prst="rect">
            <a:avLst/>
          </a:prstGeom>
        </p:spPr>
        <p:txBody>
          <a:bodyPr/>
          <a:lstStyle/>
          <a:p>
            <a:fld id="{83C75374-B296-498E-A935-80631EA9020D}" type="datetime2">
              <a:rPr lang="en-US" smtClean="0"/>
              <a:t>Tuesday, October 12, 2021</a:t>
            </a:fld>
            <a:endParaRPr lang="en-US"/>
          </a:p>
        </p:txBody>
      </p:sp>
      <p:sp>
        <p:nvSpPr>
          <p:cNvPr id="6" name="Footer Placeholder 5">
            <a:extLst>
              <a:ext uri="{FF2B5EF4-FFF2-40B4-BE49-F238E27FC236}">
                <a16:creationId xmlns:a16="http://schemas.microsoft.com/office/drawing/2014/main" id="{D0AA830D-482E-415E-B855-D561B94BDC20}"/>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2D7FB2AC-9F49-4D35-8C5E-ECECC6B13134}"/>
              </a:ext>
            </a:extLst>
          </p:cNvPr>
          <p:cNvSpPr>
            <a:spLocks noGrp="1"/>
          </p:cNvSpPr>
          <p:nvPr>
            <p:ph type="sldNum" sz="quarter" idx="12"/>
          </p:nvPr>
        </p:nvSpPr>
        <p:spPr/>
        <p:txBody>
          <a:bodyPr rIns="219456"/>
          <a:lstStyle/>
          <a:p>
            <a:fld id="{0D309695-DEC3-40DA-9DF5-330280C9D0E8}" type="slidenum">
              <a:rPr lang="en-US" smtClean="0"/>
              <a:t>‹#›</a:t>
            </a:fld>
            <a:endParaRPr lang="en-US"/>
          </a:p>
        </p:txBody>
      </p:sp>
    </p:spTree>
    <p:extLst>
      <p:ext uri="{BB962C8B-B14F-4D97-AF65-F5344CB8AC3E}">
        <p14:creationId xmlns:p14="http://schemas.microsoft.com/office/powerpoint/2010/main" val="22087473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25D59-DC0A-4295-8714-902B54B983AF}"/>
              </a:ext>
            </a:extLst>
          </p:cNvPr>
          <p:cNvSpPr>
            <a:spLocks noGrp="1"/>
          </p:cNvSpPr>
          <p:nvPr>
            <p:ph type="title"/>
          </p:nvPr>
        </p:nvSpPr>
        <p:spPr>
          <a:xfrm>
            <a:off x="448056" y="388800"/>
            <a:ext cx="11311128" cy="1141200"/>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67A33E2-E7AE-4E37-9DF1-69697E45D2A7}"/>
              </a:ext>
            </a:extLst>
          </p:cNvPr>
          <p:cNvSpPr>
            <a:spLocks noGrp="1"/>
          </p:cNvSpPr>
          <p:nvPr>
            <p:ph type="body" idx="1"/>
          </p:nvPr>
        </p:nvSpPr>
        <p:spPr>
          <a:xfrm>
            <a:off x="448056" y="1774952"/>
            <a:ext cx="5431536" cy="612648"/>
          </a:xfrm>
        </p:spPr>
        <p:txBody>
          <a:bodyPr anchor="t">
            <a:normAutofit/>
          </a:bodyPr>
          <a:lstStyle>
            <a:lvl1pPr marL="0" indent="0">
              <a:lnSpc>
                <a:spcPct val="100000"/>
              </a:lnSpc>
              <a:buNone/>
              <a:defRPr sz="2000" b="0" i="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A2E79D5-E651-4B82-AFAA-DE6E16AC3EB8}"/>
              </a:ext>
            </a:extLst>
          </p:cNvPr>
          <p:cNvSpPr>
            <a:spLocks noGrp="1"/>
          </p:cNvSpPr>
          <p:nvPr>
            <p:ph sz="half" idx="2"/>
          </p:nvPr>
        </p:nvSpPr>
        <p:spPr>
          <a:xfrm>
            <a:off x="448056" y="2752344"/>
            <a:ext cx="5431536" cy="3200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1A91196-F771-42C3-A726-A4ECF561FFF3}"/>
              </a:ext>
            </a:extLst>
          </p:cNvPr>
          <p:cNvSpPr>
            <a:spLocks noGrp="1"/>
          </p:cNvSpPr>
          <p:nvPr>
            <p:ph type="body" sz="quarter" idx="3"/>
          </p:nvPr>
        </p:nvSpPr>
        <p:spPr>
          <a:xfrm>
            <a:off x="6309360" y="1774952"/>
            <a:ext cx="5431536" cy="612648"/>
          </a:xfrm>
        </p:spPr>
        <p:txBody>
          <a:bodyPr anchor="t">
            <a:normAutofit/>
          </a:bodyPr>
          <a:lstStyle>
            <a:lvl1pPr marL="0" indent="0">
              <a:lnSpc>
                <a:spcPct val="100000"/>
              </a:lnSpc>
              <a:buNone/>
              <a:defRPr sz="2000" b="0" i="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776BA18-D373-4B5F-B812-5D5E4C2378E7}"/>
              </a:ext>
            </a:extLst>
          </p:cNvPr>
          <p:cNvSpPr>
            <a:spLocks noGrp="1"/>
          </p:cNvSpPr>
          <p:nvPr>
            <p:ph sz="quarter" idx="4"/>
          </p:nvPr>
        </p:nvSpPr>
        <p:spPr>
          <a:xfrm>
            <a:off x="6309360" y="2752344"/>
            <a:ext cx="5431536" cy="3200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F395D0EB-9F99-4C95-ADA6-AC6B493CCA9D}"/>
              </a:ext>
            </a:extLst>
          </p:cNvPr>
          <p:cNvSpPr>
            <a:spLocks noGrp="1"/>
          </p:cNvSpPr>
          <p:nvPr>
            <p:ph type="dt" sz="half" idx="10"/>
          </p:nvPr>
        </p:nvSpPr>
        <p:spPr>
          <a:xfrm>
            <a:off x="438912" y="6153912"/>
            <a:ext cx="3456432" cy="502920"/>
          </a:xfrm>
          <a:prstGeom prst="rect">
            <a:avLst/>
          </a:prstGeom>
        </p:spPr>
        <p:txBody>
          <a:bodyPr/>
          <a:lstStyle/>
          <a:p>
            <a:fld id="{B098B728-214A-4ABC-8432-5B3A5A66A987}" type="datetime2">
              <a:rPr lang="en-US" smtClean="0"/>
              <a:t>Tuesday, October 12, 2021</a:t>
            </a:fld>
            <a:endParaRPr lang="en-US" dirty="0"/>
          </a:p>
        </p:txBody>
      </p:sp>
      <p:sp>
        <p:nvSpPr>
          <p:cNvPr id="8" name="Footer Placeholder 7">
            <a:extLst>
              <a:ext uri="{FF2B5EF4-FFF2-40B4-BE49-F238E27FC236}">
                <a16:creationId xmlns:a16="http://schemas.microsoft.com/office/drawing/2014/main" id="{27EB69A9-1E48-4683-8873-D888C39E6EEE}"/>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F57E419C-3010-4562-BA4B-ECBC2DBE629E}"/>
              </a:ext>
            </a:extLst>
          </p:cNvPr>
          <p:cNvSpPr>
            <a:spLocks noGrp="1"/>
          </p:cNvSpPr>
          <p:nvPr>
            <p:ph type="sldNum" sz="quarter" idx="12"/>
          </p:nvPr>
        </p:nvSpPr>
        <p:spPr/>
        <p:txBody>
          <a:bodyPr rIns="219456"/>
          <a:lstStyle/>
          <a:p>
            <a:fld id="{0D309695-DEC3-40DA-9DF5-330280C9D0E8}" type="slidenum">
              <a:rPr lang="en-US" smtClean="0"/>
              <a:t>‹#›</a:t>
            </a:fld>
            <a:endParaRPr lang="en-US"/>
          </a:p>
        </p:txBody>
      </p:sp>
    </p:spTree>
    <p:extLst>
      <p:ext uri="{BB962C8B-B14F-4D97-AF65-F5344CB8AC3E}">
        <p14:creationId xmlns:p14="http://schemas.microsoft.com/office/powerpoint/2010/main" val="7609087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58066-A255-4886-A4B0-2AC829A768F3}"/>
              </a:ext>
            </a:extLst>
          </p:cNvPr>
          <p:cNvSpPr>
            <a:spLocks noGrp="1"/>
          </p:cNvSpPr>
          <p:nvPr>
            <p:ph type="title"/>
          </p:nvPr>
        </p:nvSpPr>
        <p:spPr>
          <a:xfrm>
            <a:off x="448056" y="388800"/>
            <a:ext cx="11311128" cy="5559552"/>
          </a:xfrm>
        </p:spPr>
        <p:txBody>
          <a:bodyPr wrap="square"/>
          <a:lstStyle/>
          <a:p>
            <a:r>
              <a:rPr lang="en-US"/>
              <a:t>Click to edit Master title style</a:t>
            </a:r>
            <a:endParaRPr lang="en-US" dirty="0"/>
          </a:p>
        </p:txBody>
      </p:sp>
      <p:sp>
        <p:nvSpPr>
          <p:cNvPr id="3" name="Date Placeholder 2">
            <a:extLst>
              <a:ext uri="{FF2B5EF4-FFF2-40B4-BE49-F238E27FC236}">
                <a16:creationId xmlns:a16="http://schemas.microsoft.com/office/drawing/2014/main" id="{2068D80A-6560-46E3-AF30-9CEC54EA747C}"/>
              </a:ext>
            </a:extLst>
          </p:cNvPr>
          <p:cNvSpPr>
            <a:spLocks noGrp="1"/>
          </p:cNvSpPr>
          <p:nvPr>
            <p:ph type="dt" sz="half" idx="10"/>
          </p:nvPr>
        </p:nvSpPr>
        <p:spPr>
          <a:xfrm>
            <a:off x="438912" y="6153912"/>
            <a:ext cx="3456432" cy="502920"/>
          </a:xfrm>
          <a:prstGeom prst="rect">
            <a:avLst/>
          </a:prstGeom>
        </p:spPr>
        <p:txBody>
          <a:bodyPr/>
          <a:lstStyle/>
          <a:p>
            <a:fld id="{015F02D0-6806-43AF-9888-2359BF40C204}" type="datetime2">
              <a:rPr lang="en-US" smtClean="0"/>
              <a:t>Tuesday, October 12, 2021</a:t>
            </a:fld>
            <a:endParaRPr lang="en-US"/>
          </a:p>
        </p:txBody>
      </p:sp>
      <p:sp>
        <p:nvSpPr>
          <p:cNvPr id="4" name="Footer Placeholder 3">
            <a:extLst>
              <a:ext uri="{FF2B5EF4-FFF2-40B4-BE49-F238E27FC236}">
                <a16:creationId xmlns:a16="http://schemas.microsoft.com/office/drawing/2014/main" id="{4AB673C2-FB1E-46F5-8CFB-93B9DB807075}"/>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191E2120-410F-4382-81AB-37F161F72150}"/>
              </a:ext>
            </a:extLst>
          </p:cNvPr>
          <p:cNvSpPr>
            <a:spLocks noGrp="1"/>
          </p:cNvSpPr>
          <p:nvPr>
            <p:ph type="sldNum" sz="quarter" idx="12"/>
          </p:nvPr>
        </p:nvSpPr>
        <p:spPr/>
        <p:txBody>
          <a:bodyPr rIns="219456"/>
          <a:lstStyle/>
          <a:p>
            <a:fld id="{0D309695-DEC3-40DA-9DF5-330280C9D0E8}" type="slidenum">
              <a:rPr lang="en-US" smtClean="0"/>
              <a:t>‹#›</a:t>
            </a:fld>
            <a:endParaRPr lang="en-US"/>
          </a:p>
        </p:txBody>
      </p:sp>
    </p:spTree>
    <p:extLst>
      <p:ext uri="{BB962C8B-B14F-4D97-AF65-F5344CB8AC3E}">
        <p14:creationId xmlns:p14="http://schemas.microsoft.com/office/powerpoint/2010/main" val="492415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802222-E41B-48E7-BF06-5C5509D621C0}"/>
              </a:ext>
            </a:extLst>
          </p:cNvPr>
          <p:cNvSpPr>
            <a:spLocks noGrp="1"/>
          </p:cNvSpPr>
          <p:nvPr>
            <p:ph type="dt" sz="half" idx="10"/>
          </p:nvPr>
        </p:nvSpPr>
        <p:spPr>
          <a:xfrm>
            <a:off x="438912" y="6153912"/>
            <a:ext cx="3456432" cy="502920"/>
          </a:xfrm>
          <a:prstGeom prst="rect">
            <a:avLst/>
          </a:prstGeom>
        </p:spPr>
        <p:txBody>
          <a:bodyPr/>
          <a:lstStyle/>
          <a:p>
            <a:fld id="{8EE14D2D-B1AF-4197-82D6-FC1F8BD05681}" type="datetime2">
              <a:rPr lang="en-US" smtClean="0"/>
              <a:t>Tuesday, October 12, 2021</a:t>
            </a:fld>
            <a:endParaRPr lang="en-US"/>
          </a:p>
        </p:txBody>
      </p:sp>
      <p:sp>
        <p:nvSpPr>
          <p:cNvPr id="3" name="Footer Placeholder 2">
            <a:extLst>
              <a:ext uri="{FF2B5EF4-FFF2-40B4-BE49-F238E27FC236}">
                <a16:creationId xmlns:a16="http://schemas.microsoft.com/office/drawing/2014/main" id="{17A636E3-B721-46E8-882F-C123530F0FEF}"/>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C4FC1178-3E0E-449A-B799-009C04C069AF}"/>
              </a:ext>
            </a:extLst>
          </p:cNvPr>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29842518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23392-4FF4-4922-A14E-8AA23A9BDD70}"/>
              </a:ext>
            </a:extLst>
          </p:cNvPr>
          <p:cNvSpPr>
            <a:spLocks noGrp="1"/>
          </p:cNvSpPr>
          <p:nvPr>
            <p:ph type="title"/>
          </p:nvPr>
        </p:nvSpPr>
        <p:spPr>
          <a:xfrm>
            <a:off x="448056" y="388800"/>
            <a:ext cx="3447288" cy="1069848"/>
          </a:xfrm>
        </p:spPr>
        <p:txBody>
          <a:bodyPr wrap="square" anchor="t">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04FB38E-5055-4C9B-9A3B-A7B3A4887944}"/>
              </a:ext>
            </a:extLst>
          </p:cNvPr>
          <p:cNvSpPr>
            <a:spLocks noGrp="1"/>
          </p:cNvSpPr>
          <p:nvPr>
            <p:ph idx="1"/>
          </p:nvPr>
        </p:nvSpPr>
        <p:spPr>
          <a:xfrm>
            <a:off x="4370832" y="393192"/>
            <a:ext cx="7379208" cy="5559552"/>
          </a:xfrm>
        </p:spPr>
        <p:txBody>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9E2EC2DB-2ED3-408C-BFF2-F413C9D8F91E}"/>
              </a:ext>
            </a:extLst>
          </p:cNvPr>
          <p:cNvSpPr>
            <a:spLocks noGrp="1"/>
          </p:cNvSpPr>
          <p:nvPr>
            <p:ph type="body" sz="half" idx="2"/>
          </p:nvPr>
        </p:nvSpPr>
        <p:spPr>
          <a:xfrm>
            <a:off x="448056" y="1733550"/>
            <a:ext cx="3447288" cy="421919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374FDF-3000-4B2C-AC88-8CE34D680596}"/>
              </a:ext>
            </a:extLst>
          </p:cNvPr>
          <p:cNvSpPr>
            <a:spLocks noGrp="1"/>
          </p:cNvSpPr>
          <p:nvPr>
            <p:ph type="dt" sz="half" idx="10"/>
          </p:nvPr>
        </p:nvSpPr>
        <p:spPr>
          <a:xfrm>
            <a:off x="438912" y="6153912"/>
            <a:ext cx="3456432" cy="502920"/>
          </a:xfrm>
          <a:prstGeom prst="rect">
            <a:avLst/>
          </a:prstGeom>
        </p:spPr>
        <p:txBody>
          <a:bodyPr/>
          <a:lstStyle/>
          <a:p>
            <a:fld id="{98771CEB-9838-4245-91B8-EFBAFE2D8B44}" type="datetime2">
              <a:rPr lang="en-US" smtClean="0"/>
              <a:t>Tuesday, October 12, 2021</a:t>
            </a:fld>
            <a:endParaRPr lang="en-US"/>
          </a:p>
        </p:txBody>
      </p:sp>
      <p:sp>
        <p:nvSpPr>
          <p:cNvPr id="6" name="Footer Placeholder 5">
            <a:extLst>
              <a:ext uri="{FF2B5EF4-FFF2-40B4-BE49-F238E27FC236}">
                <a16:creationId xmlns:a16="http://schemas.microsoft.com/office/drawing/2014/main" id="{0DA0B7F4-5B8C-49BD-9BDA-FCBD13E24227}"/>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3502BC00-0803-4A53-8657-91CE0DB80E54}"/>
              </a:ext>
            </a:extLst>
          </p:cNvPr>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814238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7B333-9E16-4502-96B5-3F586B7E003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6ED0795-5EC7-4FF8-9FC7-22AFA3C552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6A2DA5B-9862-4A23-8FEC-5C1ABC2EEF1B}"/>
              </a:ext>
            </a:extLst>
          </p:cNvPr>
          <p:cNvSpPr>
            <a:spLocks noGrp="1"/>
          </p:cNvSpPr>
          <p:nvPr>
            <p:ph type="dt" sz="half" idx="10"/>
          </p:nvPr>
        </p:nvSpPr>
        <p:spPr>
          <a:xfrm rot="5400000">
            <a:off x="10506456" y="5074920"/>
            <a:ext cx="2647667" cy="365125"/>
          </a:xfrm>
        </p:spPr>
        <p:txBody>
          <a:bodyPr/>
          <a:lstStyle/>
          <a:p>
            <a:fld id="{5D340FED-6E95-4177-A7EF-CD303B9E611D}" type="datetime4">
              <a:rPr lang="en-US" smtClean="0"/>
              <a:t>October 12, 2021</a:t>
            </a:fld>
            <a:endParaRPr lang="en-US"/>
          </a:p>
        </p:txBody>
      </p:sp>
      <p:sp>
        <p:nvSpPr>
          <p:cNvPr id="5" name="Footer Placeholder 4">
            <a:extLst>
              <a:ext uri="{FF2B5EF4-FFF2-40B4-BE49-F238E27FC236}">
                <a16:creationId xmlns:a16="http://schemas.microsoft.com/office/drawing/2014/main" id="{C63D9A4B-0DA7-46BB-9DCE-3F26075C44C6}"/>
              </a:ext>
            </a:extLst>
          </p:cNvPr>
          <p:cNvSpPr>
            <a:spLocks noGrp="1"/>
          </p:cNvSpPr>
          <p:nvPr>
            <p:ph type="ftr" sz="quarter" idx="11"/>
          </p:nvPr>
        </p:nvSpPr>
        <p:spPr>
          <a:xfrm rot="5400000">
            <a:off x="10451592" y="1408176"/>
            <a:ext cx="2770499" cy="365125"/>
          </a:xfrm>
        </p:spPr>
        <p:txBody>
          <a:bodyPr/>
          <a:lstStyle/>
          <a:p>
            <a:endParaRPr lang="en-US" dirty="0"/>
          </a:p>
        </p:txBody>
      </p:sp>
      <p:sp>
        <p:nvSpPr>
          <p:cNvPr id="6" name="Slide Number Placeholder 5">
            <a:extLst>
              <a:ext uri="{FF2B5EF4-FFF2-40B4-BE49-F238E27FC236}">
                <a16:creationId xmlns:a16="http://schemas.microsoft.com/office/drawing/2014/main" id="{EE6A7C47-81AC-431C-A7C3-2BC71AD14417}"/>
              </a:ext>
            </a:extLst>
          </p:cNvPr>
          <p:cNvSpPr>
            <a:spLocks noGrp="1"/>
          </p:cNvSpPr>
          <p:nvPr>
            <p:ph type="sldNum" sz="quarter" idx="12"/>
          </p:nvPr>
        </p:nvSpPr>
        <p:spPr>
          <a:xfrm>
            <a:off x="11558016" y="3136392"/>
            <a:ext cx="545911" cy="580029"/>
          </a:xfrm>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34996306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C2A98-C272-40D9-B75A-77A3D58678E0}"/>
              </a:ext>
            </a:extLst>
          </p:cNvPr>
          <p:cNvSpPr>
            <a:spLocks noGrp="1"/>
          </p:cNvSpPr>
          <p:nvPr>
            <p:ph type="title"/>
          </p:nvPr>
        </p:nvSpPr>
        <p:spPr>
          <a:xfrm>
            <a:off x="448056" y="388800"/>
            <a:ext cx="3447288" cy="1069848"/>
          </a:xfrm>
        </p:spPr>
        <p:txBody>
          <a:bodyPr wrap="square" anchor="t">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7AD50DAC-9AC3-4A9A-91B7-6C95E4362561}"/>
              </a:ext>
            </a:extLst>
          </p:cNvPr>
          <p:cNvSpPr>
            <a:spLocks noGrp="1"/>
          </p:cNvSpPr>
          <p:nvPr>
            <p:ph type="pic" idx="1"/>
          </p:nvPr>
        </p:nvSpPr>
        <p:spPr>
          <a:xfrm>
            <a:off x="4370832" y="441324"/>
            <a:ext cx="7373112" cy="551141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3721B04-C243-49A9-B5D3-483379290943}"/>
              </a:ext>
            </a:extLst>
          </p:cNvPr>
          <p:cNvSpPr>
            <a:spLocks noGrp="1"/>
          </p:cNvSpPr>
          <p:nvPr>
            <p:ph type="body" sz="half" idx="2"/>
          </p:nvPr>
        </p:nvSpPr>
        <p:spPr>
          <a:xfrm>
            <a:off x="448056" y="1735200"/>
            <a:ext cx="3447288" cy="421475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8E949C-DD35-44F6-B45A-35134D7E1299}"/>
              </a:ext>
            </a:extLst>
          </p:cNvPr>
          <p:cNvSpPr>
            <a:spLocks noGrp="1"/>
          </p:cNvSpPr>
          <p:nvPr>
            <p:ph type="dt" sz="half" idx="10"/>
          </p:nvPr>
        </p:nvSpPr>
        <p:spPr>
          <a:xfrm>
            <a:off x="438912" y="6153912"/>
            <a:ext cx="3456432" cy="502920"/>
          </a:xfrm>
          <a:prstGeom prst="rect">
            <a:avLst/>
          </a:prstGeom>
        </p:spPr>
        <p:txBody>
          <a:bodyPr/>
          <a:lstStyle/>
          <a:p>
            <a:fld id="{51D3F6BF-A585-41F8-88DF-7E5D069F892A}" type="datetime2">
              <a:rPr lang="en-US" smtClean="0"/>
              <a:t>Tuesday, October 12, 2021</a:t>
            </a:fld>
            <a:endParaRPr lang="en-US"/>
          </a:p>
        </p:txBody>
      </p:sp>
      <p:sp>
        <p:nvSpPr>
          <p:cNvPr id="6" name="Footer Placeholder 5">
            <a:extLst>
              <a:ext uri="{FF2B5EF4-FFF2-40B4-BE49-F238E27FC236}">
                <a16:creationId xmlns:a16="http://schemas.microsoft.com/office/drawing/2014/main" id="{6BC70102-4B8E-4FEC-9BB7-97FDC1EABF86}"/>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086693AF-08A9-4388-A9B8-174D53955998}"/>
              </a:ext>
            </a:extLst>
          </p:cNvPr>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21238357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733FC-38A1-463C-BF3D-0D99784E027C}"/>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2AFD076A-A004-4560-A43B-028624E20D17}"/>
              </a:ext>
            </a:extLst>
          </p:cNvPr>
          <p:cNvSpPr>
            <a:spLocks noGrp="1"/>
          </p:cNvSpPr>
          <p:nvPr>
            <p:ph type="body" orient="vert" idx="1"/>
          </p:nvPr>
        </p:nvSpPr>
        <p:spPr>
          <a:xfrm>
            <a:off x="448056" y="1956816"/>
            <a:ext cx="11301984" cy="39959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FCFBA60-9309-4F2A-9FA9-305C4AFBECAF}"/>
              </a:ext>
            </a:extLst>
          </p:cNvPr>
          <p:cNvSpPr>
            <a:spLocks noGrp="1"/>
          </p:cNvSpPr>
          <p:nvPr>
            <p:ph type="dt" sz="half" idx="10"/>
          </p:nvPr>
        </p:nvSpPr>
        <p:spPr>
          <a:xfrm>
            <a:off x="438912" y="6153912"/>
            <a:ext cx="3456432" cy="502920"/>
          </a:xfrm>
          <a:prstGeom prst="rect">
            <a:avLst/>
          </a:prstGeom>
        </p:spPr>
        <p:txBody>
          <a:bodyPr/>
          <a:lstStyle/>
          <a:p>
            <a:fld id="{53CF612A-4CB0-4F57-9A87-F049CECB184D}" type="datetime2">
              <a:rPr lang="en-US" smtClean="0"/>
              <a:t>Tuesday, October 12, 2021</a:t>
            </a:fld>
            <a:endParaRPr lang="en-US"/>
          </a:p>
        </p:txBody>
      </p:sp>
      <p:sp>
        <p:nvSpPr>
          <p:cNvPr id="5" name="Footer Placeholder 4">
            <a:extLst>
              <a:ext uri="{FF2B5EF4-FFF2-40B4-BE49-F238E27FC236}">
                <a16:creationId xmlns:a16="http://schemas.microsoft.com/office/drawing/2014/main" id="{491BF451-928F-4E55-8A76-111D0E21121F}"/>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AB5EC161-BA80-4E93-AEB1-B61E38C098BB}"/>
              </a:ext>
            </a:extLst>
          </p:cNvPr>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23381129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A44E3E-5EFE-4FCB-86A2-5E20CC6525EC}"/>
              </a:ext>
            </a:extLst>
          </p:cNvPr>
          <p:cNvSpPr>
            <a:spLocks noGrp="1"/>
          </p:cNvSpPr>
          <p:nvPr>
            <p:ph type="title" orient="vert"/>
          </p:nvPr>
        </p:nvSpPr>
        <p:spPr>
          <a:xfrm>
            <a:off x="10232136" y="448056"/>
            <a:ext cx="1581912" cy="550468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495005E-2E0C-4200-BF29-1135A35EE9B9}"/>
              </a:ext>
            </a:extLst>
          </p:cNvPr>
          <p:cNvSpPr>
            <a:spLocks noGrp="1"/>
          </p:cNvSpPr>
          <p:nvPr>
            <p:ph type="body" orient="vert" idx="1"/>
          </p:nvPr>
        </p:nvSpPr>
        <p:spPr>
          <a:xfrm>
            <a:off x="438912" y="438912"/>
            <a:ext cx="9436608" cy="55046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12BBBED-3B21-4271-BC0F-BBA258B59D48}"/>
              </a:ext>
            </a:extLst>
          </p:cNvPr>
          <p:cNvSpPr>
            <a:spLocks noGrp="1"/>
          </p:cNvSpPr>
          <p:nvPr>
            <p:ph type="dt" sz="half" idx="10"/>
          </p:nvPr>
        </p:nvSpPr>
        <p:spPr>
          <a:xfrm>
            <a:off x="438912" y="6153912"/>
            <a:ext cx="3456432" cy="502920"/>
          </a:xfrm>
          <a:prstGeom prst="rect">
            <a:avLst/>
          </a:prstGeom>
        </p:spPr>
        <p:txBody>
          <a:bodyPr/>
          <a:lstStyle/>
          <a:p>
            <a:fld id="{8F397F40-C8F7-4897-A6B8-241042F913A9}" type="datetime2">
              <a:rPr lang="en-US" smtClean="0"/>
              <a:t>Tuesday, October 12, 2021</a:t>
            </a:fld>
            <a:endParaRPr lang="en-US"/>
          </a:p>
        </p:txBody>
      </p:sp>
      <p:sp>
        <p:nvSpPr>
          <p:cNvPr id="5" name="Footer Placeholder 4">
            <a:extLst>
              <a:ext uri="{FF2B5EF4-FFF2-40B4-BE49-F238E27FC236}">
                <a16:creationId xmlns:a16="http://schemas.microsoft.com/office/drawing/2014/main" id="{2D89CED5-56F3-4943-8143-918F7A860CD4}"/>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09C87180-7248-4741-8E3B-9AAFB414DD95}"/>
              </a:ext>
            </a:extLst>
          </p:cNvPr>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1633737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D2E47-4DC7-46C4-9407-FA4CF7E0AAE3}"/>
              </a:ext>
            </a:extLst>
          </p:cNvPr>
          <p:cNvSpPr>
            <a:spLocks noGrp="1"/>
          </p:cNvSpPr>
          <p:nvPr>
            <p:ph type="title"/>
          </p:nvPr>
        </p:nvSpPr>
        <p:spPr>
          <a:xfrm>
            <a:off x="1052513" y="1709738"/>
            <a:ext cx="9087774" cy="3438524"/>
          </a:xfrm>
        </p:spPr>
        <p:txBody>
          <a:bodyPr anchor="b">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BF7B502-122E-4177-A408-FC436A254215}"/>
              </a:ext>
            </a:extLst>
          </p:cNvPr>
          <p:cNvSpPr>
            <a:spLocks noGrp="1"/>
          </p:cNvSpPr>
          <p:nvPr>
            <p:ph type="body" idx="1"/>
          </p:nvPr>
        </p:nvSpPr>
        <p:spPr>
          <a:xfrm>
            <a:off x="1052513" y="5148262"/>
            <a:ext cx="8844522" cy="1138238"/>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229696-2AEF-4765-B33E-7DA328E464FF}"/>
              </a:ext>
            </a:extLst>
          </p:cNvPr>
          <p:cNvSpPr>
            <a:spLocks noGrp="1"/>
          </p:cNvSpPr>
          <p:nvPr>
            <p:ph type="dt" sz="half" idx="10"/>
          </p:nvPr>
        </p:nvSpPr>
        <p:spPr/>
        <p:txBody>
          <a:bodyPr/>
          <a:lstStyle/>
          <a:p>
            <a:fld id="{477962CB-39AD-45A9-800F-54DAB53D6021}" type="datetime4">
              <a:rPr lang="en-US" smtClean="0"/>
              <a:t>October 12, 2021</a:t>
            </a:fld>
            <a:endParaRPr lang="en-US"/>
          </a:p>
        </p:txBody>
      </p:sp>
      <p:sp>
        <p:nvSpPr>
          <p:cNvPr id="5" name="Footer Placeholder 4">
            <a:extLst>
              <a:ext uri="{FF2B5EF4-FFF2-40B4-BE49-F238E27FC236}">
                <a16:creationId xmlns:a16="http://schemas.microsoft.com/office/drawing/2014/main" id="{4729B2E4-2F1C-4FEE-AAB2-4FCC3EEFD1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27D4B8-E107-480A-AA17-261CA49BBB5D}"/>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2469534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8BAE8-3305-4F08-BECB-56AD7FD4E4B1}"/>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77021AC-6D8D-4D24-8B01-8AE8F41BE4B8}"/>
              </a:ext>
            </a:extLst>
          </p:cNvPr>
          <p:cNvSpPr>
            <a:spLocks noGrp="1"/>
          </p:cNvSpPr>
          <p:nvPr>
            <p:ph sz="half" idx="1"/>
          </p:nvPr>
        </p:nvSpPr>
        <p:spPr>
          <a:xfrm>
            <a:off x="1050878" y="1825624"/>
            <a:ext cx="4473622" cy="4460875"/>
          </a:xfrm>
        </p:spPr>
        <p:txBody>
          <a:bodyPr/>
          <a:lstStyle>
            <a:lvl2pPr marL="274320" indent="0">
              <a:buFontTx/>
              <a:buNone/>
              <a:defRPr/>
            </a:lvl2pPr>
            <a:lvl3pPr marL="502920">
              <a:defRPr/>
            </a:lvl3pPr>
            <a:lvl4pPr marL="548640" indent="0">
              <a:buFontTx/>
              <a:buNone/>
              <a:defRPr/>
            </a:lvl4pPr>
            <a:lvl5pPr marL="73152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8E7F49C-3DB3-40B7-89B3-E3BC32FC110F}"/>
              </a:ext>
            </a:extLst>
          </p:cNvPr>
          <p:cNvSpPr>
            <a:spLocks noGrp="1"/>
          </p:cNvSpPr>
          <p:nvPr>
            <p:ph sz="half" idx="2"/>
          </p:nvPr>
        </p:nvSpPr>
        <p:spPr>
          <a:xfrm>
            <a:off x="5844540" y="1825624"/>
            <a:ext cx="5016943" cy="44608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1E33D58-BDF5-4F1F-806B-0491CB3624A9}"/>
              </a:ext>
            </a:extLst>
          </p:cNvPr>
          <p:cNvSpPr>
            <a:spLocks noGrp="1"/>
          </p:cNvSpPr>
          <p:nvPr>
            <p:ph type="dt" sz="half" idx="10"/>
          </p:nvPr>
        </p:nvSpPr>
        <p:spPr/>
        <p:txBody>
          <a:bodyPr/>
          <a:lstStyle/>
          <a:p>
            <a:fld id="{2DEDF93D-55AB-4606-B9D7-742F1FC51983}" type="datetime4">
              <a:rPr lang="en-US" smtClean="0"/>
              <a:t>October 12, 2021</a:t>
            </a:fld>
            <a:endParaRPr lang="en-US" dirty="0"/>
          </a:p>
        </p:txBody>
      </p:sp>
      <p:sp>
        <p:nvSpPr>
          <p:cNvPr id="6" name="Footer Placeholder 5">
            <a:extLst>
              <a:ext uri="{FF2B5EF4-FFF2-40B4-BE49-F238E27FC236}">
                <a16:creationId xmlns:a16="http://schemas.microsoft.com/office/drawing/2014/main" id="{848BCBFD-1FE1-441A-B3AF-C3E7E7B8D11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70CE272-E6FB-455B-BACB-2471D66D956F}"/>
              </a:ext>
            </a:extLst>
          </p:cNvPr>
          <p:cNvSpPr>
            <a:spLocks noGrp="1"/>
          </p:cNvSpPr>
          <p:nvPr>
            <p:ph type="sldNum" sz="quarter" idx="12"/>
          </p:nvPr>
        </p:nvSpPr>
        <p:spPr/>
        <p:txBody>
          <a:bodyPr/>
          <a:lstStyle/>
          <a:p>
            <a:fld id="{9D4AEF59-F28E-467C-9EA3-92D1CFAD475A}" type="slidenum">
              <a:rPr lang="en-US" smtClean="0"/>
              <a:t>‹#›</a:t>
            </a:fld>
            <a:endParaRPr lang="en-US" dirty="0"/>
          </a:p>
        </p:txBody>
      </p:sp>
    </p:spTree>
    <p:extLst>
      <p:ext uri="{BB962C8B-B14F-4D97-AF65-F5344CB8AC3E}">
        <p14:creationId xmlns:p14="http://schemas.microsoft.com/office/powerpoint/2010/main" val="3737356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E73A4FB-9EF5-4D6C-A275-2DE1077A29E7}"/>
              </a:ext>
            </a:extLst>
          </p:cNvPr>
          <p:cNvSpPr>
            <a:spLocks noGrp="1"/>
          </p:cNvSpPr>
          <p:nvPr>
            <p:ph type="body" idx="1"/>
          </p:nvPr>
        </p:nvSpPr>
        <p:spPr>
          <a:xfrm>
            <a:off x="1071563" y="1835219"/>
            <a:ext cx="4452938"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BDC9972A-4D34-4A9F-84EB-8D64A703B56C}"/>
              </a:ext>
            </a:extLst>
          </p:cNvPr>
          <p:cNvSpPr>
            <a:spLocks noGrp="1"/>
          </p:cNvSpPr>
          <p:nvPr>
            <p:ph sz="half" idx="2"/>
          </p:nvPr>
        </p:nvSpPr>
        <p:spPr>
          <a:xfrm>
            <a:off x="1071562" y="2717801"/>
            <a:ext cx="4452938" cy="3559452"/>
          </a:xfrm>
        </p:spPr>
        <p:txBody>
          <a:bodyPr/>
          <a:lstStyle>
            <a:lvl2pPr marL="274320" indent="0">
              <a:buFontTx/>
              <a:buNone/>
              <a:defRPr/>
            </a:lvl2pPr>
            <a:lvl3pPr marL="548640">
              <a:defRPr/>
            </a:lvl3pPr>
            <a:lvl4pPr marL="594360" indent="0">
              <a:buFontTx/>
              <a:buNone/>
              <a:defRPr/>
            </a:lvl4pPr>
            <a:lvl5pPr marL="82296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DBBDDE3-C8D7-4600-8259-24E1F8118A41}"/>
              </a:ext>
            </a:extLst>
          </p:cNvPr>
          <p:cNvSpPr>
            <a:spLocks noGrp="1"/>
          </p:cNvSpPr>
          <p:nvPr>
            <p:ph type="body" sz="quarter" idx="3"/>
          </p:nvPr>
        </p:nvSpPr>
        <p:spPr>
          <a:xfrm>
            <a:off x="5844540" y="1835219"/>
            <a:ext cx="5016943"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4649FFF-44C7-4256-AFE1-C5457C7AB501}"/>
              </a:ext>
            </a:extLst>
          </p:cNvPr>
          <p:cNvSpPr>
            <a:spLocks noGrp="1"/>
          </p:cNvSpPr>
          <p:nvPr>
            <p:ph sz="quarter" idx="4"/>
          </p:nvPr>
        </p:nvSpPr>
        <p:spPr>
          <a:xfrm>
            <a:off x="5844540" y="2717800"/>
            <a:ext cx="5016943" cy="3559453"/>
          </a:xfrm>
        </p:spPr>
        <p:txBody>
          <a:bodyPr/>
          <a:lstStyle>
            <a:lvl2pPr marL="457200" indent="0">
              <a:buNone/>
              <a:defRPr/>
            </a:lvl2pPr>
            <a:lvl3pPr marL="548640">
              <a:defRPr/>
            </a:lvl3pPr>
            <a:lvl4pPr marL="594360" indent="0">
              <a:buFontTx/>
              <a:buNone/>
              <a:defRPr/>
            </a:lvl4pPr>
            <a:lvl5pPr marL="82296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1BEC6ACF-080E-4B7C-B0C0-77E90C16E9F6}"/>
              </a:ext>
            </a:extLst>
          </p:cNvPr>
          <p:cNvSpPr>
            <a:spLocks noGrp="1"/>
          </p:cNvSpPr>
          <p:nvPr>
            <p:ph type="dt" sz="half" idx="10"/>
          </p:nvPr>
        </p:nvSpPr>
        <p:spPr/>
        <p:txBody>
          <a:bodyPr/>
          <a:lstStyle/>
          <a:p>
            <a:fld id="{DDF2841D-FB5C-47AB-B2FF-32E855C1EA71}" type="datetime4">
              <a:rPr lang="en-US" smtClean="0"/>
              <a:t>October 12, 2021</a:t>
            </a:fld>
            <a:endParaRPr lang="en-US"/>
          </a:p>
        </p:txBody>
      </p:sp>
      <p:sp>
        <p:nvSpPr>
          <p:cNvPr id="8" name="Footer Placeholder 7">
            <a:extLst>
              <a:ext uri="{FF2B5EF4-FFF2-40B4-BE49-F238E27FC236}">
                <a16:creationId xmlns:a16="http://schemas.microsoft.com/office/drawing/2014/main" id="{39A68C0B-BC90-4ADA-B6E6-2B30BFF9E71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BCE559-C82B-4E27-965B-4AC3C66FC8F8}"/>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12" name="Title 11">
            <a:extLst>
              <a:ext uri="{FF2B5EF4-FFF2-40B4-BE49-F238E27FC236}">
                <a16:creationId xmlns:a16="http://schemas.microsoft.com/office/drawing/2014/main" id="{3752B99E-38EC-4745-889B-124D34759641}"/>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778647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23DE7304-D393-47F0-ACCC-1F72EFCCE7CA}"/>
              </a:ext>
            </a:extLst>
          </p:cNvPr>
          <p:cNvSpPr>
            <a:spLocks noGrp="1"/>
          </p:cNvSpPr>
          <p:nvPr>
            <p:ph type="dt" sz="half" idx="10"/>
          </p:nvPr>
        </p:nvSpPr>
        <p:spPr/>
        <p:txBody>
          <a:bodyPr/>
          <a:lstStyle/>
          <a:p>
            <a:fld id="{118537E9-D174-424D-BEE8-AFC4CA5F9F97}" type="datetime4">
              <a:rPr lang="en-US" smtClean="0"/>
              <a:t>October 12, 2021</a:t>
            </a:fld>
            <a:endParaRPr lang="en-US"/>
          </a:p>
        </p:txBody>
      </p:sp>
      <p:sp>
        <p:nvSpPr>
          <p:cNvPr id="4" name="Footer Placeholder 3">
            <a:extLst>
              <a:ext uri="{FF2B5EF4-FFF2-40B4-BE49-F238E27FC236}">
                <a16:creationId xmlns:a16="http://schemas.microsoft.com/office/drawing/2014/main" id="{B68451FF-032D-4787-BA4B-5EB415494A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B7511D-7256-4A08-BF62-3B3F821A6F02}"/>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6" name="Title 5">
            <a:extLst>
              <a:ext uri="{FF2B5EF4-FFF2-40B4-BE49-F238E27FC236}">
                <a16:creationId xmlns:a16="http://schemas.microsoft.com/office/drawing/2014/main" id="{03FCDA27-1C47-4EA1-A160-EC91FD88BC3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12395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DE8ADA-7BF8-433A-8770-61C690F37DCB}"/>
              </a:ext>
            </a:extLst>
          </p:cNvPr>
          <p:cNvSpPr>
            <a:spLocks noGrp="1"/>
          </p:cNvSpPr>
          <p:nvPr>
            <p:ph type="dt" sz="half" idx="10"/>
          </p:nvPr>
        </p:nvSpPr>
        <p:spPr/>
        <p:txBody>
          <a:bodyPr/>
          <a:lstStyle/>
          <a:p>
            <a:fld id="{1C7A44C0-F7AC-49C2-8289-1E7A86D9FB50}" type="datetime4">
              <a:rPr lang="en-US" smtClean="0"/>
              <a:t>October 12, 2021</a:t>
            </a:fld>
            <a:endParaRPr lang="en-US"/>
          </a:p>
        </p:txBody>
      </p:sp>
      <p:sp>
        <p:nvSpPr>
          <p:cNvPr id="3" name="Footer Placeholder 2">
            <a:extLst>
              <a:ext uri="{FF2B5EF4-FFF2-40B4-BE49-F238E27FC236}">
                <a16:creationId xmlns:a16="http://schemas.microsoft.com/office/drawing/2014/main" id="{16357B86-EC22-49C6-BBC6-639D57D1AF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63764B-CF91-4C81-B4C3-5B5E5A973610}"/>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977148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E4801-B0C7-4458-B413-24D6E68FAA57}"/>
              </a:ext>
            </a:extLst>
          </p:cNvPr>
          <p:cNvSpPr>
            <a:spLocks noGrp="1"/>
          </p:cNvSpPr>
          <p:nvPr>
            <p:ph type="title"/>
          </p:nvPr>
        </p:nvSpPr>
        <p:spPr>
          <a:xfrm>
            <a:off x="1063633" y="457200"/>
            <a:ext cx="4170355" cy="1917509"/>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2FA0C76-733A-488A-89FB-7D04FD64BD68}"/>
              </a:ext>
            </a:extLst>
          </p:cNvPr>
          <p:cNvSpPr>
            <a:spLocks noGrp="1"/>
          </p:cNvSpPr>
          <p:nvPr>
            <p:ph idx="1"/>
          </p:nvPr>
        </p:nvSpPr>
        <p:spPr>
          <a:xfrm>
            <a:off x="5481637" y="457200"/>
            <a:ext cx="5562601" cy="594360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D45B9DE-016A-4B31-BB52-99C76E28B4B9}"/>
              </a:ext>
            </a:extLst>
          </p:cNvPr>
          <p:cNvSpPr>
            <a:spLocks noGrp="1"/>
          </p:cNvSpPr>
          <p:nvPr>
            <p:ph type="body" sz="half" idx="2"/>
          </p:nvPr>
        </p:nvSpPr>
        <p:spPr>
          <a:xfrm>
            <a:off x="1063633" y="2374708"/>
            <a:ext cx="4170355" cy="40260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ED6CC3-66DD-4D9A-A9C7-F588BA88C992}"/>
              </a:ext>
            </a:extLst>
          </p:cNvPr>
          <p:cNvSpPr>
            <a:spLocks noGrp="1"/>
          </p:cNvSpPr>
          <p:nvPr>
            <p:ph type="dt" sz="half" idx="10"/>
          </p:nvPr>
        </p:nvSpPr>
        <p:spPr/>
        <p:txBody>
          <a:bodyPr/>
          <a:lstStyle/>
          <a:p>
            <a:fld id="{73BB84BC-6E78-40D1-8831-40AB1F596614}" type="datetime4">
              <a:rPr lang="en-US" smtClean="0"/>
              <a:t>October 12, 2021</a:t>
            </a:fld>
            <a:endParaRPr lang="en-US"/>
          </a:p>
        </p:txBody>
      </p:sp>
      <p:sp>
        <p:nvSpPr>
          <p:cNvPr id="6" name="Footer Placeholder 5">
            <a:extLst>
              <a:ext uri="{FF2B5EF4-FFF2-40B4-BE49-F238E27FC236}">
                <a16:creationId xmlns:a16="http://schemas.microsoft.com/office/drawing/2014/main" id="{31359FC8-04EF-4F7D-8E43-4EE0E95DA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71C964-4227-4DEE-87A1-026162DDF664}"/>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3206088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0EB4E-D4BB-4C86-A820-63474E5A4086}"/>
              </a:ext>
            </a:extLst>
          </p:cNvPr>
          <p:cNvSpPr>
            <a:spLocks noGrp="1"/>
          </p:cNvSpPr>
          <p:nvPr>
            <p:ph type="title"/>
          </p:nvPr>
        </p:nvSpPr>
        <p:spPr>
          <a:xfrm>
            <a:off x="1062038" y="457199"/>
            <a:ext cx="3913241" cy="192881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54FA99A1-8FAF-415D-A399-1B2C2A0F2300}"/>
              </a:ext>
            </a:extLst>
          </p:cNvPr>
          <p:cNvSpPr>
            <a:spLocks noGrp="1"/>
          </p:cNvSpPr>
          <p:nvPr>
            <p:ph type="pic" idx="1"/>
          </p:nvPr>
        </p:nvSpPr>
        <p:spPr>
          <a:xfrm>
            <a:off x="5257752" y="457200"/>
            <a:ext cx="6110288"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4A15BEE-9915-4637-85A2-2AF2872C72BC}"/>
              </a:ext>
            </a:extLst>
          </p:cNvPr>
          <p:cNvSpPr>
            <a:spLocks noGrp="1"/>
          </p:cNvSpPr>
          <p:nvPr>
            <p:ph type="body" sz="half" idx="2"/>
          </p:nvPr>
        </p:nvSpPr>
        <p:spPr>
          <a:xfrm>
            <a:off x="1062038" y="2386013"/>
            <a:ext cx="3913241" cy="40147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73427C-3B67-4ED4-925D-04B9C09AA54B}"/>
              </a:ext>
            </a:extLst>
          </p:cNvPr>
          <p:cNvSpPr>
            <a:spLocks noGrp="1"/>
          </p:cNvSpPr>
          <p:nvPr>
            <p:ph type="dt" sz="half" idx="10"/>
          </p:nvPr>
        </p:nvSpPr>
        <p:spPr/>
        <p:txBody>
          <a:bodyPr/>
          <a:lstStyle/>
          <a:p>
            <a:fld id="{ADFA080F-3961-4D42-BEDE-84A1FED032F1}" type="datetime4">
              <a:rPr lang="en-US" smtClean="0"/>
              <a:t>October 12, 2021</a:t>
            </a:fld>
            <a:endParaRPr lang="en-US"/>
          </a:p>
        </p:txBody>
      </p:sp>
      <p:sp>
        <p:nvSpPr>
          <p:cNvPr id="6" name="Footer Placeholder 5">
            <a:extLst>
              <a:ext uri="{FF2B5EF4-FFF2-40B4-BE49-F238E27FC236}">
                <a16:creationId xmlns:a16="http://schemas.microsoft.com/office/drawing/2014/main" id="{EEB5DAFD-22DE-4E9E-9C72-B16C1F273D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E8EE99-49CC-4A30-8ADA-39EFD8DAAD22}"/>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878743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customXml" Target="../ink/ink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A person in a dark room&#10;&#10;Description automatically generated">
            <a:extLst>
              <a:ext uri="{FF2B5EF4-FFF2-40B4-BE49-F238E27FC236}">
                <a16:creationId xmlns:a16="http://schemas.microsoft.com/office/drawing/2014/main" id="{DEB2E8C4-C3E7-4048-A43D-9859510CFA98}"/>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p:sp>
        <p:nvSpPr>
          <p:cNvPr id="2" name="Title Placeholder 1">
            <a:extLst>
              <a:ext uri="{FF2B5EF4-FFF2-40B4-BE49-F238E27FC236}">
                <a16:creationId xmlns:a16="http://schemas.microsoft.com/office/drawing/2014/main" id="{9AFBD2E1-C16B-4996-869C-DD03823A80A4}"/>
              </a:ext>
            </a:extLst>
          </p:cNvPr>
          <p:cNvSpPr>
            <a:spLocks noGrp="1"/>
          </p:cNvSpPr>
          <p:nvPr>
            <p:ph type="title"/>
          </p:nvPr>
        </p:nvSpPr>
        <p:spPr>
          <a:xfrm>
            <a:off x="1050879" y="609601"/>
            <a:ext cx="9810604" cy="121602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844DB6A-ED8E-4755-BC7A-B7AA65244231}"/>
              </a:ext>
            </a:extLst>
          </p:cNvPr>
          <p:cNvSpPr>
            <a:spLocks noGrp="1"/>
          </p:cNvSpPr>
          <p:nvPr>
            <p:ph type="body" idx="1"/>
          </p:nvPr>
        </p:nvSpPr>
        <p:spPr>
          <a:xfrm>
            <a:off x="1050879" y="1825624"/>
            <a:ext cx="9810604" cy="442875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FF5CE27-B558-4B88-ACE3-B70423127730}"/>
              </a:ext>
            </a:extLst>
          </p:cNvPr>
          <p:cNvSpPr>
            <a:spLocks noGrp="1"/>
          </p:cNvSpPr>
          <p:nvPr>
            <p:ph type="dt" sz="half" idx="2"/>
          </p:nvPr>
        </p:nvSpPr>
        <p:spPr>
          <a:xfrm rot="5400000">
            <a:off x="10509243" y="5071825"/>
            <a:ext cx="2647667" cy="365125"/>
          </a:xfrm>
          <a:prstGeom prst="rect">
            <a:avLst/>
          </a:prstGeom>
        </p:spPr>
        <p:txBody>
          <a:bodyPr vert="horz" lIns="91440" tIns="45720" rIns="91440" bIns="45720" rtlCol="0" anchor="ctr"/>
          <a:lstStyle>
            <a:lvl1pPr algn="l">
              <a:defRPr sz="900" cap="all" spc="300" baseline="0">
                <a:solidFill>
                  <a:schemeClr val="tx1">
                    <a:lumMod val="85000"/>
                    <a:lumOff val="15000"/>
                  </a:schemeClr>
                </a:solidFill>
                <a:latin typeface="+mn-lt"/>
              </a:defRPr>
            </a:lvl1pPr>
          </a:lstStyle>
          <a:p>
            <a:fld id="{A33960BD-7AC1-4217-9611-AAA56D3EE38F}" type="datetime4">
              <a:rPr lang="en-US" smtClean="0"/>
              <a:pPr/>
              <a:t>October 12, 2021</a:t>
            </a:fld>
            <a:endParaRPr lang="en-US" dirty="0">
              <a:latin typeface="+mn-lt"/>
            </a:endParaRPr>
          </a:p>
        </p:txBody>
      </p:sp>
      <p:sp>
        <p:nvSpPr>
          <p:cNvPr id="5" name="Footer Placeholder 4">
            <a:extLst>
              <a:ext uri="{FF2B5EF4-FFF2-40B4-BE49-F238E27FC236}">
                <a16:creationId xmlns:a16="http://schemas.microsoft.com/office/drawing/2014/main" id="{4ACE5D61-F203-4F00-9CF1-AB0AE4937006}"/>
              </a:ext>
            </a:extLst>
          </p:cNvPr>
          <p:cNvSpPr>
            <a:spLocks noGrp="1"/>
          </p:cNvSpPr>
          <p:nvPr>
            <p:ph type="ftr" sz="quarter" idx="3"/>
          </p:nvPr>
        </p:nvSpPr>
        <p:spPr>
          <a:xfrm rot="5400000">
            <a:off x="10447827" y="1407402"/>
            <a:ext cx="2770499" cy="365125"/>
          </a:xfrm>
          <a:prstGeom prst="rect">
            <a:avLst/>
          </a:prstGeom>
        </p:spPr>
        <p:txBody>
          <a:bodyPr vert="horz" lIns="91440" tIns="45720" rIns="91440" bIns="45720" rtlCol="0" anchor="ctr"/>
          <a:lstStyle>
            <a:lvl1pPr algn="r">
              <a:defRPr sz="900" cap="all" spc="300" baseline="0">
                <a:solidFill>
                  <a:schemeClr val="tx1">
                    <a:lumMod val="85000"/>
                    <a:lumOff val="15000"/>
                  </a:schemeClr>
                </a:solidFill>
                <a:latin typeface="+mn-lt"/>
              </a:defRPr>
            </a:lvl1pPr>
          </a:lstStyle>
          <a:p>
            <a:endParaRPr lang="en-US" dirty="0">
              <a:latin typeface="+mn-lt"/>
            </a:endParaRPr>
          </a:p>
        </p:txBody>
      </p:sp>
      <p:sp>
        <p:nvSpPr>
          <p:cNvPr id="6" name="Slide Number Placeholder 5">
            <a:extLst>
              <a:ext uri="{FF2B5EF4-FFF2-40B4-BE49-F238E27FC236}">
                <a16:creationId xmlns:a16="http://schemas.microsoft.com/office/drawing/2014/main" id="{39FF38BD-5F38-4F6E-B5DD-EB1AF06002E2}"/>
              </a:ext>
            </a:extLst>
          </p:cNvPr>
          <p:cNvSpPr>
            <a:spLocks noGrp="1"/>
          </p:cNvSpPr>
          <p:nvPr>
            <p:ph type="sldNum" sz="quarter" idx="4"/>
          </p:nvPr>
        </p:nvSpPr>
        <p:spPr>
          <a:xfrm>
            <a:off x="11560121" y="3138985"/>
            <a:ext cx="545911" cy="580029"/>
          </a:xfrm>
          <a:prstGeom prst="rect">
            <a:avLst/>
          </a:prstGeom>
        </p:spPr>
        <p:txBody>
          <a:bodyPr vert="horz" lIns="91440" tIns="45720" rIns="91440" bIns="45720" rtlCol="0" anchor="ctr"/>
          <a:lstStyle>
            <a:lvl1pPr algn="ctr">
              <a:defRPr sz="1600">
                <a:solidFill>
                  <a:schemeClr val="tx1">
                    <a:lumMod val="85000"/>
                    <a:lumOff val="15000"/>
                  </a:schemeClr>
                </a:solidFill>
                <a:latin typeface="+mn-lt"/>
              </a:defRPr>
            </a:lvl1pPr>
          </a:lstStyle>
          <a:p>
            <a:fld id="{9D4AEF59-F28E-467C-9EA3-92D1CFAD475A}" type="slidenum">
              <a:rPr lang="en-US" smtClean="0"/>
              <a:pPr/>
              <a:t>‹#›</a:t>
            </a:fld>
            <a:endParaRPr lang="en-US">
              <a:latin typeface="+mn-lt"/>
            </a:endParaRPr>
          </a:p>
        </p:txBody>
      </p:sp>
      <mc:AlternateContent xmlns:mc="http://schemas.openxmlformats.org/markup-compatibility/2006" xmlns:p14="http://schemas.microsoft.com/office/powerpoint/2010/main">
        <mc:Choice Requires="p14">
          <p:contentPart p14:bwMode="auto" r:id="rId14">
            <p14:nvContentPartPr>
              <p14:cNvPr id="18" name="Ink 17">
                <a:extLst>
                  <a:ext uri="{FF2B5EF4-FFF2-40B4-BE49-F238E27FC236}">
                    <a16:creationId xmlns:a16="http://schemas.microsoft.com/office/drawing/2014/main" id="{24D29CCB-7956-4E3E-8880-304085F04BF4}"/>
                  </a:ext>
                </a:extLst>
              </p14:cNvPr>
              <p14:cNvContentPartPr/>
              <p14:nvPr/>
            </p14:nvContentPartPr>
            <p14:xfrm>
              <a:off x="12490710" y="6342652"/>
              <a:ext cx="360" cy="360"/>
            </p14:xfrm>
          </p:contentPart>
        </mc:Choice>
        <mc:Fallback xmlns="">
          <p:pic>
            <p:nvPicPr>
              <p:cNvPr id="18" name="Ink 17">
                <a:extLst>
                  <a:ext uri="{FF2B5EF4-FFF2-40B4-BE49-F238E27FC236}">
                    <a16:creationId xmlns:a16="http://schemas.microsoft.com/office/drawing/2014/main" id="{24D29CCB-7956-4E3E-8880-304085F04BF4}"/>
                  </a:ext>
                </a:extLst>
              </p:cNvPr>
              <p:cNvPicPr/>
              <p:nvPr/>
            </p:nvPicPr>
            <p:blipFill>
              <a:blip r:embed="rId15"/>
              <a:stretch>
                <a:fillRect/>
              </a:stretch>
            </p:blipFill>
            <p:spPr>
              <a:xfrm>
                <a:off x="12481710" y="6333652"/>
                <a:ext cx="18000" cy="18000"/>
              </a:xfrm>
              <a:prstGeom prst="rect">
                <a:avLst/>
              </a:prstGeom>
            </p:spPr>
          </p:pic>
        </mc:Fallback>
      </mc:AlternateContent>
    </p:spTree>
    <p:extLst>
      <p:ext uri="{BB962C8B-B14F-4D97-AF65-F5344CB8AC3E}">
        <p14:creationId xmlns:p14="http://schemas.microsoft.com/office/powerpoint/2010/main" val="1840785853"/>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8" r:id="rId6"/>
    <p:sldLayoutId id="2147483693" r:id="rId7"/>
    <p:sldLayoutId id="2147483694" r:id="rId8"/>
    <p:sldLayoutId id="2147483695" r:id="rId9"/>
    <p:sldLayoutId id="2147483697" r:id="rId10"/>
    <p:sldLayoutId id="2147483696" r:id="rId11"/>
  </p:sldLayoutIdLst>
  <p:hf sldNum="0" hdr="0" ftr="0" dt="0"/>
  <p:txStyles>
    <p:titleStyle>
      <a:lvl1pPr algn="l" defTabSz="914400" rtl="0" eaLnBrk="1" latinLnBrk="0" hangingPunct="1">
        <a:lnSpc>
          <a:spcPct val="110000"/>
        </a:lnSpc>
        <a:spcBef>
          <a:spcPct val="0"/>
        </a:spcBef>
        <a:buNone/>
        <a:defRPr sz="2800" kern="1200" cap="all" spc="600" baseline="0">
          <a:solidFill>
            <a:schemeClr val="tx1">
              <a:lumMod val="85000"/>
              <a:lumOff val="15000"/>
            </a:schemeClr>
          </a:solidFill>
          <a:latin typeface="+mj-lt"/>
          <a:ea typeface="Batang" panose="02030600000101010101" pitchFamily="18" charset="-127"/>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000" kern="1200" spc="50" baseline="0">
          <a:solidFill>
            <a:schemeClr val="tx1">
              <a:lumMod val="85000"/>
              <a:lumOff val="15000"/>
            </a:schemeClr>
          </a:solidFill>
          <a:latin typeface="+mn-lt"/>
          <a:ea typeface="Batang" panose="02030600000101010101" pitchFamily="18" charset="-127"/>
          <a:cs typeface="+mn-cs"/>
        </a:defRPr>
      </a:lvl1pPr>
      <a:lvl2pPr marL="274320" indent="0" algn="l" defTabSz="914400" rtl="0" eaLnBrk="1" latinLnBrk="0" hangingPunct="1">
        <a:lnSpc>
          <a:spcPct val="100000"/>
        </a:lnSpc>
        <a:spcBef>
          <a:spcPts val="500"/>
        </a:spcBef>
        <a:buFontTx/>
        <a:buNone/>
        <a:defRPr sz="1800" kern="1200" spc="50" baseline="0">
          <a:solidFill>
            <a:schemeClr val="tx1">
              <a:lumMod val="85000"/>
              <a:lumOff val="15000"/>
            </a:schemeClr>
          </a:solidFill>
          <a:latin typeface="+mn-lt"/>
          <a:ea typeface="Batang" panose="02030600000101010101" pitchFamily="18" charset="-127"/>
          <a:cs typeface="+mn-cs"/>
        </a:defRPr>
      </a:lvl2pPr>
      <a:lvl3pPr marL="605790" indent="-285750" algn="l" defTabSz="914400" rtl="0" eaLnBrk="1" latinLnBrk="0" hangingPunct="1">
        <a:lnSpc>
          <a:spcPct val="100000"/>
        </a:lnSpc>
        <a:spcBef>
          <a:spcPts val="500"/>
        </a:spcBef>
        <a:buSzPct val="80000"/>
        <a:buFont typeface="Arial" panose="020B0604020202020204" pitchFamily="34" charset="0"/>
        <a:buChar char="•"/>
        <a:defRPr sz="1600" kern="1200" spc="50" baseline="0">
          <a:solidFill>
            <a:schemeClr val="tx1">
              <a:lumMod val="85000"/>
              <a:lumOff val="15000"/>
            </a:schemeClr>
          </a:solidFill>
          <a:latin typeface="+mn-lt"/>
          <a:ea typeface="Batang" panose="02030600000101010101" pitchFamily="18" charset="-127"/>
          <a:cs typeface="+mn-cs"/>
        </a:defRPr>
      </a:lvl3pPr>
      <a:lvl4pPr marL="630936" indent="0" algn="l" defTabSz="914400" rtl="0" eaLnBrk="1" latinLnBrk="0" hangingPunct="1">
        <a:lnSpc>
          <a:spcPct val="100000"/>
        </a:lnSpc>
        <a:spcBef>
          <a:spcPts val="500"/>
        </a:spcBef>
        <a:buFontTx/>
        <a:buNone/>
        <a:defRPr sz="1400" kern="1200" spc="50" baseline="0">
          <a:solidFill>
            <a:schemeClr val="tx1">
              <a:lumMod val="85000"/>
              <a:lumOff val="15000"/>
            </a:schemeClr>
          </a:solidFill>
          <a:latin typeface="+mn-lt"/>
          <a:ea typeface="Batang" panose="02030600000101010101" pitchFamily="18" charset="-127"/>
          <a:cs typeface="+mn-cs"/>
        </a:defRPr>
      </a:lvl4pPr>
      <a:lvl5pPr marL="822960" indent="-228600" algn="l" defTabSz="914400" rtl="0" eaLnBrk="1" latinLnBrk="0" hangingPunct="1">
        <a:lnSpc>
          <a:spcPct val="100000"/>
        </a:lnSpc>
        <a:spcBef>
          <a:spcPts val="500"/>
        </a:spcBef>
        <a:buSzPct val="80000"/>
        <a:buFont typeface="Arial" panose="020B0604020202020204" pitchFamily="34" charset="0"/>
        <a:buChar char="•"/>
        <a:defRPr sz="1400" kern="1200" spc="50" baseline="0">
          <a:solidFill>
            <a:schemeClr val="tx1">
              <a:lumMod val="85000"/>
              <a:lumOff val="15000"/>
            </a:schemeClr>
          </a:solidFill>
          <a:latin typeface="+mn-lt"/>
          <a:ea typeface="Batang" panose="02030600000101010101" pitchFamily="18" charset="-12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DDBCE8-F60C-4E3A-83C0-BDE8DD2DE1FD}"/>
              </a:ext>
            </a:extLst>
          </p:cNvPr>
          <p:cNvSpPr>
            <a:spLocks noGrp="1"/>
          </p:cNvSpPr>
          <p:nvPr>
            <p:ph type="title"/>
          </p:nvPr>
        </p:nvSpPr>
        <p:spPr>
          <a:xfrm>
            <a:off x="448056" y="388800"/>
            <a:ext cx="11301984" cy="1141200"/>
          </a:xfrm>
          <a:prstGeom prst="rect">
            <a:avLst/>
          </a:prstGeom>
        </p:spPr>
        <p:txBody>
          <a:bodyPr vert="horz" lIns="0" tIns="0" rIns="0" bIns="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4BBC57F-72F2-48BC-B1EE-1F2C6155D72E}"/>
              </a:ext>
            </a:extLst>
          </p:cNvPr>
          <p:cNvSpPr>
            <a:spLocks noGrp="1"/>
          </p:cNvSpPr>
          <p:nvPr>
            <p:ph type="body" idx="1"/>
          </p:nvPr>
        </p:nvSpPr>
        <p:spPr>
          <a:xfrm>
            <a:off x="448056" y="1733550"/>
            <a:ext cx="11293200" cy="3783013"/>
          </a:xfrm>
          <a:prstGeom prst="rect">
            <a:avLst/>
          </a:prstGeom>
        </p:spPr>
        <p:txBody>
          <a:bodyPr vert="horz" lIns="0" tIns="0" rIns="9144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930FBC45-A4BC-4EE5-82B1-8BC79122559A}"/>
              </a:ext>
            </a:extLst>
          </p:cNvPr>
          <p:cNvSpPr>
            <a:spLocks noGrp="1"/>
          </p:cNvSpPr>
          <p:nvPr>
            <p:ph type="ftr" sz="quarter" idx="3"/>
          </p:nvPr>
        </p:nvSpPr>
        <p:spPr>
          <a:xfrm>
            <a:off x="4370832" y="6153912"/>
            <a:ext cx="5397056" cy="502920"/>
          </a:xfrm>
          <a:prstGeom prst="rect">
            <a:avLst/>
          </a:prstGeom>
        </p:spPr>
        <p:txBody>
          <a:bodyPr vert="horz" lIns="0" tIns="0" rIns="91440" bIns="0" rtlCol="0" anchor="ctr"/>
          <a:lstStyle>
            <a:lvl1pPr algn="l">
              <a:defRPr sz="900" cap="all" spc="200" baseline="0">
                <a:solidFill>
                  <a:schemeClr val="tx2">
                    <a:alpha val="55000"/>
                  </a:schemeClr>
                </a:solidFill>
              </a:defRPr>
            </a:lvl1pPr>
          </a:lstStyle>
          <a:p>
            <a:r>
              <a:rPr lang="en-US" spc="200" dirty="0"/>
              <a:t>Sample Footer Text</a:t>
            </a:r>
          </a:p>
        </p:txBody>
      </p:sp>
      <p:sp>
        <p:nvSpPr>
          <p:cNvPr id="6" name="Slide Number Placeholder 5">
            <a:extLst>
              <a:ext uri="{FF2B5EF4-FFF2-40B4-BE49-F238E27FC236}">
                <a16:creationId xmlns:a16="http://schemas.microsoft.com/office/drawing/2014/main" id="{725E1300-1995-409E-B058-59180872B694}"/>
              </a:ext>
            </a:extLst>
          </p:cNvPr>
          <p:cNvSpPr>
            <a:spLocks noGrp="1"/>
          </p:cNvSpPr>
          <p:nvPr>
            <p:ph type="sldNum" sz="quarter" idx="4"/>
          </p:nvPr>
        </p:nvSpPr>
        <p:spPr>
          <a:xfrm>
            <a:off x="10238232" y="6153912"/>
            <a:ext cx="1510856" cy="502920"/>
          </a:xfrm>
          <a:prstGeom prst="rect">
            <a:avLst/>
          </a:prstGeom>
        </p:spPr>
        <p:txBody>
          <a:bodyPr vert="horz" lIns="0" tIns="0" rIns="0" bIns="0" rtlCol="0" anchor="ctr"/>
          <a:lstStyle>
            <a:lvl1pPr algn="r">
              <a:defRPr sz="900">
                <a:solidFill>
                  <a:schemeClr val="tx2">
                    <a:alpha val="55000"/>
                  </a:schemeClr>
                </a:solidFill>
              </a:defRPr>
            </a:lvl1pPr>
          </a:lstStyle>
          <a:p>
            <a:fld id="{0D309695-DEC3-40DA-9DF5-330280C9D0E8}" type="slidenum">
              <a:rPr lang="en-US" smtClean="0"/>
              <a:pPr/>
              <a:t>‹#›</a:t>
            </a:fld>
            <a:endParaRPr lang="en-US" dirty="0"/>
          </a:p>
        </p:txBody>
      </p:sp>
      <p:sp>
        <p:nvSpPr>
          <p:cNvPr id="10" name="Date Placeholder 3">
            <a:extLst>
              <a:ext uri="{FF2B5EF4-FFF2-40B4-BE49-F238E27FC236}">
                <a16:creationId xmlns:a16="http://schemas.microsoft.com/office/drawing/2014/main" id="{639030E9-7F3B-403F-96B2-7C2C627C30A0}"/>
              </a:ext>
            </a:extLst>
          </p:cNvPr>
          <p:cNvSpPr>
            <a:spLocks noGrp="1"/>
          </p:cNvSpPr>
          <p:nvPr>
            <p:ph type="dt" sz="half" idx="2"/>
          </p:nvPr>
        </p:nvSpPr>
        <p:spPr>
          <a:xfrm>
            <a:off x="442912" y="6152968"/>
            <a:ext cx="3457576" cy="502920"/>
          </a:xfrm>
          <a:prstGeom prst="rect">
            <a:avLst/>
          </a:prstGeom>
        </p:spPr>
        <p:txBody>
          <a:bodyPr wrap="square" lIns="0" tIns="0" rIns="0" bIns="0" anchor="ctr" anchorCtr="0">
            <a:normAutofit/>
          </a:bodyPr>
          <a:lstStyle>
            <a:lvl1pPr>
              <a:defRPr sz="900" cap="all" spc="200" baseline="0">
                <a:solidFill>
                  <a:schemeClr val="tx1">
                    <a:alpha val="55000"/>
                  </a:schemeClr>
                </a:solidFill>
              </a:defRPr>
            </a:lvl1pPr>
          </a:lstStyle>
          <a:p>
            <a:fld id="{8256C2ED-54A4-480D-B5C8-65C0D62359B9}" type="datetime2">
              <a:rPr lang="en-US" smtClean="0"/>
              <a:pPr/>
              <a:t>Tuesday, October 12, 2021</a:t>
            </a:fld>
            <a:endParaRPr lang="en-US" dirty="0"/>
          </a:p>
        </p:txBody>
      </p:sp>
    </p:spTree>
    <p:extLst>
      <p:ext uri="{BB962C8B-B14F-4D97-AF65-F5344CB8AC3E}">
        <p14:creationId xmlns:p14="http://schemas.microsoft.com/office/powerpoint/2010/main" val="516474972"/>
      </p:ext>
    </p:extLst>
  </p:cSld>
  <p:clrMap bg1="dk1" tx1="lt1" bg2="dk2" tx2="lt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hf sldNum="0" hdr="0" ftr="0" dt="0"/>
  <p:txStyles>
    <p:titleStyle>
      <a:lvl1pPr algn="l" defTabSz="914400" rtl="0" eaLnBrk="1" latinLnBrk="0" hangingPunct="1">
        <a:lnSpc>
          <a:spcPct val="90000"/>
        </a:lnSpc>
        <a:spcBef>
          <a:spcPct val="0"/>
        </a:spcBef>
        <a:buNone/>
        <a:defRPr sz="2800" i="1" kern="1200">
          <a:solidFill>
            <a:schemeClr val="tx2"/>
          </a:solidFill>
          <a:latin typeface="+mj-lt"/>
          <a:ea typeface="+mj-ea"/>
          <a:cs typeface="+mj-cs"/>
        </a:defRPr>
      </a:lvl1pPr>
    </p:titleStyle>
    <p:bodyStyle>
      <a:lvl1pPr marL="450000" indent="-448056" algn="l" defTabSz="914400" rtl="0" eaLnBrk="1" latinLnBrk="0" hangingPunct="1">
        <a:lnSpc>
          <a:spcPct val="140000"/>
        </a:lnSpc>
        <a:spcBef>
          <a:spcPts val="1000"/>
        </a:spcBef>
        <a:buFont typeface="Calibri Light" panose="020F0302020204030204" pitchFamily="34" charset="0"/>
        <a:buChar char="→"/>
        <a:defRPr sz="1800" kern="1200">
          <a:solidFill>
            <a:schemeClr val="tx2">
              <a:alpha val="55000"/>
            </a:schemeClr>
          </a:solidFill>
          <a:latin typeface="+mn-lt"/>
          <a:ea typeface="+mn-ea"/>
          <a:cs typeface="+mn-cs"/>
        </a:defRPr>
      </a:lvl1pPr>
      <a:lvl2pPr marL="900000" indent="-448056" algn="l" defTabSz="914400" rtl="0" eaLnBrk="1" latinLnBrk="0" hangingPunct="1">
        <a:lnSpc>
          <a:spcPct val="140000"/>
        </a:lnSpc>
        <a:spcBef>
          <a:spcPts val="500"/>
        </a:spcBef>
        <a:buFont typeface="Calibri Light" panose="020F0302020204030204" pitchFamily="34" charset="0"/>
        <a:buChar char="→"/>
        <a:defRPr sz="1800" kern="1200">
          <a:solidFill>
            <a:schemeClr val="tx2">
              <a:alpha val="55000"/>
            </a:schemeClr>
          </a:solidFill>
          <a:latin typeface="+mn-lt"/>
          <a:ea typeface="+mn-ea"/>
          <a:cs typeface="+mn-cs"/>
        </a:defRPr>
      </a:lvl2pPr>
      <a:lvl3pPr marL="1350000" indent="-448056" algn="l" defTabSz="914400" rtl="0" eaLnBrk="1" latinLnBrk="0" hangingPunct="1">
        <a:lnSpc>
          <a:spcPct val="140000"/>
        </a:lnSpc>
        <a:spcBef>
          <a:spcPts val="500"/>
        </a:spcBef>
        <a:buFont typeface="Calibri Light" panose="020F0302020204030204" pitchFamily="34" charset="0"/>
        <a:buChar char="→"/>
        <a:defRPr sz="1800" kern="1200">
          <a:solidFill>
            <a:schemeClr val="tx2">
              <a:alpha val="55000"/>
            </a:schemeClr>
          </a:solidFill>
          <a:latin typeface="+mn-lt"/>
          <a:ea typeface="+mn-ea"/>
          <a:cs typeface="+mn-cs"/>
        </a:defRPr>
      </a:lvl3pPr>
      <a:lvl4pPr marL="1800000" indent="-448056" algn="l" defTabSz="914400" rtl="0" eaLnBrk="1" latinLnBrk="0" hangingPunct="1">
        <a:lnSpc>
          <a:spcPct val="140000"/>
        </a:lnSpc>
        <a:spcBef>
          <a:spcPts val="500"/>
        </a:spcBef>
        <a:buFont typeface="Calibri Light" panose="020F0302020204030204" pitchFamily="34" charset="0"/>
        <a:buChar char="→"/>
        <a:defRPr sz="1800" kern="1200">
          <a:solidFill>
            <a:schemeClr val="tx2">
              <a:alpha val="55000"/>
            </a:schemeClr>
          </a:solidFill>
          <a:latin typeface="+mn-lt"/>
          <a:ea typeface="+mn-ea"/>
          <a:cs typeface="+mn-cs"/>
        </a:defRPr>
      </a:lvl4pPr>
      <a:lvl5pPr marL="2250000" indent="-448056" algn="l" defTabSz="914400" rtl="0" eaLnBrk="1" latinLnBrk="0" hangingPunct="1">
        <a:lnSpc>
          <a:spcPct val="140000"/>
        </a:lnSpc>
        <a:spcBef>
          <a:spcPts val="500"/>
        </a:spcBef>
        <a:buFont typeface="Calibri Light" panose="020F0302020204030204" pitchFamily="34" charset="0"/>
        <a:buChar char="→"/>
        <a:defRPr sz="1800" kern="1200">
          <a:solidFill>
            <a:schemeClr val="tx2">
              <a:alpha val="5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tel:040%20553%205892" TargetMode="External"/><Relationship Id="rId2" Type="http://schemas.openxmlformats.org/officeDocument/2006/relationships/hyperlink" Target="tel:040%20133%209253" TargetMode="External"/><Relationship Id="rId1" Type="http://schemas.openxmlformats.org/officeDocument/2006/relationships/slideLayout" Target="../slideLayouts/slideLayout2.xml"/><Relationship Id="rId4" Type="http://schemas.openxmlformats.org/officeDocument/2006/relationships/hyperlink" Target="tel:040%20133%209129"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262E669-7774-4EAE-BBCE-F9FFE664D5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0838CA9-6736-4868-BAC7-C020254B5B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57463" y="1144989"/>
            <a:ext cx="9677074" cy="4048564"/>
          </a:xfrm>
          <a:custGeom>
            <a:avLst/>
            <a:gdLst>
              <a:gd name="connsiteX0" fmla="*/ 0 w 8037833"/>
              <a:gd name="connsiteY0" fmla="*/ 0 h 3771414"/>
              <a:gd name="connsiteX1" fmla="*/ 8037833 w 8037833"/>
              <a:gd name="connsiteY1" fmla="*/ 702854 h 3771414"/>
              <a:gd name="connsiteX2" fmla="*/ 8037833 w 8037833"/>
              <a:gd name="connsiteY2" fmla="*/ 3110335 h 3771414"/>
              <a:gd name="connsiteX3" fmla="*/ 8034343 w 8037833"/>
              <a:gd name="connsiteY3" fmla="*/ 3109810 h 3771414"/>
              <a:gd name="connsiteX4" fmla="*/ 7877229 w 8037833"/>
              <a:gd name="connsiteY4" fmla="*/ 3131056 h 3771414"/>
              <a:gd name="connsiteX5" fmla="*/ 7807644 w 8037833"/>
              <a:gd name="connsiteY5" fmla="*/ 3086007 h 3771414"/>
              <a:gd name="connsiteX6" fmla="*/ 7607062 w 8037833"/>
              <a:gd name="connsiteY6" fmla="*/ 3074909 h 3771414"/>
              <a:gd name="connsiteX7" fmla="*/ 7351256 w 8037833"/>
              <a:gd name="connsiteY7" fmla="*/ 3263533 h 3771414"/>
              <a:gd name="connsiteX8" fmla="*/ 7241630 w 8037833"/>
              <a:gd name="connsiteY8" fmla="*/ 3245856 h 3771414"/>
              <a:gd name="connsiteX9" fmla="*/ 7197338 w 8037833"/>
              <a:gd name="connsiteY9" fmla="*/ 3211988 h 3771414"/>
              <a:gd name="connsiteX10" fmla="*/ 7180777 w 8037833"/>
              <a:gd name="connsiteY10" fmla="*/ 3210063 h 3771414"/>
              <a:gd name="connsiteX11" fmla="*/ 7146896 w 8037833"/>
              <a:gd name="connsiteY11" fmla="*/ 3244212 h 3771414"/>
              <a:gd name="connsiteX12" fmla="*/ 7101771 w 8037833"/>
              <a:gd name="connsiteY12" fmla="*/ 3244252 h 3771414"/>
              <a:gd name="connsiteX13" fmla="*/ 7047844 w 8037833"/>
              <a:gd name="connsiteY13" fmla="*/ 3291028 h 3771414"/>
              <a:gd name="connsiteX14" fmla="*/ 6869803 w 8037833"/>
              <a:gd name="connsiteY14" fmla="*/ 3307526 h 3771414"/>
              <a:gd name="connsiteX15" fmla="*/ 6819463 w 8037833"/>
              <a:gd name="connsiteY15" fmla="*/ 3355861 h 3771414"/>
              <a:gd name="connsiteX16" fmla="*/ 6797198 w 8037833"/>
              <a:gd name="connsiteY16" fmla="*/ 3365493 h 3771414"/>
              <a:gd name="connsiteX17" fmla="*/ 6760989 w 8037833"/>
              <a:gd name="connsiteY17" fmla="*/ 3411424 h 3771414"/>
              <a:gd name="connsiteX18" fmla="*/ 6633643 w 8037833"/>
              <a:gd name="connsiteY18" fmla="*/ 3335413 h 3771414"/>
              <a:gd name="connsiteX19" fmla="*/ 6462092 w 8037833"/>
              <a:gd name="connsiteY19" fmla="*/ 3360766 h 3771414"/>
              <a:gd name="connsiteX20" fmla="*/ 6303479 w 8037833"/>
              <a:gd name="connsiteY20" fmla="*/ 3307079 h 3771414"/>
              <a:gd name="connsiteX21" fmla="*/ 6210639 w 8037833"/>
              <a:gd name="connsiteY21" fmla="*/ 3322783 h 3771414"/>
              <a:gd name="connsiteX22" fmla="*/ 6184923 w 8037833"/>
              <a:gd name="connsiteY22" fmla="*/ 3365368 h 3771414"/>
              <a:gd name="connsiteX23" fmla="*/ 5949057 w 8037833"/>
              <a:gd name="connsiteY23" fmla="*/ 3366889 h 3771414"/>
              <a:gd name="connsiteX24" fmla="*/ 5891274 w 8037833"/>
              <a:gd name="connsiteY24" fmla="*/ 3384918 h 3771414"/>
              <a:gd name="connsiteX25" fmla="*/ 5835383 w 8037833"/>
              <a:gd name="connsiteY25" fmla="*/ 3364766 h 3771414"/>
              <a:gd name="connsiteX26" fmla="*/ 5746050 w 8037833"/>
              <a:gd name="connsiteY26" fmla="*/ 3413379 h 3771414"/>
              <a:gd name="connsiteX27" fmla="*/ 5613670 w 8037833"/>
              <a:gd name="connsiteY27" fmla="*/ 3415908 h 3771414"/>
              <a:gd name="connsiteX28" fmla="*/ 5535334 w 8037833"/>
              <a:gd name="connsiteY28" fmla="*/ 3424281 h 3771414"/>
              <a:gd name="connsiteX29" fmla="*/ 5506940 w 8037833"/>
              <a:gd name="connsiteY29" fmla="*/ 3438236 h 3771414"/>
              <a:gd name="connsiteX30" fmla="*/ 5466372 w 8037833"/>
              <a:gd name="connsiteY30" fmla="*/ 3450482 h 3771414"/>
              <a:gd name="connsiteX31" fmla="*/ 5395833 w 8037833"/>
              <a:gd name="connsiteY31" fmla="*/ 3480431 h 3771414"/>
              <a:gd name="connsiteX32" fmla="*/ 5299224 w 8037833"/>
              <a:gd name="connsiteY32" fmla="*/ 3506167 h 3771414"/>
              <a:gd name="connsiteX33" fmla="*/ 5223043 w 8037833"/>
              <a:gd name="connsiteY33" fmla="*/ 3478901 h 3771414"/>
              <a:gd name="connsiteX34" fmla="*/ 5217733 w 8037833"/>
              <a:gd name="connsiteY34" fmla="*/ 3487700 h 3771414"/>
              <a:gd name="connsiteX35" fmla="*/ 5167992 w 8037833"/>
              <a:gd name="connsiteY35" fmla="*/ 3491322 h 3771414"/>
              <a:gd name="connsiteX36" fmla="*/ 4987020 w 8037833"/>
              <a:gd name="connsiteY36" fmla="*/ 3448500 h 3771414"/>
              <a:gd name="connsiteX37" fmla="*/ 4890003 w 8037833"/>
              <a:gd name="connsiteY37" fmla="*/ 3457111 h 3771414"/>
              <a:gd name="connsiteX38" fmla="*/ 4856654 w 8037833"/>
              <a:gd name="connsiteY38" fmla="*/ 3469117 h 3771414"/>
              <a:gd name="connsiteX39" fmla="*/ 4800711 w 8037833"/>
              <a:gd name="connsiteY39" fmla="*/ 3488678 h 3771414"/>
              <a:gd name="connsiteX40" fmla="*/ 4761569 w 8037833"/>
              <a:gd name="connsiteY40" fmla="*/ 3525340 h 3771414"/>
              <a:gd name="connsiteX41" fmla="*/ 4713734 w 8037833"/>
              <a:gd name="connsiteY41" fmla="*/ 3532961 h 3771414"/>
              <a:gd name="connsiteX42" fmla="*/ 4699169 w 8037833"/>
              <a:gd name="connsiteY42" fmla="*/ 3506225 h 3771414"/>
              <a:gd name="connsiteX43" fmla="*/ 4649120 w 8037833"/>
              <a:gd name="connsiteY43" fmla="*/ 3523629 h 3771414"/>
              <a:gd name="connsiteX44" fmla="*/ 4573578 w 8037833"/>
              <a:gd name="connsiteY44" fmla="*/ 3553160 h 3771414"/>
              <a:gd name="connsiteX45" fmla="*/ 4529117 w 8037833"/>
              <a:gd name="connsiteY45" fmla="*/ 3562829 h 3771414"/>
              <a:gd name="connsiteX46" fmla="*/ 4408641 w 8037833"/>
              <a:gd name="connsiteY46" fmla="*/ 3597237 h 3771414"/>
              <a:gd name="connsiteX47" fmla="*/ 4288710 w 8037833"/>
              <a:gd name="connsiteY47" fmla="*/ 3637793 h 3771414"/>
              <a:gd name="connsiteX48" fmla="*/ 4234393 w 8037833"/>
              <a:gd name="connsiteY48" fmla="*/ 3691813 h 3771414"/>
              <a:gd name="connsiteX49" fmla="*/ 4227541 w 8037833"/>
              <a:gd name="connsiteY49" fmla="*/ 3694215 h 3771414"/>
              <a:gd name="connsiteX50" fmla="*/ 4208725 w 8037833"/>
              <a:gd name="connsiteY50" fmla="*/ 3692078 h 3771414"/>
              <a:gd name="connsiteX51" fmla="*/ 4201632 w 8037833"/>
              <a:gd name="connsiteY51" fmla="*/ 3689839 h 3771414"/>
              <a:gd name="connsiteX52" fmla="*/ 4191289 w 8037833"/>
              <a:gd name="connsiteY52" fmla="*/ 3689617 h 3771414"/>
              <a:gd name="connsiteX53" fmla="*/ 4191039 w 8037833"/>
              <a:gd name="connsiteY53" fmla="*/ 3690068 h 3771414"/>
              <a:gd name="connsiteX54" fmla="*/ 4181340 w 8037833"/>
              <a:gd name="connsiteY54" fmla="*/ 3688966 h 3771414"/>
              <a:gd name="connsiteX55" fmla="*/ 4133816 w 8037833"/>
              <a:gd name="connsiteY55" fmla="*/ 3677802 h 3771414"/>
              <a:gd name="connsiteX56" fmla="*/ 4071732 w 8037833"/>
              <a:gd name="connsiteY56" fmla="*/ 3719750 h 3771414"/>
              <a:gd name="connsiteX57" fmla="*/ 4045924 w 8037833"/>
              <a:gd name="connsiteY57" fmla="*/ 3726641 h 3771414"/>
              <a:gd name="connsiteX58" fmla="*/ 4032171 w 8037833"/>
              <a:gd name="connsiteY58" fmla="*/ 3732760 h 3771414"/>
              <a:gd name="connsiteX59" fmla="*/ 4031335 w 8037833"/>
              <a:gd name="connsiteY59" fmla="*/ 3734716 h 3771414"/>
              <a:gd name="connsiteX60" fmla="*/ 3985774 w 8037833"/>
              <a:gd name="connsiteY60" fmla="*/ 3723784 h 3771414"/>
              <a:gd name="connsiteX61" fmla="*/ 3979769 w 8037833"/>
              <a:gd name="connsiteY61" fmla="*/ 3726006 h 3771414"/>
              <a:gd name="connsiteX62" fmla="*/ 3950014 w 8037833"/>
              <a:gd name="connsiteY62" fmla="*/ 3714179 h 3771414"/>
              <a:gd name="connsiteX63" fmla="*/ 3934671 w 8037833"/>
              <a:gd name="connsiteY63" fmla="*/ 3710576 h 3771414"/>
              <a:gd name="connsiteX64" fmla="*/ 3930274 w 8037833"/>
              <a:gd name="connsiteY64" fmla="*/ 3704385 h 3771414"/>
              <a:gd name="connsiteX65" fmla="*/ 3907660 w 8037833"/>
              <a:gd name="connsiteY65" fmla="*/ 3701693 h 3771414"/>
              <a:gd name="connsiteX66" fmla="*/ 3905087 w 8037833"/>
              <a:gd name="connsiteY66" fmla="*/ 3703335 h 3771414"/>
              <a:gd name="connsiteX67" fmla="*/ 3886347 w 8037833"/>
              <a:gd name="connsiteY67" fmla="*/ 3693857 h 3771414"/>
              <a:gd name="connsiteX68" fmla="*/ 3870533 w 8037833"/>
              <a:gd name="connsiteY68" fmla="*/ 3677142 h 3771414"/>
              <a:gd name="connsiteX69" fmla="*/ 3678563 w 8037833"/>
              <a:gd name="connsiteY69" fmla="*/ 3681723 h 3771414"/>
              <a:gd name="connsiteX70" fmla="*/ 3511920 w 8037833"/>
              <a:gd name="connsiteY70" fmla="*/ 3609378 h 3771414"/>
              <a:gd name="connsiteX71" fmla="*/ 3407752 w 8037833"/>
              <a:gd name="connsiteY71" fmla="*/ 3613827 h 3771414"/>
              <a:gd name="connsiteX72" fmla="*/ 3373519 w 8037833"/>
              <a:gd name="connsiteY72" fmla="*/ 3653022 h 3771414"/>
              <a:gd name="connsiteX73" fmla="*/ 3114267 w 8037833"/>
              <a:gd name="connsiteY73" fmla="*/ 3626220 h 3771414"/>
              <a:gd name="connsiteX74" fmla="*/ 3048270 w 8037833"/>
              <a:gd name="connsiteY74" fmla="*/ 3637186 h 3771414"/>
              <a:gd name="connsiteX75" fmla="*/ 2989722 w 8037833"/>
              <a:gd name="connsiteY75" fmla="*/ 3610467 h 3771414"/>
              <a:gd name="connsiteX76" fmla="*/ 2965734 w 8037833"/>
              <a:gd name="connsiteY76" fmla="*/ 3622913 h 3771414"/>
              <a:gd name="connsiteX77" fmla="*/ 2961603 w 8037833"/>
              <a:gd name="connsiteY77" fmla="*/ 3625458 h 3771414"/>
              <a:gd name="connsiteX78" fmla="*/ 2944959 w 8037833"/>
              <a:gd name="connsiteY78" fmla="*/ 3626960 h 3771414"/>
              <a:gd name="connsiteX79" fmla="*/ 2940402 w 8037833"/>
              <a:gd name="connsiteY79" fmla="*/ 3638237 h 3771414"/>
              <a:gd name="connsiteX80" fmla="*/ 2915449 w 8037833"/>
              <a:gd name="connsiteY80" fmla="*/ 3648276 h 3771414"/>
              <a:gd name="connsiteX81" fmla="*/ 2884777 w 8037833"/>
              <a:gd name="connsiteY81" fmla="*/ 3648012 h 3771414"/>
              <a:gd name="connsiteX82" fmla="*/ 2739034 w 8037833"/>
              <a:gd name="connsiteY82" fmla="*/ 3634633 h 3771414"/>
              <a:gd name="connsiteX83" fmla="*/ 2651827 w 8037833"/>
              <a:gd name="connsiteY83" fmla="*/ 3633543 h 3771414"/>
              <a:gd name="connsiteX84" fmla="*/ 2618680 w 8037833"/>
              <a:gd name="connsiteY84" fmla="*/ 3643992 h 3771414"/>
              <a:gd name="connsiteX85" fmla="*/ 2572404 w 8037833"/>
              <a:gd name="connsiteY85" fmla="*/ 3651280 h 3771414"/>
              <a:gd name="connsiteX86" fmla="*/ 2490721 w 8037833"/>
              <a:gd name="connsiteY86" fmla="*/ 3672550 h 3771414"/>
              <a:gd name="connsiteX87" fmla="*/ 2381001 w 8037833"/>
              <a:gd name="connsiteY87" fmla="*/ 3686506 h 3771414"/>
              <a:gd name="connsiteX88" fmla="*/ 2301172 w 8037833"/>
              <a:gd name="connsiteY88" fmla="*/ 3650290 h 3771414"/>
              <a:gd name="connsiteX89" fmla="*/ 2294102 w 8037833"/>
              <a:gd name="connsiteY89" fmla="*/ 3658388 h 3771414"/>
              <a:gd name="connsiteX90" fmla="*/ 2238966 w 8037833"/>
              <a:gd name="connsiteY90" fmla="*/ 3656014 h 3771414"/>
              <a:gd name="connsiteX91" fmla="*/ 2046240 w 8037833"/>
              <a:gd name="connsiteY91" fmla="*/ 3591772 h 3771414"/>
              <a:gd name="connsiteX92" fmla="*/ 1938480 w 8037833"/>
              <a:gd name="connsiteY92" fmla="*/ 3588676 h 3771414"/>
              <a:gd name="connsiteX93" fmla="*/ 1900166 w 8037833"/>
              <a:gd name="connsiteY93" fmla="*/ 3596595 h 3771414"/>
              <a:gd name="connsiteX94" fmla="*/ 1835976 w 8037833"/>
              <a:gd name="connsiteY94" fmla="*/ 3609302 h 3771414"/>
              <a:gd name="connsiteX95" fmla="*/ 1787830 w 8037833"/>
              <a:gd name="connsiteY95" fmla="*/ 3641005 h 3771414"/>
              <a:gd name="connsiteX96" fmla="*/ 1734224 w 8037833"/>
              <a:gd name="connsiteY96" fmla="*/ 3642830 h 3771414"/>
              <a:gd name="connsiteX97" fmla="*/ 1721989 w 8037833"/>
              <a:gd name="connsiteY97" fmla="*/ 3614535 h 3771414"/>
              <a:gd name="connsiteX98" fmla="*/ 1664576 w 8037833"/>
              <a:gd name="connsiteY98" fmla="*/ 3625809 h 3771414"/>
              <a:gd name="connsiteX99" fmla="*/ 1577459 w 8037833"/>
              <a:gd name="connsiteY99" fmla="*/ 3646061 h 3771414"/>
              <a:gd name="connsiteX100" fmla="*/ 1527269 w 8037833"/>
              <a:gd name="connsiteY100" fmla="*/ 3650325 h 3771414"/>
              <a:gd name="connsiteX101" fmla="*/ 1390118 w 8037833"/>
              <a:gd name="connsiteY101" fmla="*/ 3670026 h 3771414"/>
              <a:gd name="connsiteX102" fmla="*/ 1252698 w 8037833"/>
              <a:gd name="connsiteY102" fmla="*/ 3695899 h 3771414"/>
              <a:gd name="connsiteX103" fmla="*/ 1171039 w 8037833"/>
              <a:gd name="connsiteY103" fmla="*/ 3745879 h 3771414"/>
              <a:gd name="connsiteX104" fmla="*/ 1058106 w 8037833"/>
              <a:gd name="connsiteY104" fmla="*/ 3763403 h 3771414"/>
              <a:gd name="connsiteX105" fmla="*/ 1039167 w 8037833"/>
              <a:gd name="connsiteY105" fmla="*/ 3771414 h 3771414"/>
              <a:gd name="connsiteX106" fmla="*/ 1012958 w 8037833"/>
              <a:gd name="connsiteY106" fmla="*/ 3766443 h 3771414"/>
              <a:gd name="connsiteX107" fmla="*/ 907906 w 8037833"/>
              <a:gd name="connsiteY107" fmla="*/ 3744915 h 3771414"/>
              <a:gd name="connsiteX108" fmla="*/ 825226 w 8037833"/>
              <a:gd name="connsiteY108" fmla="*/ 3713606 h 3771414"/>
              <a:gd name="connsiteX109" fmla="*/ 722264 w 8037833"/>
              <a:gd name="connsiteY109" fmla="*/ 3734849 h 3771414"/>
              <a:gd name="connsiteX110" fmla="*/ 659460 w 8037833"/>
              <a:gd name="connsiteY110" fmla="*/ 3727666 h 3771414"/>
              <a:gd name="connsiteX111" fmla="*/ 556552 w 8037833"/>
              <a:gd name="connsiteY111" fmla="*/ 3685171 h 3771414"/>
              <a:gd name="connsiteX112" fmla="*/ 421042 w 8037833"/>
              <a:gd name="connsiteY112" fmla="*/ 3697149 h 3771414"/>
              <a:gd name="connsiteX113" fmla="*/ 393295 w 8037833"/>
              <a:gd name="connsiteY113" fmla="*/ 3740334 h 3771414"/>
              <a:gd name="connsiteX114" fmla="*/ 355918 w 8037833"/>
              <a:gd name="connsiteY114" fmla="*/ 3766409 h 3771414"/>
              <a:gd name="connsiteX115" fmla="*/ 339711 w 8037833"/>
              <a:gd name="connsiteY115" fmla="*/ 3705479 h 3771414"/>
              <a:gd name="connsiteX116" fmla="*/ 222239 w 8037833"/>
              <a:gd name="connsiteY116" fmla="*/ 3659572 h 3771414"/>
              <a:gd name="connsiteX117" fmla="*/ 163578 w 8037833"/>
              <a:gd name="connsiteY117" fmla="*/ 3643529 h 3771414"/>
              <a:gd name="connsiteX118" fmla="*/ 72220 w 8037833"/>
              <a:gd name="connsiteY118" fmla="*/ 3632509 h 3771414"/>
              <a:gd name="connsiteX119" fmla="*/ 44395 w 8037833"/>
              <a:gd name="connsiteY119" fmla="*/ 3626692 h 3771414"/>
              <a:gd name="connsiteX120" fmla="*/ 1962 w 8037833"/>
              <a:gd name="connsiteY120" fmla="*/ 3623185 h 3771414"/>
              <a:gd name="connsiteX121" fmla="*/ 0 w 8037833"/>
              <a:gd name="connsiteY121" fmla="*/ 3622498 h 3771414"/>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807644 w 8037833"/>
              <a:gd name="connsiteY5" fmla="*/ 3098770 h 3784177"/>
              <a:gd name="connsiteX6" fmla="*/ 7607062 w 8037833"/>
              <a:gd name="connsiteY6" fmla="*/ 308767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869803 w 8037833"/>
              <a:gd name="connsiteY14" fmla="*/ 3320289 h 3784177"/>
              <a:gd name="connsiteX15" fmla="*/ 6819463 w 8037833"/>
              <a:gd name="connsiteY15" fmla="*/ 3368624 h 3784177"/>
              <a:gd name="connsiteX16" fmla="*/ 6797198 w 8037833"/>
              <a:gd name="connsiteY16" fmla="*/ 3378256 h 3784177"/>
              <a:gd name="connsiteX17" fmla="*/ 6760989 w 8037833"/>
              <a:gd name="connsiteY17" fmla="*/ 3424187 h 3784177"/>
              <a:gd name="connsiteX18" fmla="*/ 6633643 w 8037833"/>
              <a:gd name="connsiteY18" fmla="*/ 3348176 h 3784177"/>
              <a:gd name="connsiteX19" fmla="*/ 6462092 w 8037833"/>
              <a:gd name="connsiteY19" fmla="*/ 3373529 h 3784177"/>
              <a:gd name="connsiteX20" fmla="*/ 6303479 w 8037833"/>
              <a:gd name="connsiteY20" fmla="*/ 3319842 h 3784177"/>
              <a:gd name="connsiteX21" fmla="*/ 6210639 w 8037833"/>
              <a:gd name="connsiteY21" fmla="*/ 3335546 h 3784177"/>
              <a:gd name="connsiteX22" fmla="*/ 6184923 w 8037833"/>
              <a:gd name="connsiteY22" fmla="*/ 3378131 h 3784177"/>
              <a:gd name="connsiteX23" fmla="*/ 5949057 w 8037833"/>
              <a:gd name="connsiteY23" fmla="*/ 3379652 h 3784177"/>
              <a:gd name="connsiteX24" fmla="*/ 5891274 w 8037833"/>
              <a:gd name="connsiteY24" fmla="*/ 3397681 h 3784177"/>
              <a:gd name="connsiteX25" fmla="*/ 5835383 w 8037833"/>
              <a:gd name="connsiteY25" fmla="*/ 3377529 h 3784177"/>
              <a:gd name="connsiteX26" fmla="*/ 5746050 w 8037833"/>
              <a:gd name="connsiteY26" fmla="*/ 3426142 h 3784177"/>
              <a:gd name="connsiteX27" fmla="*/ 5613670 w 8037833"/>
              <a:gd name="connsiteY27" fmla="*/ 3428671 h 3784177"/>
              <a:gd name="connsiteX28" fmla="*/ 5535334 w 8037833"/>
              <a:gd name="connsiteY28" fmla="*/ 3437044 h 3784177"/>
              <a:gd name="connsiteX29" fmla="*/ 5506940 w 8037833"/>
              <a:gd name="connsiteY29" fmla="*/ 3450999 h 3784177"/>
              <a:gd name="connsiteX30" fmla="*/ 5466372 w 8037833"/>
              <a:gd name="connsiteY30" fmla="*/ 3463245 h 3784177"/>
              <a:gd name="connsiteX31" fmla="*/ 5395833 w 8037833"/>
              <a:gd name="connsiteY31" fmla="*/ 3493194 h 3784177"/>
              <a:gd name="connsiteX32" fmla="*/ 5299224 w 8037833"/>
              <a:gd name="connsiteY32" fmla="*/ 3518930 h 3784177"/>
              <a:gd name="connsiteX33" fmla="*/ 5223043 w 8037833"/>
              <a:gd name="connsiteY33" fmla="*/ 3491664 h 3784177"/>
              <a:gd name="connsiteX34" fmla="*/ 5217733 w 8037833"/>
              <a:gd name="connsiteY34" fmla="*/ 3500463 h 3784177"/>
              <a:gd name="connsiteX35" fmla="*/ 5167992 w 8037833"/>
              <a:gd name="connsiteY35" fmla="*/ 3504085 h 3784177"/>
              <a:gd name="connsiteX36" fmla="*/ 4987020 w 8037833"/>
              <a:gd name="connsiteY36" fmla="*/ 3461263 h 3784177"/>
              <a:gd name="connsiteX37" fmla="*/ 4890003 w 8037833"/>
              <a:gd name="connsiteY37" fmla="*/ 3469874 h 3784177"/>
              <a:gd name="connsiteX38" fmla="*/ 4856654 w 8037833"/>
              <a:gd name="connsiteY38" fmla="*/ 3481880 h 3784177"/>
              <a:gd name="connsiteX39" fmla="*/ 4800711 w 8037833"/>
              <a:gd name="connsiteY39" fmla="*/ 3501441 h 3784177"/>
              <a:gd name="connsiteX40" fmla="*/ 4761569 w 8037833"/>
              <a:gd name="connsiteY40" fmla="*/ 3538103 h 3784177"/>
              <a:gd name="connsiteX41" fmla="*/ 4713734 w 8037833"/>
              <a:gd name="connsiteY41" fmla="*/ 3545724 h 3784177"/>
              <a:gd name="connsiteX42" fmla="*/ 4699169 w 8037833"/>
              <a:gd name="connsiteY42" fmla="*/ 3518988 h 3784177"/>
              <a:gd name="connsiteX43" fmla="*/ 4649120 w 8037833"/>
              <a:gd name="connsiteY43" fmla="*/ 3536392 h 3784177"/>
              <a:gd name="connsiteX44" fmla="*/ 4573578 w 8037833"/>
              <a:gd name="connsiteY44" fmla="*/ 3565923 h 3784177"/>
              <a:gd name="connsiteX45" fmla="*/ 4529117 w 8037833"/>
              <a:gd name="connsiteY45" fmla="*/ 3575592 h 3784177"/>
              <a:gd name="connsiteX46" fmla="*/ 4408641 w 8037833"/>
              <a:gd name="connsiteY46" fmla="*/ 3610000 h 3784177"/>
              <a:gd name="connsiteX47" fmla="*/ 4288710 w 8037833"/>
              <a:gd name="connsiteY47" fmla="*/ 3650556 h 3784177"/>
              <a:gd name="connsiteX48" fmla="*/ 4234393 w 8037833"/>
              <a:gd name="connsiteY48" fmla="*/ 3704576 h 3784177"/>
              <a:gd name="connsiteX49" fmla="*/ 4227541 w 8037833"/>
              <a:gd name="connsiteY49" fmla="*/ 3706978 h 3784177"/>
              <a:gd name="connsiteX50" fmla="*/ 4208725 w 8037833"/>
              <a:gd name="connsiteY50" fmla="*/ 3704841 h 3784177"/>
              <a:gd name="connsiteX51" fmla="*/ 4201632 w 8037833"/>
              <a:gd name="connsiteY51" fmla="*/ 3702602 h 3784177"/>
              <a:gd name="connsiteX52" fmla="*/ 4191289 w 8037833"/>
              <a:gd name="connsiteY52" fmla="*/ 3702380 h 3784177"/>
              <a:gd name="connsiteX53" fmla="*/ 4191039 w 8037833"/>
              <a:gd name="connsiteY53" fmla="*/ 3702831 h 3784177"/>
              <a:gd name="connsiteX54" fmla="*/ 4181340 w 8037833"/>
              <a:gd name="connsiteY54" fmla="*/ 3701729 h 3784177"/>
              <a:gd name="connsiteX55" fmla="*/ 4133816 w 8037833"/>
              <a:gd name="connsiteY55" fmla="*/ 3690565 h 3784177"/>
              <a:gd name="connsiteX56" fmla="*/ 4071732 w 8037833"/>
              <a:gd name="connsiteY56" fmla="*/ 3732513 h 3784177"/>
              <a:gd name="connsiteX57" fmla="*/ 4045924 w 8037833"/>
              <a:gd name="connsiteY57" fmla="*/ 3739404 h 3784177"/>
              <a:gd name="connsiteX58" fmla="*/ 4032171 w 8037833"/>
              <a:gd name="connsiteY58" fmla="*/ 3745523 h 3784177"/>
              <a:gd name="connsiteX59" fmla="*/ 4031335 w 8037833"/>
              <a:gd name="connsiteY59" fmla="*/ 3747479 h 3784177"/>
              <a:gd name="connsiteX60" fmla="*/ 3985774 w 8037833"/>
              <a:gd name="connsiteY60" fmla="*/ 3736547 h 3784177"/>
              <a:gd name="connsiteX61" fmla="*/ 3979769 w 8037833"/>
              <a:gd name="connsiteY61" fmla="*/ 3738769 h 3784177"/>
              <a:gd name="connsiteX62" fmla="*/ 3950014 w 8037833"/>
              <a:gd name="connsiteY62" fmla="*/ 3726942 h 3784177"/>
              <a:gd name="connsiteX63" fmla="*/ 3934671 w 8037833"/>
              <a:gd name="connsiteY63" fmla="*/ 3723339 h 3784177"/>
              <a:gd name="connsiteX64" fmla="*/ 3930274 w 8037833"/>
              <a:gd name="connsiteY64" fmla="*/ 3717148 h 3784177"/>
              <a:gd name="connsiteX65" fmla="*/ 3907660 w 8037833"/>
              <a:gd name="connsiteY65" fmla="*/ 3714456 h 3784177"/>
              <a:gd name="connsiteX66" fmla="*/ 3905087 w 8037833"/>
              <a:gd name="connsiteY66" fmla="*/ 3716098 h 3784177"/>
              <a:gd name="connsiteX67" fmla="*/ 3886347 w 8037833"/>
              <a:gd name="connsiteY67" fmla="*/ 3706620 h 3784177"/>
              <a:gd name="connsiteX68" fmla="*/ 3870533 w 8037833"/>
              <a:gd name="connsiteY68" fmla="*/ 3689905 h 3784177"/>
              <a:gd name="connsiteX69" fmla="*/ 3678563 w 8037833"/>
              <a:gd name="connsiteY69" fmla="*/ 3694486 h 3784177"/>
              <a:gd name="connsiteX70" fmla="*/ 3511920 w 8037833"/>
              <a:gd name="connsiteY70" fmla="*/ 3622141 h 3784177"/>
              <a:gd name="connsiteX71" fmla="*/ 3407752 w 8037833"/>
              <a:gd name="connsiteY71" fmla="*/ 3626590 h 3784177"/>
              <a:gd name="connsiteX72" fmla="*/ 3373519 w 8037833"/>
              <a:gd name="connsiteY72" fmla="*/ 3665785 h 3784177"/>
              <a:gd name="connsiteX73" fmla="*/ 3114267 w 8037833"/>
              <a:gd name="connsiteY73" fmla="*/ 3638983 h 3784177"/>
              <a:gd name="connsiteX74" fmla="*/ 3048270 w 8037833"/>
              <a:gd name="connsiteY74" fmla="*/ 3649949 h 3784177"/>
              <a:gd name="connsiteX75" fmla="*/ 2989722 w 8037833"/>
              <a:gd name="connsiteY75" fmla="*/ 3623230 h 3784177"/>
              <a:gd name="connsiteX76" fmla="*/ 2965734 w 8037833"/>
              <a:gd name="connsiteY76" fmla="*/ 3635676 h 3784177"/>
              <a:gd name="connsiteX77" fmla="*/ 2961603 w 8037833"/>
              <a:gd name="connsiteY77" fmla="*/ 3638221 h 3784177"/>
              <a:gd name="connsiteX78" fmla="*/ 2944959 w 8037833"/>
              <a:gd name="connsiteY78" fmla="*/ 3639723 h 3784177"/>
              <a:gd name="connsiteX79" fmla="*/ 2940402 w 8037833"/>
              <a:gd name="connsiteY79" fmla="*/ 3651000 h 3784177"/>
              <a:gd name="connsiteX80" fmla="*/ 2915449 w 8037833"/>
              <a:gd name="connsiteY80" fmla="*/ 3661039 h 3784177"/>
              <a:gd name="connsiteX81" fmla="*/ 2884777 w 8037833"/>
              <a:gd name="connsiteY81" fmla="*/ 3660775 h 3784177"/>
              <a:gd name="connsiteX82" fmla="*/ 2739034 w 8037833"/>
              <a:gd name="connsiteY82" fmla="*/ 3647396 h 3784177"/>
              <a:gd name="connsiteX83" fmla="*/ 2651827 w 8037833"/>
              <a:gd name="connsiteY83" fmla="*/ 3646306 h 3784177"/>
              <a:gd name="connsiteX84" fmla="*/ 2618680 w 8037833"/>
              <a:gd name="connsiteY84" fmla="*/ 3656755 h 3784177"/>
              <a:gd name="connsiteX85" fmla="*/ 2572404 w 8037833"/>
              <a:gd name="connsiteY85" fmla="*/ 3664043 h 3784177"/>
              <a:gd name="connsiteX86" fmla="*/ 2490721 w 8037833"/>
              <a:gd name="connsiteY86" fmla="*/ 3685313 h 3784177"/>
              <a:gd name="connsiteX87" fmla="*/ 2381001 w 8037833"/>
              <a:gd name="connsiteY87" fmla="*/ 3699269 h 3784177"/>
              <a:gd name="connsiteX88" fmla="*/ 2301172 w 8037833"/>
              <a:gd name="connsiteY88" fmla="*/ 3663053 h 3784177"/>
              <a:gd name="connsiteX89" fmla="*/ 2294102 w 8037833"/>
              <a:gd name="connsiteY89" fmla="*/ 3671151 h 3784177"/>
              <a:gd name="connsiteX90" fmla="*/ 2238966 w 8037833"/>
              <a:gd name="connsiteY90" fmla="*/ 3668777 h 3784177"/>
              <a:gd name="connsiteX91" fmla="*/ 2046240 w 8037833"/>
              <a:gd name="connsiteY91" fmla="*/ 3604535 h 3784177"/>
              <a:gd name="connsiteX92" fmla="*/ 1938480 w 8037833"/>
              <a:gd name="connsiteY92" fmla="*/ 3601439 h 3784177"/>
              <a:gd name="connsiteX93" fmla="*/ 1900166 w 8037833"/>
              <a:gd name="connsiteY93" fmla="*/ 3609358 h 3784177"/>
              <a:gd name="connsiteX94" fmla="*/ 1835976 w 8037833"/>
              <a:gd name="connsiteY94" fmla="*/ 3622065 h 3784177"/>
              <a:gd name="connsiteX95" fmla="*/ 1787830 w 8037833"/>
              <a:gd name="connsiteY95" fmla="*/ 3653768 h 3784177"/>
              <a:gd name="connsiteX96" fmla="*/ 1734224 w 8037833"/>
              <a:gd name="connsiteY96" fmla="*/ 3655593 h 3784177"/>
              <a:gd name="connsiteX97" fmla="*/ 1721989 w 8037833"/>
              <a:gd name="connsiteY97" fmla="*/ 3627298 h 3784177"/>
              <a:gd name="connsiteX98" fmla="*/ 1664576 w 8037833"/>
              <a:gd name="connsiteY98" fmla="*/ 3638572 h 3784177"/>
              <a:gd name="connsiteX99" fmla="*/ 1577459 w 8037833"/>
              <a:gd name="connsiteY99" fmla="*/ 3658824 h 3784177"/>
              <a:gd name="connsiteX100" fmla="*/ 1527269 w 8037833"/>
              <a:gd name="connsiteY100" fmla="*/ 3663088 h 3784177"/>
              <a:gd name="connsiteX101" fmla="*/ 1390118 w 8037833"/>
              <a:gd name="connsiteY101" fmla="*/ 3682789 h 3784177"/>
              <a:gd name="connsiteX102" fmla="*/ 1252698 w 8037833"/>
              <a:gd name="connsiteY102" fmla="*/ 3708662 h 3784177"/>
              <a:gd name="connsiteX103" fmla="*/ 1171039 w 8037833"/>
              <a:gd name="connsiteY103" fmla="*/ 3758642 h 3784177"/>
              <a:gd name="connsiteX104" fmla="*/ 1058106 w 8037833"/>
              <a:gd name="connsiteY104" fmla="*/ 3776166 h 3784177"/>
              <a:gd name="connsiteX105" fmla="*/ 1039167 w 8037833"/>
              <a:gd name="connsiteY105" fmla="*/ 3784177 h 3784177"/>
              <a:gd name="connsiteX106" fmla="*/ 1012958 w 8037833"/>
              <a:gd name="connsiteY106" fmla="*/ 3779206 h 3784177"/>
              <a:gd name="connsiteX107" fmla="*/ 907906 w 8037833"/>
              <a:gd name="connsiteY107" fmla="*/ 3757678 h 3784177"/>
              <a:gd name="connsiteX108" fmla="*/ 825226 w 8037833"/>
              <a:gd name="connsiteY108" fmla="*/ 3726369 h 3784177"/>
              <a:gd name="connsiteX109" fmla="*/ 722264 w 8037833"/>
              <a:gd name="connsiteY109" fmla="*/ 3747612 h 3784177"/>
              <a:gd name="connsiteX110" fmla="*/ 659460 w 8037833"/>
              <a:gd name="connsiteY110" fmla="*/ 3740429 h 3784177"/>
              <a:gd name="connsiteX111" fmla="*/ 556552 w 8037833"/>
              <a:gd name="connsiteY111" fmla="*/ 3697934 h 3784177"/>
              <a:gd name="connsiteX112" fmla="*/ 421042 w 8037833"/>
              <a:gd name="connsiteY112" fmla="*/ 3709912 h 3784177"/>
              <a:gd name="connsiteX113" fmla="*/ 393295 w 8037833"/>
              <a:gd name="connsiteY113" fmla="*/ 3753097 h 3784177"/>
              <a:gd name="connsiteX114" fmla="*/ 355918 w 8037833"/>
              <a:gd name="connsiteY114" fmla="*/ 3779172 h 3784177"/>
              <a:gd name="connsiteX115" fmla="*/ 339711 w 8037833"/>
              <a:gd name="connsiteY115" fmla="*/ 3718242 h 3784177"/>
              <a:gd name="connsiteX116" fmla="*/ 222239 w 8037833"/>
              <a:gd name="connsiteY116" fmla="*/ 3672335 h 3784177"/>
              <a:gd name="connsiteX117" fmla="*/ 163578 w 8037833"/>
              <a:gd name="connsiteY117" fmla="*/ 3656292 h 3784177"/>
              <a:gd name="connsiteX118" fmla="*/ 72220 w 8037833"/>
              <a:gd name="connsiteY118" fmla="*/ 3645272 h 3784177"/>
              <a:gd name="connsiteX119" fmla="*/ 44395 w 8037833"/>
              <a:gd name="connsiteY119" fmla="*/ 3639455 h 3784177"/>
              <a:gd name="connsiteX120" fmla="*/ 1962 w 8037833"/>
              <a:gd name="connsiteY120" fmla="*/ 3635948 h 3784177"/>
              <a:gd name="connsiteX121" fmla="*/ 0 w 8037833"/>
              <a:gd name="connsiteY121" fmla="*/ 3635261 h 3784177"/>
              <a:gd name="connsiteX122" fmla="*/ 0 w 8037833"/>
              <a:gd name="connsiteY122"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807644 w 8037833"/>
              <a:gd name="connsiteY5" fmla="*/ 3098770 h 3784177"/>
              <a:gd name="connsiteX6" fmla="*/ 7607062 w 8037833"/>
              <a:gd name="connsiteY6" fmla="*/ 308767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869803 w 8037833"/>
              <a:gd name="connsiteY14" fmla="*/ 3320289 h 3784177"/>
              <a:gd name="connsiteX15" fmla="*/ 6819463 w 8037833"/>
              <a:gd name="connsiteY15" fmla="*/ 3368624 h 3784177"/>
              <a:gd name="connsiteX16" fmla="*/ 6797198 w 8037833"/>
              <a:gd name="connsiteY16" fmla="*/ 3378256 h 3784177"/>
              <a:gd name="connsiteX17" fmla="*/ 6760989 w 8037833"/>
              <a:gd name="connsiteY17" fmla="*/ 3424187 h 3784177"/>
              <a:gd name="connsiteX18" fmla="*/ 6633643 w 8037833"/>
              <a:gd name="connsiteY18" fmla="*/ 3348176 h 3784177"/>
              <a:gd name="connsiteX19" fmla="*/ 6462092 w 8037833"/>
              <a:gd name="connsiteY19" fmla="*/ 3373529 h 3784177"/>
              <a:gd name="connsiteX20" fmla="*/ 6303479 w 8037833"/>
              <a:gd name="connsiteY20" fmla="*/ 3319842 h 3784177"/>
              <a:gd name="connsiteX21" fmla="*/ 6210639 w 8037833"/>
              <a:gd name="connsiteY21" fmla="*/ 3335546 h 3784177"/>
              <a:gd name="connsiteX22" fmla="*/ 6184923 w 8037833"/>
              <a:gd name="connsiteY22" fmla="*/ 3378131 h 3784177"/>
              <a:gd name="connsiteX23" fmla="*/ 5949057 w 8037833"/>
              <a:gd name="connsiteY23" fmla="*/ 3379652 h 3784177"/>
              <a:gd name="connsiteX24" fmla="*/ 5891274 w 8037833"/>
              <a:gd name="connsiteY24" fmla="*/ 3397681 h 3784177"/>
              <a:gd name="connsiteX25" fmla="*/ 5835383 w 8037833"/>
              <a:gd name="connsiteY25" fmla="*/ 3377529 h 3784177"/>
              <a:gd name="connsiteX26" fmla="*/ 5746050 w 8037833"/>
              <a:gd name="connsiteY26" fmla="*/ 3426142 h 3784177"/>
              <a:gd name="connsiteX27" fmla="*/ 5613670 w 8037833"/>
              <a:gd name="connsiteY27" fmla="*/ 3428671 h 3784177"/>
              <a:gd name="connsiteX28" fmla="*/ 5535334 w 8037833"/>
              <a:gd name="connsiteY28" fmla="*/ 3437044 h 3784177"/>
              <a:gd name="connsiteX29" fmla="*/ 5506940 w 8037833"/>
              <a:gd name="connsiteY29" fmla="*/ 3450999 h 3784177"/>
              <a:gd name="connsiteX30" fmla="*/ 5466372 w 8037833"/>
              <a:gd name="connsiteY30" fmla="*/ 3463245 h 3784177"/>
              <a:gd name="connsiteX31" fmla="*/ 5395833 w 8037833"/>
              <a:gd name="connsiteY31" fmla="*/ 3493194 h 3784177"/>
              <a:gd name="connsiteX32" fmla="*/ 5299224 w 8037833"/>
              <a:gd name="connsiteY32" fmla="*/ 3518930 h 3784177"/>
              <a:gd name="connsiteX33" fmla="*/ 5223043 w 8037833"/>
              <a:gd name="connsiteY33" fmla="*/ 3491664 h 3784177"/>
              <a:gd name="connsiteX34" fmla="*/ 5217733 w 8037833"/>
              <a:gd name="connsiteY34" fmla="*/ 3500463 h 3784177"/>
              <a:gd name="connsiteX35" fmla="*/ 5167992 w 8037833"/>
              <a:gd name="connsiteY35" fmla="*/ 3504085 h 3784177"/>
              <a:gd name="connsiteX36" fmla="*/ 4987020 w 8037833"/>
              <a:gd name="connsiteY36" fmla="*/ 3461263 h 3784177"/>
              <a:gd name="connsiteX37" fmla="*/ 4890003 w 8037833"/>
              <a:gd name="connsiteY37" fmla="*/ 3469874 h 3784177"/>
              <a:gd name="connsiteX38" fmla="*/ 4856654 w 8037833"/>
              <a:gd name="connsiteY38" fmla="*/ 3481880 h 3784177"/>
              <a:gd name="connsiteX39" fmla="*/ 4800711 w 8037833"/>
              <a:gd name="connsiteY39" fmla="*/ 3501441 h 3784177"/>
              <a:gd name="connsiteX40" fmla="*/ 4761569 w 8037833"/>
              <a:gd name="connsiteY40" fmla="*/ 3538103 h 3784177"/>
              <a:gd name="connsiteX41" fmla="*/ 4713734 w 8037833"/>
              <a:gd name="connsiteY41" fmla="*/ 3545724 h 3784177"/>
              <a:gd name="connsiteX42" fmla="*/ 4699169 w 8037833"/>
              <a:gd name="connsiteY42" fmla="*/ 3518988 h 3784177"/>
              <a:gd name="connsiteX43" fmla="*/ 4649120 w 8037833"/>
              <a:gd name="connsiteY43" fmla="*/ 3536392 h 3784177"/>
              <a:gd name="connsiteX44" fmla="*/ 4573578 w 8037833"/>
              <a:gd name="connsiteY44" fmla="*/ 3565923 h 3784177"/>
              <a:gd name="connsiteX45" fmla="*/ 4529117 w 8037833"/>
              <a:gd name="connsiteY45" fmla="*/ 3575592 h 3784177"/>
              <a:gd name="connsiteX46" fmla="*/ 4408641 w 8037833"/>
              <a:gd name="connsiteY46" fmla="*/ 3610000 h 3784177"/>
              <a:gd name="connsiteX47" fmla="*/ 4288710 w 8037833"/>
              <a:gd name="connsiteY47" fmla="*/ 3650556 h 3784177"/>
              <a:gd name="connsiteX48" fmla="*/ 4234393 w 8037833"/>
              <a:gd name="connsiteY48" fmla="*/ 3704576 h 3784177"/>
              <a:gd name="connsiteX49" fmla="*/ 4227541 w 8037833"/>
              <a:gd name="connsiteY49" fmla="*/ 3706978 h 3784177"/>
              <a:gd name="connsiteX50" fmla="*/ 4208725 w 8037833"/>
              <a:gd name="connsiteY50" fmla="*/ 3704841 h 3784177"/>
              <a:gd name="connsiteX51" fmla="*/ 4201632 w 8037833"/>
              <a:gd name="connsiteY51" fmla="*/ 3702602 h 3784177"/>
              <a:gd name="connsiteX52" fmla="*/ 4191289 w 8037833"/>
              <a:gd name="connsiteY52" fmla="*/ 3702380 h 3784177"/>
              <a:gd name="connsiteX53" fmla="*/ 4191039 w 8037833"/>
              <a:gd name="connsiteY53" fmla="*/ 3702831 h 3784177"/>
              <a:gd name="connsiteX54" fmla="*/ 4181340 w 8037833"/>
              <a:gd name="connsiteY54" fmla="*/ 3701729 h 3784177"/>
              <a:gd name="connsiteX55" fmla="*/ 4133816 w 8037833"/>
              <a:gd name="connsiteY55" fmla="*/ 3690565 h 3784177"/>
              <a:gd name="connsiteX56" fmla="*/ 4071732 w 8037833"/>
              <a:gd name="connsiteY56" fmla="*/ 3732513 h 3784177"/>
              <a:gd name="connsiteX57" fmla="*/ 4045924 w 8037833"/>
              <a:gd name="connsiteY57" fmla="*/ 3739404 h 3784177"/>
              <a:gd name="connsiteX58" fmla="*/ 4032171 w 8037833"/>
              <a:gd name="connsiteY58" fmla="*/ 3745523 h 3784177"/>
              <a:gd name="connsiteX59" fmla="*/ 4031335 w 8037833"/>
              <a:gd name="connsiteY59" fmla="*/ 3747479 h 3784177"/>
              <a:gd name="connsiteX60" fmla="*/ 3985774 w 8037833"/>
              <a:gd name="connsiteY60" fmla="*/ 3736547 h 3784177"/>
              <a:gd name="connsiteX61" fmla="*/ 3979769 w 8037833"/>
              <a:gd name="connsiteY61" fmla="*/ 3738769 h 3784177"/>
              <a:gd name="connsiteX62" fmla="*/ 3950014 w 8037833"/>
              <a:gd name="connsiteY62" fmla="*/ 3726942 h 3784177"/>
              <a:gd name="connsiteX63" fmla="*/ 3934671 w 8037833"/>
              <a:gd name="connsiteY63" fmla="*/ 3723339 h 3784177"/>
              <a:gd name="connsiteX64" fmla="*/ 3930274 w 8037833"/>
              <a:gd name="connsiteY64" fmla="*/ 3717148 h 3784177"/>
              <a:gd name="connsiteX65" fmla="*/ 3907660 w 8037833"/>
              <a:gd name="connsiteY65" fmla="*/ 3714456 h 3784177"/>
              <a:gd name="connsiteX66" fmla="*/ 3905087 w 8037833"/>
              <a:gd name="connsiteY66" fmla="*/ 3716098 h 3784177"/>
              <a:gd name="connsiteX67" fmla="*/ 3886347 w 8037833"/>
              <a:gd name="connsiteY67" fmla="*/ 3706620 h 3784177"/>
              <a:gd name="connsiteX68" fmla="*/ 3870533 w 8037833"/>
              <a:gd name="connsiteY68" fmla="*/ 3689905 h 3784177"/>
              <a:gd name="connsiteX69" fmla="*/ 3678563 w 8037833"/>
              <a:gd name="connsiteY69" fmla="*/ 3694486 h 3784177"/>
              <a:gd name="connsiteX70" fmla="*/ 3524121 w 8037833"/>
              <a:gd name="connsiteY70" fmla="*/ 3642736 h 3784177"/>
              <a:gd name="connsiteX71" fmla="*/ 3407752 w 8037833"/>
              <a:gd name="connsiteY71" fmla="*/ 3626590 h 3784177"/>
              <a:gd name="connsiteX72" fmla="*/ 3373519 w 8037833"/>
              <a:gd name="connsiteY72" fmla="*/ 3665785 h 3784177"/>
              <a:gd name="connsiteX73" fmla="*/ 3114267 w 8037833"/>
              <a:gd name="connsiteY73" fmla="*/ 3638983 h 3784177"/>
              <a:gd name="connsiteX74" fmla="*/ 3048270 w 8037833"/>
              <a:gd name="connsiteY74" fmla="*/ 3649949 h 3784177"/>
              <a:gd name="connsiteX75" fmla="*/ 2989722 w 8037833"/>
              <a:gd name="connsiteY75" fmla="*/ 3623230 h 3784177"/>
              <a:gd name="connsiteX76" fmla="*/ 2965734 w 8037833"/>
              <a:gd name="connsiteY76" fmla="*/ 3635676 h 3784177"/>
              <a:gd name="connsiteX77" fmla="*/ 2961603 w 8037833"/>
              <a:gd name="connsiteY77" fmla="*/ 3638221 h 3784177"/>
              <a:gd name="connsiteX78" fmla="*/ 2944959 w 8037833"/>
              <a:gd name="connsiteY78" fmla="*/ 3639723 h 3784177"/>
              <a:gd name="connsiteX79" fmla="*/ 2940402 w 8037833"/>
              <a:gd name="connsiteY79" fmla="*/ 3651000 h 3784177"/>
              <a:gd name="connsiteX80" fmla="*/ 2915449 w 8037833"/>
              <a:gd name="connsiteY80" fmla="*/ 3661039 h 3784177"/>
              <a:gd name="connsiteX81" fmla="*/ 2884777 w 8037833"/>
              <a:gd name="connsiteY81" fmla="*/ 3660775 h 3784177"/>
              <a:gd name="connsiteX82" fmla="*/ 2739034 w 8037833"/>
              <a:gd name="connsiteY82" fmla="*/ 3647396 h 3784177"/>
              <a:gd name="connsiteX83" fmla="*/ 2651827 w 8037833"/>
              <a:gd name="connsiteY83" fmla="*/ 3646306 h 3784177"/>
              <a:gd name="connsiteX84" fmla="*/ 2618680 w 8037833"/>
              <a:gd name="connsiteY84" fmla="*/ 3656755 h 3784177"/>
              <a:gd name="connsiteX85" fmla="*/ 2572404 w 8037833"/>
              <a:gd name="connsiteY85" fmla="*/ 3664043 h 3784177"/>
              <a:gd name="connsiteX86" fmla="*/ 2490721 w 8037833"/>
              <a:gd name="connsiteY86" fmla="*/ 3685313 h 3784177"/>
              <a:gd name="connsiteX87" fmla="*/ 2381001 w 8037833"/>
              <a:gd name="connsiteY87" fmla="*/ 3699269 h 3784177"/>
              <a:gd name="connsiteX88" fmla="*/ 2301172 w 8037833"/>
              <a:gd name="connsiteY88" fmla="*/ 3663053 h 3784177"/>
              <a:gd name="connsiteX89" fmla="*/ 2294102 w 8037833"/>
              <a:gd name="connsiteY89" fmla="*/ 3671151 h 3784177"/>
              <a:gd name="connsiteX90" fmla="*/ 2238966 w 8037833"/>
              <a:gd name="connsiteY90" fmla="*/ 3668777 h 3784177"/>
              <a:gd name="connsiteX91" fmla="*/ 2046240 w 8037833"/>
              <a:gd name="connsiteY91" fmla="*/ 3604535 h 3784177"/>
              <a:gd name="connsiteX92" fmla="*/ 1938480 w 8037833"/>
              <a:gd name="connsiteY92" fmla="*/ 3601439 h 3784177"/>
              <a:gd name="connsiteX93" fmla="*/ 1900166 w 8037833"/>
              <a:gd name="connsiteY93" fmla="*/ 3609358 h 3784177"/>
              <a:gd name="connsiteX94" fmla="*/ 1835976 w 8037833"/>
              <a:gd name="connsiteY94" fmla="*/ 3622065 h 3784177"/>
              <a:gd name="connsiteX95" fmla="*/ 1787830 w 8037833"/>
              <a:gd name="connsiteY95" fmla="*/ 3653768 h 3784177"/>
              <a:gd name="connsiteX96" fmla="*/ 1734224 w 8037833"/>
              <a:gd name="connsiteY96" fmla="*/ 3655593 h 3784177"/>
              <a:gd name="connsiteX97" fmla="*/ 1721989 w 8037833"/>
              <a:gd name="connsiteY97" fmla="*/ 3627298 h 3784177"/>
              <a:gd name="connsiteX98" fmla="*/ 1664576 w 8037833"/>
              <a:gd name="connsiteY98" fmla="*/ 3638572 h 3784177"/>
              <a:gd name="connsiteX99" fmla="*/ 1577459 w 8037833"/>
              <a:gd name="connsiteY99" fmla="*/ 3658824 h 3784177"/>
              <a:gd name="connsiteX100" fmla="*/ 1527269 w 8037833"/>
              <a:gd name="connsiteY100" fmla="*/ 3663088 h 3784177"/>
              <a:gd name="connsiteX101" fmla="*/ 1390118 w 8037833"/>
              <a:gd name="connsiteY101" fmla="*/ 3682789 h 3784177"/>
              <a:gd name="connsiteX102" fmla="*/ 1252698 w 8037833"/>
              <a:gd name="connsiteY102" fmla="*/ 3708662 h 3784177"/>
              <a:gd name="connsiteX103" fmla="*/ 1171039 w 8037833"/>
              <a:gd name="connsiteY103" fmla="*/ 3758642 h 3784177"/>
              <a:gd name="connsiteX104" fmla="*/ 1058106 w 8037833"/>
              <a:gd name="connsiteY104" fmla="*/ 3776166 h 3784177"/>
              <a:gd name="connsiteX105" fmla="*/ 1039167 w 8037833"/>
              <a:gd name="connsiteY105" fmla="*/ 3784177 h 3784177"/>
              <a:gd name="connsiteX106" fmla="*/ 1012958 w 8037833"/>
              <a:gd name="connsiteY106" fmla="*/ 3779206 h 3784177"/>
              <a:gd name="connsiteX107" fmla="*/ 907906 w 8037833"/>
              <a:gd name="connsiteY107" fmla="*/ 3757678 h 3784177"/>
              <a:gd name="connsiteX108" fmla="*/ 825226 w 8037833"/>
              <a:gd name="connsiteY108" fmla="*/ 3726369 h 3784177"/>
              <a:gd name="connsiteX109" fmla="*/ 722264 w 8037833"/>
              <a:gd name="connsiteY109" fmla="*/ 3747612 h 3784177"/>
              <a:gd name="connsiteX110" fmla="*/ 659460 w 8037833"/>
              <a:gd name="connsiteY110" fmla="*/ 3740429 h 3784177"/>
              <a:gd name="connsiteX111" fmla="*/ 556552 w 8037833"/>
              <a:gd name="connsiteY111" fmla="*/ 3697934 h 3784177"/>
              <a:gd name="connsiteX112" fmla="*/ 421042 w 8037833"/>
              <a:gd name="connsiteY112" fmla="*/ 3709912 h 3784177"/>
              <a:gd name="connsiteX113" fmla="*/ 393295 w 8037833"/>
              <a:gd name="connsiteY113" fmla="*/ 3753097 h 3784177"/>
              <a:gd name="connsiteX114" fmla="*/ 355918 w 8037833"/>
              <a:gd name="connsiteY114" fmla="*/ 3779172 h 3784177"/>
              <a:gd name="connsiteX115" fmla="*/ 339711 w 8037833"/>
              <a:gd name="connsiteY115" fmla="*/ 3718242 h 3784177"/>
              <a:gd name="connsiteX116" fmla="*/ 222239 w 8037833"/>
              <a:gd name="connsiteY116" fmla="*/ 3672335 h 3784177"/>
              <a:gd name="connsiteX117" fmla="*/ 163578 w 8037833"/>
              <a:gd name="connsiteY117" fmla="*/ 3656292 h 3784177"/>
              <a:gd name="connsiteX118" fmla="*/ 72220 w 8037833"/>
              <a:gd name="connsiteY118" fmla="*/ 3645272 h 3784177"/>
              <a:gd name="connsiteX119" fmla="*/ 44395 w 8037833"/>
              <a:gd name="connsiteY119" fmla="*/ 3639455 h 3784177"/>
              <a:gd name="connsiteX120" fmla="*/ 1962 w 8037833"/>
              <a:gd name="connsiteY120" fmla="*/ 3635948 h 3784177"/>
              <a:gd name="connsiteX121" fmla="*/ 0 w 8037833"/>
              <a:gd name="connsiteY121" fmla="*/ 3635261 h 3784177"/>
              <a:gd name="connsiteX122" fmla="*/ 0 w 8037833"/>
              <a:gd name="connsiteY122"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807644 w 8037833"/>
              <a:gd name="connsiteY5" fmla="*/ 3098770 h 3784177"/>
              <a:gd name="connsiteX6" fmla="*/ 7607062 w 8037833"/>
              <a:gd name="connsiteY6" fmla="*/ 308767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869803 w 8037833"/>
              <a:gd name="connsiteY14" fmla="*/ 3320289 h 3784177"/>
              <a:gd name="connsiteX15" fmla="*/ 6819463 w 8037833"/>
              <a:gd name="connsiteY15" fmla="*/ 3368624 h 3784177"/>
              <a:gd name="connsiteX16" fmla="*/ 6797198 w 8037833"/>
              <a:gd name="connsiteY16" fmla="*/ 3378256 h 3784177"/>
              <a:gd name="connsiteX17" fmla="*/ 6760989 w 8037833"/>
              <a:gd name="connsiteY17" fmla="*/ 3424187 h 3784177"/>
              <a:gd name="connsiteX18" fmla="*/ 6633643 w 8037833"/>
              <a:gd name="connsiteY18" fmla="*/ 3348176 h 3784177"/>
              <a:gd name="connsiteX19" fmla="*/ 6462092 w 8037833"/>
              <a:gd name="connsiteY19" fmla="*/ 3373529 h 3784177"/>
              <a:gd name="connsiteX20" fmla="*/ 6303479 w 8037833"/>
              <a:gd name="connsiteY20" fmla="*/ 3319842 h 3784177"/>
              <a:gd name="connsiteX21" fmla="*/ 6210639 w 8037833"/>
              <a:gd name="connsiteY21" fmla="*/ 3335546 h 3784177"/>
              <a:gd name="connsiteX22" fmla="*/ 6184923 w 8037833"/>
              <a:gd name="connsiteY22" fmla="*/ 3378131 h 3784177"/>
              <a:gd name="connsiteX23" fmla="*/ 5949057 w 8037833"/>
              <a:gd name="connsiteY23" fmla="*/ 3379652 h 3784177"/>
              <a:gd name="connsiteX24" fmla="*/ 5891274 w 8037833"/>
              <a:gd name="connsiteY24" fmla="*/ 3397681 h 3784177"/>
              <a:gd name="connsiteX25" fmla="*/ 5835383 w 8037833"/>
              <a:gd name="connsiteY25" fmla="*/ 3377529 h 3784177"/>
              <a:gd name="connsiteX26" fmla="*/ 5746050 w 8037833"/>
              <a:gd name="connsiteY26" fmla="*/ 3426142 h 3784177"/>
              <a:gd name="connsiteX27" fmla="*/ 5613670 w 8037833"/>
              <a:gd name="connsiteY27" fmla="*/ 3428671 h 3784177"/>
              <a:gd name="connsiteX28" fmla="*/ 5535334 w 8037833"/>
              <a:gd name="connsiteY28" fmla="*/ 3437044 h 3784177"/>
              <a:gd name="connsiteX29" fmla="*/ 5506940 w 8037833"/>
              <a:gd name="connsiteY29" fmla="*/ 3450999 h 3784177"/>
              <a:gd name="connsiteX30" fmla="*/ 5466372 w 8037833"/>
              <a:gd name="connsiteY30" fmla="*/ 3463245 h 3784177"/>
              <a:gd name="connsiteX31" fmla="*/ 5395833 w 8037833"/>
              <a:gd name="connsiteY31" fmla="*/ 3493194 h 3784177"/>
              <a:gd name="connsiteX32" fmla="*/ 5299224 w 8037833"/>
              <a:gd name="connsiteY32" fmla="*/ 3518930 h 3784177"/>
              <a:gd name="connsiteX33" fmla="*/ 5223043 w 8037833"/>
              <a:gd name="connsiteY33" fmla="*/ 3491664 h 3784177"/>
              <a:gd name="connsiteX34" fmla="*/ 5217733 w 8037833"/>
              <a:gd name="connsiteY34" fmla="*/ 3500463 h 3784177"/>
              <a:gd name="connsiteX35" fmla="*/ 5167992 w 8037833"/>
              <a:gd name="connsiteY35" fmla="*/ 3504085 h 3784177"/>
              <a:gd name="connsiteX36" fmla="*/ 4987020 w 8037833"/>
              <a:gd name="connsiteY36" fmla="*/ 3461263 h 3784177"/>
              <a:gd name="connsiteX37" fmla="*/ 4890003 w 8037833"/>
              <a:gd name="connsiteY37" fmla="*/ 3469874 h 3784177"/>
              <a:gd name="connsiteX38" fmla="*/ 4856654 w 8037833"/>
              <a:gd name="connsiteY38" fmla="*/ 3481880 h 3784177"/>
              <a:gd name="connsiteX39" fmla="*/ 4800711 w 8037833"/>
              <a:gd name="connsiteY39" fmla="*/ 3501441 h 3784177"/>
              <a:gd name="connsiteX40" fmla="*/ 4761569 w 8037833"/>
              <a:gd name="connsiteY40" fmla="*/ 3538103 h 3784177"/>
              <a:gd name="connsiteX41" fmla="*/ 4713734 w 8037833"/>
              <a:gd name="connsiteY41" fmla="*/ 3545724 h 3784177"/>
              <a:gd name="connsiteX42" fmla="*/ 4699169 w 8037833"/>
              <a:gd name="connsiteY42" fmla="*/ 3518988 h 3784177"/>
              <a:gd name="connsiteX43" fmla="*/ 4649120 w 8037833"/>
              <a:gd name="connsiteY43" fmla="*/ 3536392 h 3784177"/>
              <a:gd name="connsiteX44" fmla="*/ 4573578 w 8037833"/>
              <a:gd name="connsiteY44" fmla="*/ 3565923 h 3784177"/>
              <a:gd name="connsiteX45" fmla="*/ 4529117 w 8037833"/>
              <a:gd name="connsiteY45" fmla="*/ 3575592 h 3784177"/>
              <a:gd name="connsiteX46" fmla="*/ 4408641 w 8037833"/>
              <a:gd name="connsiteY46" fmla="*/ 3610000 h 3784177"/>
              <a:gd name="connsiteX47" fmla="*/ 4288710 w 8037833"/>
              <a:gd name="connsiteY47" fmla="*/ 3650556 h 3784177"/>
              <a:gd name="connsiteX48" fmla="*/ 4234393 w 8037833"/>
              <a:gd name="connsiteY48" fmla="*/ 3704576 h 3784177"/>
              <a:gd name="connsiteX49" fmla="*/ 4227541 w 8037833"/>
              <a:gd name="connsiteY49" fmla="*/ 3706978 h 3784177"/>
              <a:gd name="connsiteX50" fmla="*/ 4208725 w 8037833"/>
              <a:gd name="connsiteY50" fmla="*/ 3704841 h 3784177"/>
              <a:gd name="connsiteX51" fmla="*/ 4201632 w 8037833"/>
              <a:gd name="connsiteY51" fmla="*/ 3702602 h 3784177"/>
              <a:gd name="connsiteX52" fmla="*/ 4191289 w 8037833"/>
              <a:gd name="connsiteY52" fmla="*/ 3702380 h 3784177"/>
              <a:gd name="connsiteX53" fmla="*/ 4191039 w 8037833"/>
              <a:gd name="connsiteY53" fmla="*/ 3702831 h 3784177"/>
              <a:gd name="connsiteX54" fmla="*/ 4181340 w 8037833"/>
              <a:gd name="connsiteY54" fmla="*/ 3701729 h 3784177"/>
              <a:gd name="connsiteX55" fmla="*/ 4133816 w 8037833"/>
              <a:gd name="connsiteY55" fmla="*/ 3690565 h 3784177"/>
              <a:gd name="connsiteX56" fmla="*/ 4071732 w 8037833"/>
              <a:gd name="connsiteY56" fmla="*/ 3732513 h 3784177"/>
              <a:gd name="connsiteX57" fmla="*/ 4045924 w 8037833"/>
              <a:gd name="connsiteY57" fmla="*/ 3739404 h 3784177"/>
              <a:gd name="connsiteX58" fmla="*/ 4032171 w 8037833"/>
              <a:gd name="connsiteY58" fmla="*/ 3745523 h 3784177"/>
              <a:gd name="connsiteX59" fmla="*/ 4031335 w 8037833"/>
              <a:gd name="connsiteY59" fmla="*/ 3747479 h 3784177"/>
              <a:gd name="connsiteX60" fmla="*/ 3985774 w 8037833"/>
              <a:gd name="connsiteY60" fmla="*/ 3736547 h 3784177"/>
              <a:gd name="connsiteX61" fmla="*/ 3979769 w 8037833"/>
              <a:gd name="connsiteY61" fmla="*/ 3738769 h 3784177"/>
              <a:gd name="connsiteX62" fmla="*/ 3950014 w 8037833"/>
              <a:gd name="connsiteY62" fmla="*/ 3726942 h 3784177"/>
              <a:gd name="connsiteX63" fmla="*/ 3934671 w 8037833"/>
              <a:gd name="connsiteY63" fmla="*/ 3723339 h 3784177"/>
              <a:gd name="connsiteX64" fmla="*/ 3930274 w 8037833"/>
              <a:gd name="connsiteY64" fmla="*/ 3717148 h 3784177"/>
              <a:gd name="connsiteX65" fmla="*/ 3907660 w 8037833"/>
              <a:gd name="connsiteY65" fmla="*/ 3714456 h 3784177"/>
              <a:gd name="connsiteX66" fmla="*/ 3905087 w 8037833"/>
              <a:gd name="connsiteY66" fmla="*/ 3716098 h 3784177"/>
              <a:gd name="connsiteX67" fmla="*/ 3886347 w 8037833"/>
              <a:gd name="connsiteY67" fmla="*/ 3706620 h 3784177"/>
              <a:gd name="connsiteX68" fmla="*/ 3870533 w 8037833"/>
              <a:gd name="connsiteY68" fmla="*/ 3689905 h 3784177"/>
              <a:gd name="connsiteX69" fmla="*/ 3678563 w 8037833"/>
              <a:gd name="connsiteY69" fmla="*/ 3694486 h 3784177"/>
              <a:gd name="connsiteX70" fmla="*/ 3524121 w 8037833"/>
              <a:gd name="connsiteY70" fmla="*/ 3642736 h 3784177"/>
              <a:gd name="connsiteX71" fmla="*/ 3407752 w 8037833"/>
              <a:gd name="connsiteY71" fmla="*/ 3626590 h 3784177"/>
              <a:gd name="connsiteX72" fmla="*/ 3373519 w 8037833"/>
              <a:gd name="connsiteY72" fmla="*/ 3665785 h 3784177"/>
              <a:gd name="connsiteX73" fmla="*/ 3114267 w 8037833"/>
              <a:gd name="connsiteY73" fmla="*/ 3638983 h 3784177"/>
              <a:gd name="connsiteX74" fmla="*/ 3048270 w 8037833"/>
              <a:gd name="connsiteY74" fmla="*/ 3649949 h 3784177"/>
              <a:gd name="connsiteX75" fmla="*/ 2989722 w 8037833"/>
              <a:gd name="connsiteY75" fmla="*/ 3623230 h 3784177"/>
              <a:gd name="connsiteX76" fmla="*/ 2965734 w 8037833"/>
              <a:gd name="connsiteY76" fmla="*/ 3635676 h 3784177"/>
              <a:gd name="connsiteX77" fmla="*/ 2961603 w 8037833"/>
              <a:gd name="connsiteY77" fmla="*/ 3638221 h 3784177"/>
              <a:gd name="connsiteX78" fmla="*/ 2944959 w 8037833"/>
              <a:gd name="connsiteY78" fmla="*/ 3639723 h 3784177"/>
              <a:gd name="connsiteX79" fmla="*/ 2940402 w 8037833"/>
              <a:gd name="connsiteY79" fmla="*/ 3651000 h 3784177"/>
              <a:gd name="connsiteX80" fmla="*/ 2915449 w 8037833"/>
              <a:gd name="connsiteY80" fmla="*/ 3661039 h 3784177"/>
              <a:gd name="connsiteX81" fmla="*/ 2884777 w 8037833"/>
              <a:gd name="connsiteY81" fmla="*/ 3660775 h 3784177"/>
              <a:gd name="connsiteX82" fmla="*/ 2739034 w 8037833"/>
              <a:gd name="connsiteY82" fmla="*/ 3647396 h 3784177"/>
              <a:gd name="connsiteX83" fmla="*/ 2651827 w 8037833"/>
              <a:gd name="connsiteY83" fmla="*/ 3646306 h 3784177"/>
              <a:gd name="connsiteX84" fmla="*/ 2618680 w 8037833"/>
              <a:gd name="connsiteY84" fmla="*/ 3656755 h 3784177"/>
              <a:gd name="connsiteX85" fmla="*/ 2572404 w 8037833"/>
              <a:gd name="connsiteY85" fmla="*/ 3664043 h 3784177"/>
              <a:gd name="connsiteX86" fmla="*/ 2490721 w 8037833"/>
              <a:gd name="connsiteY86" fmla="*/ 3685313 h 3784177"/>
              <a:gd name="connsiteX87" fmla="*/ 2381001 w 8037833"/>
              <a:gd name="connsiteY87" fmla="*/ 3699269 h 3784177"/>
              <a:gd name="connsiteX88" fmla="*/ 2301172 w 8037833"/>
              <a:gd name="connsiteY88" fmla="*/ 3663053 h 3784177"/>
              <a:gd name="connsiteX89" fmla="*/ 2294102 w 8037833"/>
              <a:gd name="connsiteY89" fmla="*/ 3671151 h 3784177"/>
              <a:gd name="connsiteX90" fmla="*/ 2238966 w 8037833"/>
              <a:gd name="connsiteY90" fmla="*/ 3668777 h 3784177"/>
              <a:gd name="connsiteX91" fmla="*/ 2046240 w 8037833"/>
              <a:gd name="connsiteY91" fmla="*/ 3604535 h 3784177"/>
              <a:gd name="connsiteX92" fmla="*/ 1938480 w 8037833"/>
              <a:gd name="connsiteY92" fmla="*/ 3601439 h 3784177"/>
              <a:gd name="connsiteX93" fmla="*/ 1900166 w 8037833"/>
              <a:gd name="connsiteY93" fmla="*/ 3609358 h 3784177"/>
              <a:gd name="connsiteX94" fmla="*/ 1835976 w 8037833"/>
              <a:gd name="connsiteY94" fmla="*/ 3622065 h 3784177"/>
              <a:gd name="connsiteX95" fmla="*/ 1787830 w 8037833"/>
              <a:gd name="connsiteY95" fmla="*/ 3653768 h 3784177"/>
              <a:gd name="connsiteX96" fmla="*/ 1734224 w 8037833"/>
              <a:gd name="connsiteY96" fmla="*/ 3655593 h 3784177"/>
              <a:gd name="connsiteX97" fmla="*/ 1721989 w 8037833"/>
              <a:gd name="connsiteY97" fmla="*/ 3627298 h 3784177"/>
              <a:gd name="connsiteX98" fmla="*/ 1664576 w 8037833"/>
              <a:gd name="connsiteY98" fmla="*/ 3638572 h 3784177"/>
              <a:gd name="connsiteX99" fmla="*/ 1577459 w 8037833"/>
              <a:gd name="connsiteY99" fmla="*/ 3658824 h 3784177"/>
              <a:gd name="connsiteX100" fmla="*/ 1527269 w 8037833"/>
              <a:gd name="connsiteY100" fmla="*/ 3663088 h 3784177"/>
              <a:gd name="connsiteX101" fmla="*/ 1390118 w 8037833"/>
              <a:gd name="connsiteY101" fmla="*/ 3682789 h 3784177"/>
              <a:gd name="connsiteX102" fmla="*/ 1252698 w 8037833"/>
              <a:gd name="connsiteY102" fmla="*/ 3708662 h 3784177"/>
              <a:gd name="connsiteX103" fmla="*/ 1171039 w 8037833"/>
              <a:gd name="connsiteY103" fmla="*/ 3758642 h 3784177"/>
              <a:gd name="connsiteX104" fmla="*/ 1058106 w 8037833"/>
              <a:gd name="connsiteY104" fmla="*/ 3776166 h 3784177"/>
              <a:gd name="connsiteX105" fmla="*/ 1039167 w 8037833"/>
              <a:gd name="connsiteY105" fmla="*/ 3784177 h 3784177"/>
              <a:gd name="connsiteX106" fmla="*/ 1012958 w 8037833"/>
              <a:gd name="connsiteY106" fmla="*/ 3779206 h 3784177"/>
              <a:gd name="connsiteX107" fmla="*/ 907906 w 8037833"/>
              <a:gd name="connsiteY107" fmla="*/ 3757678 h 3784177"/>
              <a:gd name="connsiteX108" fmla="*/ 825226 w 8037833"/>
              <a:gd name="connsiteY108" fmla="*/ 3726369 h 3784177"/>
              <a:gd name="connsiteX109" fmla="*/ 722264 w 8037833"/>
              <a:gd name="connsiteY109" fmla="*/ 3747612 h 3784177"/>
              <a:gd name="connsiteX110" fmla="*/ 659460 w 8037833"/>
              <a:gd name="connsiteY110" fmla="*/ 3740429 h 3784177"/>
              <a:gd name="connsiteX111" fmla="*/ 556552 w 8037833"/>
              <a:gd name="connsiteY111" fmla="*/ 3697934 h 3784177"/>
              <a:gd name="connsiteX112" fmla="*/ 421042 w 8037833"/>
              <a:gd name="connsiteY112" fmla="*/ 3709912 h 3784177"/>
              <a:gd name="connsiteX113" fmla="*/ 393295 w 8037833"/>
              <a:gd name="connsiteY113" fmla="*/ 3753097 h 3784177"/>
              <a:gd name="connsiteX114" fmla="*/ 355918 w 8037833"/>
              <a:gd name="connsiteY114" fmla="*/ 3779172 h 3784177"/>
              <a:gd name="connsiteX115" fmla="*/ 339711 w 8037833"/>
              <a:gd name="connsiteY115" fmla="*/ 3718242 h 3784177"/>
              <a:gd name="connsiteX116" fmla="*/ 222239 w 8037833"/>
              <a:gd name="connsiteY116" fmla="*/ 3672335 h 3784177"/>
              <a:gd name="connsiteX117" fmla="*/ 163578 w 8037833"/>
              <a:gd name="connsiteY117" fmla="*/ 3656292 h 3784177"/>
              <a:gd name="connsiteX118" fmla="*/ 72220 w 8037833"/>
              <a:gd name="connsiteY118" fmla="*/ 3645272 h 3784177"/>
              <a:gd name="connsiteX119" fmla="*/ 44395 w 8037833"/>
              <a:gd name="connsiteY119" fmla="*/ 3639455 h 3784177"/>
              <a:gd name="connsiteX120" fmla="*/ 1962 w 8037833"/>
              <a:gd name="connsiteY120" fmla="*/ 3635948 h 3784177"/>
              <a:gd name="connsiteX121" fmla="*/ 0 w 8037833"/>
              <a:gd name="connsiteY121" fmla="*/ 3635261 h 3784177"/>
              <a:gd name="connsiteX122" fmla="*/ 0 w 8037833"/>
              <a:gd name="connsiteY122"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807644 w 8037833"/>
              <a:gd name="connsiteY5" fmla="*/ 3098770 h 3784177"/>
              <a:gd name="connsiteX6" fmla="*/ 7607062 w 8037833"/>
              <a:gd name="connsiteY6" fmla="*/ 308767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869803 w 8037833"/>
              <a:gd name="connsiteY14" fmla="*/ 3320289 h 3784177"/>
              <a:gd name="connsiteX15" fmla="*/ 6819463 w 8037833"/>
              <a:gd name="connsiteY15" fmla="*/ 3368624 h 3784177"/>
              <a:gd name="connsiteX16" fmla="*/ 6797198 w 8037833"/>
              <a:gd name="connsiteY16" fmla="*/ 3378256 h 3784177"/>
              <a:gd name="connsiteX17" fmla="*/ 6760989 w 8037833"/>
              <a:gd name="connsiteY17" fmla="*/ 3424187 h 3784177"/>
              <a:gd name="connsiteX18" fmla="*/ 6633643 w 8037833"/>
              <a:gd name="connsiteY18" fmla="*/ 3348176 h 3784177"/>
              <a:gd name="connsiteX19" fmla="*/ 6462092 w 8037833"/>
              <a:gd name="connsiteY19" fmla="*/ 3373529 h 3784177"/>
              <a:gd name="connsiteX20" fmla="*/ 6303479 w 8037833"/>
              <a:gd name="connsiteY20" fmla="*/ 3319842 h 3784177"/>
              <a:gd name="connsiteX21" fmla="*/ 6210639 w 8037833"/>
              <a:gd name="connsiteY21" fmla="*/ 3335546 h 3784177"/>
              <a:gd name="connsiteX22" fmla="*/ 6184923 w 8037833"/>
              <a:gd name="connsiteY22" fmla="*/ 3378131 h 3784177"/>
              <a:gd name="connsiteX23" fmla="*/ 5949057 w 8037833"/>
              <a:gd name="connsiteY23" fmla="*/ 3379652 h 3784177"/>
              <a:gd name="connsiteX24" fmla="*/ 5891274 w 8037833"/>
              <a:gd name="connsiteY24" fmla="*/ 3397681 h 3784177"/>
              <a:gd name="connsiteX25" fmla="*/ 5835383 w 8037833"/>
              <a:gd name="connsiteY25" fmla="*/ 3377529 h 3784177"/>
              <a:gd name="connsiteX26" fmla="*/ 5746050 w 8037833"/>
              <a:gd name="connsiteY26" fmla="*/ 3426142 h 3784177"/>
              <a:gd name="connsiteX27" fmla="*/ 5613670 w 8037833"/>
              <a:gd name="connsiteY27" fmla="*/ 3428671 h 3784177"/>
              <a:gd name="connsiteX28" fmla="*/ 5535334 w 8037833"/>
              <a:gd name="connsiteY28" fmla="*/ 3437044 h 3784177"/>
              <a:gd name="connsiteX29" fmla="*/ 5506940 w 8037833"/>
              <a:gd name="connsiteY29" fmla="*/ 3450999 h 3784177"/>
              <a:gd name="connsiteX30" fmla="*/ 5466372 w 8037833"/>
              <a:gd name="connsiteY30" fmla="*/ 3463245 h 3784177"/>
              <a:gd name="connsiteX31" fmla="*/ 5395833 w 8037833"/>
              <a:gd name="connsiteY31" fmla="*/ 3493194 h 3784177"/>
              <a:gd name="connsiteX32" fmla="*/ 5299224 w 8037833"/>
              <a:gd name="connsiteY32" fmla="*/ 3518930 h 3784177"/>
              <a:gd name="connsiteX33" fmla="*/ 5223043 w 8037833"/>
              <a:gd name="connsiteY33" fmla="*/ 3491664 h 3784177"/>
              <a:gd name="connsiteX34" fmla="*/ 5217733 w 8037833"/>
              <a:gd name="connsiteY34" fmla="*/ 3500463 h 3784177"/>
              <a:gd name="connsiteX35" fmla="*/ 5167992 w 8037833"/>
              <a:gd name="connsiteY35" fmla="*/ 3504085 h 3784177"/>
              <a:gd name="connsiteX36" fmla="*/ 4987020 w 8037833"/>
              <a:gd name="connsiteY36" fmla="*/ 3461263 h 3784177"/>
              <a:gd name="connsiteX37" fmla="*/ 4890003 w 8037833"/>
              <a:gd name="connsiteY37" fmla="*/ 3469874 h 3784177"/>
              <a:gd name="connsiteX38" fmla="*/ 4856654 w 8037833"/>
              <a:gd name="connsiteY38" fmla="*/ 3481880 h 3784177"/>
              <a:gd name="connsiteX39" fmla="*/ 4800711 w 8037833"/>
              <a:gd name="connsiteY39" fmla="*/ 3501441 h 3784177"/>
              <a:gd name="connsiteX40" fmla="*/ 4761569 w 8037833"/>
              <a:gd name="connsiteY40" fmla="*/ 3538103 h 3784177"/>
              <a:gd name="connsiteX41" fmla="*/ 4713734 w 8037833"/>
              <a:gd name="connsiteY41" fmla="*/ 3545724 h 3784177"/>
              <a:gd name="connsiteX42" fmla="*/ 4699169 w 8037833"/>
              <a:gd name="connsiteY42" fmla="*/ 3518988 h 3784177"/>
              <a:gd name="connsiteX43" fmla="*/ 4649120 w 8037833"/>
              <a:gd name="connsiteY43" fmla="*/ 3536392 h 3784177"/>
              <a:gd name="connsiteX44" fmla="*/ 4573578 w 8037833"/>
              <a:gd name="connsiteY44" fmla="*/ 3565923 h 3784177"/>
              <a:gd name="connsiteX45" fmla="*/ 4529117 w 8037833"/>
              <a:gd name="connsiteY45" fmla="*/ 3575592 h 3784177"/>
              <a:gd name="connsiteX46" fmla="*/ 4408641 w 8037833"/>
              <a:gd name="connsiteY46" fmla="*/ 3610000 h 3784177"/>
              <a:gd name="connsiteX47" fmla="*/ 4288710 w 8037833"/>
              <a:gd name="connsiteY47" fmla="*/ 3650556 h 3784177"/>
              <a:gd name="connsiteX48" fmla="*/ 4234393 w 8037833"/>
              <a:gd name="connsiteY48" fmla="*/ 3704576 h 3784177"/>
              <a:gd name="connsiteX49" fmla="*/ 4227541 w 8037833"/>
              <a:gd name="connsiteY49" fmla="*/ 3706978 h 3784177"/>
              <a:gd name="connsiteX50" fmla="*/ 4208725 w 8037833"/>
              <a:gd name="connsiteY50" fmla="*/ 3704841 h 3784177"/>
              <a:gd name="connsiteX51" fmla="*/ 4201632 w 8037833"/>
              <a:gd name="connsiteY51" fmla="*/ 3702602 h 3784177"/>
              <a:gd name="connsiteX52" fmla="*/ 4191289 w 8037833"/>
              <a:gd name="connsiteY52" fmla="*/ 3702380 h 3784177"/>
              <a:gd name="connsiteX53" fmla="*/ 4191039 w 8037833"/>
              <a:gd name="connsiteY53" fmla="*/ 3702831 h 3784177"/>
              <a:gd name="connsiteX54" fmla="*/ 4181340 w 8037833"/>
              <a:gd name="connsiteY54" fmla="*/ 3701729 h 3784177"/>
              <a:gd name="connsiteX55" fmla="*/ 4133816 w 8037833"/>
              <a:gd name="connsiteY55" fmla="*/ 3690565 h 3784177"/>
              <a:gd name="connsiteX56" fmla="*/ 4071732 w 8037833"/>
              <a:gd name="connsiteY56" fmla="*/ 3732513 h 3784177"/>
              <a:gd name="connsiteX57" fmla="*/ 4045924 w 8037833"/>
              <a:gd name="connsiteY57" fmla="*/ 3739404 h 3784177"/>
              <a:gd name="connsiteX58" fmla="*/ 4032171 w 8037833"/>
              <a:gd name="connsiteY58" fmla="*/ 3745523 h 3784177"/>
              <a:gd name="connsiteX59" fmla="*/ 4031335 w 8037833"/>
              <a:gd name="connsiteY59" fmla="*/ 3747479 h 3784177"/>
              <a:gd name="connsiteX60" fmla="*/ 3985774 w 8037833"/>
              <a:gd name="connsiteY60" fmla="*/ 3736547 h 3784177"/>
              <a:gd name="connsiteX61" fmla="*/ 3979769 w 8037833"/>
              <a:gd name="connsiteY61" fmla="*/ 3738769 h 3784177"/>
              <a:gd name="connsiteX62" fmla="*/ 3950014 w 8037833"/>
              <a:gd name="connsiteY62" fmla="*/ 3726942 h 3784177"/>
              <a:gd name="connsiteX63" fmla="*/ 3934671 w 8037833"/>
              <a:gd name="connsiteY63" fmla="*/ 3723339 h 3784177"/>
              <a:gd name="connsiteX64" fmla="*/ 3930274 w 8037833"/>
              <a:gd name="connsiteY64" fmla="*/ 3717148 h 3784177"/>
              <a:gd name="connsiteX65" fmla="*/ 3907660 w 8037833"/>
              <a:gd name="connsiteY65" fmla="*/ 3714456 h 3784177"/>
              <a:gd name="connsiteX66" fmla="*/ 3905087 w 8037833"/>
              <a:gd name="connsiteY66" fmla="*/ 3716098 h 3784177"/>
              <a:gd name="connsiteX67" fmla="*/ 3886347 w 8037833"/>
              <a:gd name="connsiteY67" fmla="*/ 3706620 h 3784177"/>
              <a:gd name="connsiteX68" fmla="*/ 3870533 w 8037833"/>
              <a:gd name="connsiteY68" fmla="*/ 3689905 h 3784177"/>
              <a:gd name="connsiteX69" fmla="*/ 3678563 w 8037833"/>
              <a:gd name="connsiteY69" fmla="*/ 3694486 h 3784177"/>
              <a:gd name="connsiteX70" fmla="*/ 3524121 w 8037833"/>
              <a:gd name="connsiteY70" fmla="*/ 3642736 h 3784177"/>
              <a:gd name="connsiteX71" fmla="*/ 3407752 w 8037833"/>
              <a:gd name="connsiteY71" fmla="*/ 3626590 h 3784177"/>
              <a:gd name="connsiteX72" fmla="*/ 3373519 w 8037833"/>
              <a:gd name="connsiteY72" fmla="*/ 3665785 h 3784177"/>
              <a:gd name="connsiteX73" fmla="*/ 3114267 w 8037833"/>
              <a:gd name="connsiteY73" fmla="*/ 3638983 h 3784177"/>
              <a:gd name="connsiteX74" fmla="*/ 3048270 w 8037833"/>
              <a:gd name="connsiteY74" fmla="*/ 3649949 h 3784177"/>
              <a:gd name="connsiteX75" fmla="*/ 2989722 w 8037833"/>
              <a:gd name="connsiteY75" fmla="*/ 3623230 h 3784177"/>
              <a:gd name="connsiteX76" fmla="*/ 2965734 w 8037833"/>
              <a:gd name="connsiteY76" fmla="*/ 3635676 h 3784177"/>
              <a:gd name="connsiteX77" fmla="*/ 2961603 w 8037833"/>
              <a:gd name="connsiteY77" fmla="*/ 3638221 h 3784177"/>
              <a:gd name="connsiteX78" fmla="*/ 2944959 w 8037833"/>
              <a:gd name="connsiteY78" fmla="*/ 3639723 h 3784177"/>
              <a:gd name="connsiteX79" fmla="*/ 2940402 w 8037833"/>
              <a:gd name="connsiteY79" fmla="*/ 3651000 h 3784177"/>
              <a:gd name="connsiteX80" fmla="*/ 2915449 w 8037833"/>
              <a:gd name="connsiteY80" fmla="*/ 3661039 h 3784177"/>
              <a:gd name="connsiteX81" fmla="*/ 2884777 w 8037833"/>
              <a:gd name="connsiteY81" fmla="*/ 3660775 h 3784177"/>
              <a:gd name="connsiteX82" fmla="*/ 2739034 w 8037833"/>
              <a:gd name="connsiteY82" fmla="*/ 3647396 h 3784177"/>
              <a:gd name="connsiteX83" fmla="*/ 2651827 w 8037833"/>
              <a:gd name="connsiteY83" fmla="*/ 3646306 h 3784177"/>
              <a:gd name="connsiteX84" fmla="*/ 2618680 w 8037833"/>
              <a:gd name="connsiteY84" fmla="*/ 3656755 h 3784177"/>
              <a:gd name="connsiteX85" fmla="*/ 2572404 w 8037833"/>
              <a:gd name="connsiteY85" fmla="*/ 3664043 h 3784177"/>
              <a:gd name="connsiteX86" fmla="*/ 2490721 w 8037833"/>
              <a:gd name="connsiteY86" fmla="*/ 3685313 h 3784177"/>
              <a:gd name="connsiteX87" fmla="*/ 2423704 w 8037833"/>
              <a:gd name="connsiteY87" fmla="*/ 3658079 h 3784177"/>
              <a:gd name="connsiteX88" fmla="*/ 2301172 w 8037833"/>
              <a:gd name="connsiteY88" fmla="*/ 3663053 h 3784177"/>
              <a:gd name="connsiteX89" fmla="*/ 2294102 w 8037833"/>
              <a:gd name="connsiteY89" fmla="*/ 3671151 h 3784177"/>
              <a:gd name="connsiteX90" fmla="*/ 2238966 w 8037833"/>
              <a:gd name="connsiteY90" fmla="*/ 3668777 h 3784177"/>
              <a:gd name="connsiteX91" fmla="*/ 2046240 w 8037833"/>
              <a:gd name="connsiteY91" fmla="*/ 3604535 h 3784177"/>
              <a:gd name="connsiteX92" fmla="*/ 1938480 w 8037833"/>
              <a:gd name="connsiteY92" fmla="*/ 3601439 h 3784177"/>
              <a:gd name="connsiteX93" fmla="*/ 1900166 w 8037833"/>
              <a:gd name="connsiteY93" fmla="*/ 3609358 h 3784177"/>
              <a:gd name="connsiteX94" fmla="*/ 1835976 w 8037833"/>
              <a:gd name="connsiteY94" fmla="*/ 3622065 h 3784177"/>
              <a:gd name="connsiteX95" fmla="*/ 1787830 w 8037833"/>
              <a:gd name="connsiteY95" fmla="*/ 3653768 h 3784177"/>
              <a:gd name="connsiteX96" fmla="*/ 1734224 w 8037833"/>
              <a:gd name="connsiteY96" fmla="*/ 3655593 h 3784177"/>
              <a:gd name="connsiteX97" fmla="*/ 1721989 w 8037833"/>
              <a:gd name="connsiteY97" fmla="*/ 3627298 h 3784177"/>
              <a:gd name="connsiteX98" fmla="*/ 1664576 w 8037833"/>
              <a:gd name="connsiteY98" fmla="*/ 3638572 h 3784177"/>
              <a:gd name="connsiteX99" fmla="*/ 1577459 w 8037833"/>
              <a:gd name="connsiteY99" fmla="*/ 3658824 h 3784177"/>
              <a:gd name="connsiteX100" fmla="*/ 1527269 w 8037833"/>
              <a:gd name="connsiteY100" fmla="*/ 3663088 h 3784177"/>
              <a:gd name="connsiteX101" fmla="*/ 1390118 w 8037833"/>
              <a:gd name="connsiteY101" fmla="*/ 3682789 h 3784177"/>
              <a:gd name="connsiteX102" fmla="*/ 1252698 w 8037833"/>
              <a:gd name="connsiteY102" fmla="*/ 3708662 h 3784177"/>
              <a:gd name="connsiteX103" fmla="*/ 1171039 w 8037833"/>
              <a:gd name="connsiteY103" fmla="*/ 3758642 h 3784177"/>
              <a:gd name="connsiteX104" fmla="*/ 1058106 w 8037833"/>
              <a:gd name="connsiteY104" fmla="*/ 3776166 h 3784177"/>
              <a:gd name="connsiteX105" fmla="*/ 1039167 w 8037833"/>
              <a:gd name="connsiteY105" fmla="*/ 3784177 h 3784177"/>
              <a:gd name="connsiteX106" fmla="*/ 1012958 w 8037833"/>
              <a:gd name="connsiteY106" fmla="*/ 3779206 h 3784177"/>
              <a:gd name="connsiteX107" fmla="*/ 907906 w 8037833"/>
              <a:gd name="connsiteY107" fmla="*/ 3757678 h 3784177"/>
              <a:gd name="connsiteX108" fmla="*/ 825226 w 8037833"/>
              <a:gd name="connsiteY108" fmla="*/ 3726369 h 3784177"/>
              <a:gd name="connsiteX109" fmla="*/ 722264 w 8037833"/>
              <a:gd name="connsiteY109" fmla="*/ 3747612 h 3784177"/>
              <a:gd name="connsiteX110" fmla="*/ 659460 w 8037833"/>
              <a:gd name="connsiteY110" fmla="*/ 3740429 h 3784177"/>
              <a:gd name="connsiteX111" fmla="*/ 556552 w 8037833"/>
              <a:gd name="connsiteY111" fmla="*/ 3697934 h 3784177"/>
              <a:gd name="connsiteX112" fmla="*/ 421042 w 8037833"/>
              <a:gd name="connsiteY112" fmla="*/ 3709912 h 3784177"/>
              <a:gd name="connsiteX113" fmla="*/ 393295 w 8037833"/>
              <a:gd name="connsiteY113" fmla="*/ 3753097 h 3784177"/>
              <a:gd name="connsiteX114" fmla="*/ 355918 w 8037833"/>
              <a:gd name="connsiteY114" fmla="*/ 3779172 h 3784177"/>
              <a:gd name="connsiteX115" fmla="*/ 339711 w 8037833"/>
              <a:gd name="connsiteY115" fmla="*/ 3718242 h 3784177"/>
              <a:gd name="connsiteX116" fmla="*/ 222239 w 8037833"/>
              <a:gd name="connsiteY116" fmla="*/ 3672335 h 3784177"/>
              <a:gd name="connsiteX117" fmla="*/ 163578 w 8037833"/>
              <a:gd name="connsiteY117" fmla="*/ 3656292 h 3784177"/>
              <a:gd name="connsiteX118" fmla="*/ 72220 w 8037833"/>
              <a:gd name="connsiteY118" fmla="*/ 3645272 h 3784177"/>
              <a:gd name="connsiteX119" fmla="*/ 44395 w 8037833"/>
              <a:gd name="connsiteY119" fmla="*/ 3639455 h 3784177"/>
              <a:gd name="connsiteX120" fmla="*/ 1962 w 8037833"/>
              <a:gd name="connsiteY120" fmla="*/ 3635948 h 3784177"/>
              <a:gd name="connsiteX121" fmla="*/ 0 w 8037833"/>
              <a:gd name="connsiteY121" fmla="*/ 3635261 h 3784177"/>
              <a:gd name="connsiteX122" fmla="*/ 0 w 8037833"/>
              <a:gd name="connsiteY122"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807644 w 8037833"/>
              <a:gd name="connsiteY5" fmla="*/ 3098770 h 3784177"/>
              <a:gd name="connsiteX6" fmla="*/ 7607062 w 8037833"/>
              <a:gd name="connsiteY6" fmla="*/ 308767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869803 w 8037833"/>
              <a:gd name="connsiteY14" fmla="*/ 3320289 h 3784177"/>
              <a:gd name="connsiteX15" fmla="*/ 6819463 w 8037833"/>
              <a:gd name="connsiteY15" fmla="*/ 3368624 h 3784177"/>
              <a:gd name="connsiteX16" fmla="*/ 6797198 w 8037833"/>
              <a:gd name="connsiteY16" fmla="*/ 3378256 h 3784177"/>
              <a:gd name="connsiteX17" fmla="*/ 6760989 w 8037833"/>
              <a:gd name="connsiteY17" fmla="*/ 3424187 h 3784177"/>
              <a:gd name="connsiteX18" fmla="*/ 6633643 w 8037833"/>
              <a:gd name="connsiteY18" fmla="*/ 3348176 h 3784177"/>
              <a:gd name="connsiteX19" fmla="*/ 6462092 w 8037833"/>
              <a:gd name="connsiteY19" fmla="*/ 3373529 h 3784177"/>
              <a:gd name="connsiteX20" fmla="*/ 6303479 w 8037833"/>
              <a:gd name="connsiteY20" fmla="*/ 3319842 h 3784177"/>
              <a:gd name="connsiteX21" fmla="*/ 6210639 w 8037833"/>
              <a:gd name="connsiteY21" fmla="*/ 3335546 h 3784177"/>
              <a:gd name="connsiteX22" fmla="*/ 6111718 w 8037833"/>
              <a:gd name="connsiteY22" fmla="*/ 3357536 h 3784177"/>
              <a:gd name="connsiteX23" fmla="*/ 5949057 w 8037833"/>
              <a:gd name="connsiteY23" fmla="*/ 3379652 h 3784177"/>
              <a:gd name="connsiteX24" fmla="*/ 5891274 w 8037833"/>
              <a:gd name="connsiteY24" fmla="*/ 3397681 h 3784177"/>
              <a:gd name="connsiteX25" fmla="*/ 5835383 w 8037833"/>
              <a:gd name="connsiteY25" fmla="*/ 3377529 h 3784177"/>
              <a:gd name="connsiteX26" fmla="*/ 5746050 w 8037833"/>
              <a:gd name="connsiteY26" fmla="*/ 3426142 h 3784177"/>
              <a:gd name="connsiteX27" fmla="*/ 5613670 w 8037833"/>
              <a:gd name="connsiteY27" fmla="*/ 3428671 h 3784177"/>
              <a:gd name="connsiteX28" fmla="*/ 5535334 w 8037833"/>
              <a:gd name="connsiteY28" fmla="*/ 3437044 h 3784177"/>
              <a:gd name="connsiteX29" fmla="*/ 5506940 w 8037833"/>
              <a:gd name="connsiteY29" fmla="*/ 3450999 h 3784177"/>
              <a:gd name="connsiteX30" fmla="*/ 5466372 w 8037833"/>
              <a:gd name="connsiteY30" fmla="*/ 3463245 h 3784177"/>
              <a:gd name="connsiteX31" fmla="*/ 5395833 w 8037833"/>
              <a:gd name="connsiteY31" fmla="*/ 3493194 h 3784177"/>
              <a:gd name="connsiteX32" fmla="*/ 5299224 w 8037833"/>
              <a:gd name="connsiteY32" fmla="*/ 3518930 h 3784177"/>
              <a:gd name="connsiteX33" fmla="*/ 5223043 w 8037833"/>
              <a:gd name="connsiteY33" fmla="*/ 3491664 h 3784177"/>
              <a:gd name="connsiteX34" fmla="*/ 5217733 w 8037833"/>
              <a:gd name="connsiteY34" fmla="*/ 3500463 h 3784177"/>
              <a:gd name="connsiteX35" fmla="*/ 5167992 w 8037833"/>
              <a:gd name="connsiteY35" fmla="*/ 3504085 h 3784177"/>
              <a:gd name="connsiteX36" fmla="*/ 4987020 w 8037833"/>
              <a:gd name="connsiteY36" fmla="*/ 3461263 h 3784177"/>
              <a:gd name="connsiteX37" fmla="*/ 4890003 w 8037833"/>
              <a:gd name="connsiteY37" fmla="*/ 3469874 h 3784177"/>
              <a:gd name="connsiteX38" fmla="*/ 4856654 w 8037833"/>
              <a:gd name="connsiteY38" fmla="*/ 3481880 h 3784177"/>
              <a:gd name="connsiteX39" fmla="*/ 4800711 w 8037833"/>
              <a:gd name="connsiteY39" fmla="*/ 3501441 h 3784177"/>
              <a:gd name="connsiteX40" fmla="*/ 4761569 w 8037833"/>
              <a:gd name="connsiteY40" fmla="*/ 3538103 h 3784177"/>
              <a:gd name="connsiteX41" fmla="*/ 4713734 w 8037833"/>
              <a:gd name="connsiteY41" fmla="*/ 3545724 h 3784177"/>
              <a:gd name="connsiteX42" fmla="*/ 4699169 w 8037833"/>
              <a:gd name="connsiteY42" fmla="*/ 3518988 h 3784177"/>
              <a:gd name="connsiteX43" fmla="*/ 4649120 w 8037833"/>
              <a:gd name="connsiteY43" fmla="*/ 3536392 h 3784177"/>
              <a:gd name="connsiteX44" fmla="*/ 4573578 w 8037833"/>
              <a:gd name="connsiteY44" fmla="*/ 3565923 h 3784177"/>
              <a:gd name="connsiteX45" fmla="*/ 4529117 w 8037833"/>
              <a:gd name="connsiteY45" fmla="*/ 3575592 h 3784177"/>
              <a:gd name="connsiteX46" fmla="*/ 4408641 w 8037833"/>
              <a:gd name="connsiteY46" fmla="*/ 3610000 h 3784177"/>
              <a:gd name="connsiteX47" fmla="*/ 4288710 w 8037833"/>
              <a:gd name="connsiteY47" fmla="*/ 3650556 h 3784177"/>
              <a:gd name="connsiteX48" fmla="*/ 4234393 w 8037833"/>
              <a:gd name="connsiteY48" fmla="*/ 3704576 h 3784177"/>
              <a:gd name="connsiteX49" fmla="*/ 4227541 w 8037833"/>
              <a:gd name="connsiteY49" fmla="*/ 3706978 h 3784177"/>
              <a:gd name="connsiteX50" fmla="*/ 4208725 w 8037833"/>
              <a:gd name="connsiteY50" fmla="*/ 3704841 h 3784177"/>
              <a:gd name="connsiteX51" fmla="*/ 4201632 w 8037833"/>
              <a:gd name="connsiteY51" fmla="*/ 3702602 h 3784177"/>
              <a:gd name="connsiteX52" fmla="*/ 4191289 w 8037833"/>
              <a:gd name="connsiteY52" fmla="*/ 3702380 h 3784177"/>
              <a:gd name="connsiteX53" fmla="*/ 4191039 w 8037833"/>
              <a:gd name="connsiteY53" fmla="*/ 3702831 h 3784177"/>
              <a:gd name="connsiteX54" fmla="*/ 4181340 w 8037833"/>
              <a:gd name="connsiteY54" fmla="*/ 3701729 h 3784177"/>
              <a:gd name="connsiteX55" fmla="*/ 4133816 w 8037833"/>
              <a:gd name="connsiteY55" fmla="*/ 3690565 h 3784177"/>
              <a:gd name="connsiteX56" fmla="*/ 4071732 w 8037833"/>
              <a:gd name="connsiteY56" fmla="*/ 3732513 h 3784177"/>
              <a:gd name="connsiteX57" fmla="*/ 4045924 w 8037833"/>
              <a:gd name="connsiteY57" fmla="*/ 3739404 h 3784177"/>
              <a:gd name="connsiteX58" fmla="*/ 4032171 w 8037833"/>
              <a:gd name="connsiteY58" fmla="*/ 3745523 h 3784177"/>
              <a:gd name="connsiteX59" fmla="*/ 4031335 w 8037833"/>
              <a:gd name="connsiteY59" fmla="*/ 3747479 h 3784177"/>
              <a:gd name="connsiteX60" fmla="*/ 3985774 w 8037833"/>
              <a:gd name="connsiteY60" fmla="*/ 3736547 h 3784177"/>
              <a:gd name="connsiteX61" fmla="*/ 3979769 w 8037833"/>
              <a:gd name="connsiteY61" fmla="*/ 3738769 h 3784177"/>
              <a:gd name="connsiteX62" fmla="*/ 3950014 w 8037833"/>
              <a:gd name="connsiteY62" fmla="*/ 3726942 h 3784177"/>
              <a:gd name="connsiteX63" fmla="*/ 3934671 w 8037833"/>
              <a:gd name="connsiteY63" fmla="*/ 3723339 h 3784177"/>
              <a:gd name="connsiteX64" fmla="*/ 3930274 w 8037833"/>
              <a:gd name="connsiteY64" fmla="*/ 3717148 h 3784177"/>
              <a:gd name="connsiteX65" fmla="*/ 3907660 w 8037833"/>
              <a:gd name="connsiteY65" fmla="*/ 3714456 h 3784177"/>
              <a:gd name="connsiteX66" fmla="*/ 3905087 w 8037833"/>
              <a:gd name="connsiteY66" fmla="*/ 3716098 h 3784177"/>
              <a:gd name="connsiteX67" fmla="*/ 3886347 w 8037833"/>
              <a:gd name="connsiteY67" fmla="*/ 3706620 h 3784177"/>
              <a:gd name="connsiteX68" fmla="*/ 3870533 w 8037833"/>
              <a:gd name="connsiteY68" fmla="*/ 3689905 h 3784177"/>
              <a:gd name="connsiteX69" fmla="*/ 3678563 w 8037833"/>
              <a:gd name="connsiteY69" fmla="*/ 3694486 h 3784177"/>
              <a:gd name="connsiteX70" fmla="*/ 3524121 w 8037833"/>
              <a:gd name="connsiteY70" fmla="*/ 3642736 h 3784177"/>
              <a:gd name="connsiteX71" fmla="*/ 3407752 w 8037833"/>
              <a:gd name="connsiteY71" fmla="*/ 3626590 h 3784177"/>
              <a:gd name="connsiteX72" fmla="*/ 3373519 w 8037833"/>
              <a:gd name="connsiteY72" fmla="*/ 3665785 h 3784177"/>
              <a:gd name="connsiteX73" fmla="*/ 3114267 w 8037833"/>
              <a:gd name="connsiteY73" fmla="*/ 3638983 h 3784177"/>
              <a:gd name="connsiteX74" fmla="*/ 3048270 w 8037833"/>
              <a:gd name="connsiteY74" fmla="*/ 3649949 h 3784177"/>
              <a:gd name="connsiteX75" fmla="*/ 2989722 w 8037833"/>
              <a:gd name="connsiteY75" fmla="*/ 3623230 h 3784177"/>
              <a:gd name="connsiteX76" fmla="*/ 2965734 w 8037833"/>
              <a:gd name="connsiteY76" fmla="*/ 3635676 h 3784177"/>
              <a:gd name="connsiteX77" fmla="*/ 2961603 w 8037833"/>
              <a:gd name="connsiteY77" fmla="*/ 3638221 h 3784177"/>
              <a:gd name="connsiteX78" fmla="*/ 2944959 w 8037833"/>
              <a:gd name="connsiteY78" fmla="*/ 3639723 h 3784177"/>
              <a:gd name="connsiteX79" fmla="*/ 2940402 w 8037833"/>
              <a:gd name="connsiteY79" fmla="*/ 3651000 h 3784177"/>
              <a:gd name="connsiteX80" fmla="*/ 2915449 w 8037833"/>
              <a:gd name="connsiteY80" fmla="*/ 3661039 h 3784177"/>
              <a:gd name="connsiteX81" fmla="*/ 2884777 w 8037833"/>
              <a:gd name="connsiteY81" fmla="*/ 3660775 h 3784177"/>
              <a:gd name="connsiteX82" fmla="*/ 2739034 w 8037833"/>
              <a:gd name="connsiteY82" fmla="*/ 3647396 h 3784177"/>
              <a:gd name="connsiteX83" fmla="*/ 2651827 w 8037833"/>
              <a:gd name="connsiteY83" fmla="*/ 3646306 h 3784177"/>
              <a:gd name="connsiteX84" fmla="*/ 2618680 w 8037833"/>
              <a:gd name="connsiteY84" fmla="*/ 3656755 h 3784177"/>
              <a:gd name="connsiteX85" fmla="*/ 2572404 w 8037833"/>
              <a:gd name="connsiteY85" fmla="*/ 3664043 h 3784177"/>
              <a:gd name="connsiteX86" fmla="*/ 2490721 w 8037833"/>
              <a:gd name="connsiteY86" fmla="*/ 3685313 h 3784177"/>
              <a:gd name="connsiteX87" fmla="*/ 2423704 w 8037833"/>
              <a:gd name="connsiteY87" fmla="*/ 3658079 h 3784177"/>
              <a:gd name="connsiteX88" fmla="*/ 2301172 w 8037833"/>
              <a:gd name="connsiteY88" fmla="*/ 3663053 h 3784177"/>
              <a:gd name="connsiteX89" fmla="*/ 2294102 w 8037833"/>
              <a:gd name="connsiteY89" fmla="*/ 3671151 h 3784177"/>
              <a:gd name="connsiteX90" fmla="*/ 2238966 w 8037833"/>
              <a:gd name="connsiteY90" fmla="*/ 3668777 h 3784177"/>
              <a:gd name="connsiteX91" fmla="*/ 2046240 w 8037833"/>
              <a:gd name="connsiteY91" fmla="*/ 3604535 h 3784177"/>
              <a:gd name="connsiteX92" fmla="*/ 1938480 w 8037833"/>
              <a:gd name="connsiteY92" fmla="*/ 3601439 h 3784177"/>
              <a:gd name="connsiteX93" fmla="*/ 1900166 w 8037833"/>
              <a:gd name="connsiteY93" fmla="*/ 3609358 h 3784177"/>
              <a:gd name="connsiteX94" fmla="*/ 1835976 w 8037833"/>
              <a:gd name="connsiteY94" fmla="*/ 3622065 h 3784177"/>
              <a:gd name="connsiteX95" fmla="*/ 1787830 w 8037833"/>
              <a:gd name="connsiteY95" fmla="*/ 3653768 h 3784177"/>
              <a:gd name="connsiteX96" fmla="*/ 1734224 w 8037833"/>
              <a:gd name="connsiteY96" fmla="*/ 3655593 h 3784177"/>
              <a:gd name="connsiteX97" fmla="*/ 1721989 w 8037833"/>
              <a:gd name="connsiteY97" fmla="*/ 3627298 h 3784177"/>
              <a:gd name="connsiteX98" fmla="*/ 1664576 w 8037833"/>
              <a:gd name="connsiteY98" fmla="*/ 3638572 h 3784177"/>
              <a:gd name="connsiteX99" fmla="*/ 1577459 w 8037833"/>
              <a:gd name="connsiteY99" fmla="*/ 3658824 h 3784177"/>
              <a:gd name="connsiteX100" fmla="*/ 1527269 w 8037833"/>
              <a:gd name="connsiteY100" fmla="*/ 3663088 h 3784177"/>
              <a:gd name="connsiteX101" fmla="*/ 1390118 w 8037833"/>
              <a:gd name="connsiteY101" fmla="*/ 3682789 h 3784177"/>
              <a:gd name="connsiteX102" fmla="*/ 1252698 w 8037833"/>
              <a:gd name="connsiteY102" fmla="*/ 3708662 h 3784177"/>
              <a:gd name="connsiteX103" fmla="*/ 1171039 w 8037833"/>
              <a:gd name="connsiteY103" fmla="*/ 3758642 h 3784177"/>
              <a:gd name="connsiteX104" fmla="*/ 1058106 w 8037833"/>
              <a:gd name="connsiteY104" fmla="*/ 3776166 h 3784177"/>
              <a:gd name="connsiteX105" fmla="*/ 1039167 w 8037833"/>
              <a:gd name="connsiteY105" fmla="*/ 3784177 h 3784177"/>
              <a:gd name="connsiteX106" fmla="*/ 1012958 w 8037833"/>
              <a:gd name="connsiteY106" fmla="*/ 3779206 h 3784177"/>
              <a:gd name="connsiteX107" fmla="*/ 907906 w 8037833"/>
              <a:gd name="connsiteY107" fmla="*/ 3757678 h 3784177"/>
              <a:gd name="connsiteX108" fmla="*/ 825226 w 8037833"/>
              <a:gd name="connsiteY108" fmla="*/ 3726369 h 3784177"/>
              <a:gd name="connsiteX109" fmla="*/ 722264 w 8037833"/>
              <a:gd name="connsiteY109" fmla="*/ 3747612 h 3784177"/>
              <a:gd name="connsiteX110" fmla="*/ 659460 w 8037833"/>
              <a:gd name="connsiteY110" fmla="*/ 3740429 h 3784177"/>
              <a:gd name="connsiteX111" fmla="*/ 556552 w 8037833"/>
              <a:gd name="connsiteY111" fmla="*/ 3697934 h 3784177"/>
              <a:gd name="connsiteX112" fmla="*/ 421042 w 8037833"/>
              <a:gd name="connsiteY112" fmla="*/ 3709912 h 3784177"/>
              <a:gd name="connsiteX113" fmla="*/ 393295 w 8037833"/>
              <a:gd name="connsiteY113" fmla="*/ 3753097 h 3784177"/>
              <a:gd name="connsiteX114" fmla="*/ 355918 w 8037833"/>
              <a:gd name="connsiteY114" fmla="*/ 3779172 h 3784177"/>
              <a:gd name="connsiteX115" fmla="*/ 339711 w 8037833"/>
              <a:gd name="connsiteY115" fmla="*/ 3718242 h 3784177"/>
              <a:gd name="connsiteX116" fmla="*/ 222239 w 8037833"/>
              <a:gd name="connsiteY116" fmla="*/ 3672335 h 3784177"/>
              <a:gd name="connsiteX117" fmla="*/ 163578 w 8037833"/>
              <a:gd name="connsiteY117" fmla="*/ 3656292 h 3784177"/>
              <a:gd name="connsiteX118" fmla="*/ 72220 w 8037833"/>
              <a:gd name="connsiteY118" fmla="*/ 3645272 h 3784177"/>
              <a:gd name="connsiteX119" fmla="*/ 44395 w 8037833"/>
              <a:gd name="connsiteY119" fmla="*/ 3639455 h 3784177"/>
              <a:gd name="connsiteX120" fmla="*/ 1962 w 8037833"/>
              <a:gd name="connsiteY120" fmla="*/ 3635948 h 3784177"/>
              <a:gd name="connsiteX121" fmla="*/ 0 w 8037833"/>
              <a:gd name="connsiteY121" fmla="*/ 3635261 h 3784177"/>
              <a:gd name="connsiteX122" fmla="*/ 0 w 8037833"/>
              <a:gd name="connsiteY122"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807644 w 8037833"/>
              <a:gd name="connsiteY5" fmla="*/ 3098770 h 3784177"/>
              <a:gd name="connsiteX6" fmla="*/ 7607062 w 8037833"/>
              <a:gd name="connsiteY6" fmla="*/ 308767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869803 w 8037833"/>
              <a:gd name="connsiteY14" fmla="*/ 3320289 h 3784177"/>
              <a:gd name="connsiteX15" fmla="*/ 6819463 w 8037833"/>
              <a:gd name="connsiteY15" fmla="*/ 3368624 h 3784177"/>
              <a:gd name="connsiteX16" fmla="*/ 6797198 w 8037833"/>
              <a:gd name="connsiteY16" fmla="*/ 3378256 h 3784177"/>
              <a:gd name="connsiteX17" fmla="*/ 6760989 w 8037833"/>
              <a:gd name="connsiteY17" fmla="*/ 3424187 h 3784177"/>
              <a:gd name="connsiteX18" fmla="*/ 6633643 w 8037833"/>
              <a:gd name="connsiteY18" fmla="*/ 3348176 h 3784177"/>
              <a:gd name="connsiteX19" fmla="*/ 6462092 w 8037833"/>
              <a:gd name="connsiteY19" fmla="*/ 3373529 h 3784177"/>
              <a:gd name="connsiteX20" fmla="*/ 6303479 w 8037833"/>
              <a:gd name="connsiteY20" fmla="*/ 3319842 h 3784177"/>
              <a:gd name="connsiteX21" fmla="*/ 6210639 w 8037833"/>
              <a:gd name="connsiteY21" fmla="*/ 3335546 h 3784177"/>
              <a:gd name="connsiteX22" fmla="*/ 6111718 w 8037833"/>
              <a:gd name="connsiteY22" fmla="*/ 3357536 h 3784177"/>
              <a:gd name="connsiteX23" fmla="*/ 5949057 w 8037833"/>
              <a:gd name="connsiteY23" fmla="*/ 3379652 h 3784177"/>
              <a:gd name="connsiteX24" fmla="*/ 5891274 w 8037833"/>
              <a:gd name="connsiteY24" fmla="*/ 3397681 h 3784177"/>
              <a:gd name="connsiteX25" fmla="*/ 5835383 w 8037833"/>
              <a:gd name="connsiteY25" fmla="*/ 3377529 h 3784177"/>
              <a:gd name="connsiteX26" fmla="*/ 5746050 w 8037833"/>
              <a:gd name="connsiteY26" fmla="*/ 3426142 h 3784177"/>
              <a:gd name="connsiteX27" fmla="*/ 5613670 w 8037833"/>
              <a:gd name="connsiteY27" fmla="*/ 3428671 h 3784177"/>
              <a:gd name="connsiteX28" fmla="*/ 5535334 w 8037833"/>
              <a:gd name="connsiteY28" fmla="*/ 3437044 h 3784177"/>
              <a:gd name="connsiteX29" fmla="*/ 5506940 w 8037833"/>
              <a:gd name="connsiteY29" fmla="*/ 3450999 h 3784177"/>
              <a:gd name="connsiteX30" fmla="*/ 5466372 w 8037833"/>
              <a:gd name="connsiteY30" fmla="*/ 3463245 h 3784177"/>
              <a:gd name="connsiteX31" fmla="*/ 5395833 w 8037833"/>
              <a:gd name="connsiteY31" fmla="*/ 3493194 h 3784177"/>
              <a:gd name="connsiteX32" fmla="*/ 5299224 w 8037833"/>
              <a:gd name="connsiteY32" fmla="*/ 3518930 h 3784177"/>
              <a:gd name="connsiteX33" fmla="*/ 5223043 w 8037833"/>
              <a:gd name="connsiteY33" fmla="*/ 3491664 h 3784177"/>
              <a:gd name="connsiteX34" fmla="*/ 5217733 w 8037833"/>
              <a:gd name="connsiteY34" fmla="*/ 3500463 h 3784177"/>
              <a:gd name="connsiteX35" fmla="*/ 5167992 w 8037833"/>
              <a:gd name="connsiteY35" fmla="*/ 3504085 h 3784177"/>
              <a:gd name="connsiteX36" fmla="*/ 4987020 w 8037833"/>
              <a:gd name="connsiteY36" fmla="*/ 3461263 h 3784177"/>
              <a:gd name="connsiteX37" fmla="*/ 4890003 w 8037833"/>
              <a:gd name="connsiteY37" fmla="*/ 3469874 h 3784177"/>
              <a:gd name="connsiteX38" fmla="*/ 4856654 w 8037833"/>
              <a:gd name="connsiteY38" fmla="*/ 3481880 h 3784177"/>
              <a:gd name="connsiteX39" fmla="*/ 4800711 w 8037833"/>
              <a:gd name="connsiteY39" fmla="*/ 3501441 h 3784177"/>
              <a:gd name="connsiteX40" fmla="*/ 4761569 w 8037833"/>
              <a:gd name="connsiteY40" fmla="*/ 3538103 h 3784177"/>
              <a:gd name="connsiteX41" fmla="*/ 4713734 w 8037833"/>
              <a:gd name="connsiteY41" fmla="*/ 3545724 h 3784177"/>
              <a:gd name="connsiteX42" fmla="*/ 4699169 w 8037833"/>
              <a:gd name="connsiteY42" fmla="*/ 3518988 h 3784177"/>
              <a:gd name="connsiteX43" fmla="*/ 4649120 w 8037833"/>
              <a:gd name="connsiteY43" fmla="*/ 3536392 h 3784177"/>
              <a:gd name="connsiteX44" fmla="*/ 4573578 w 8037833"/>
              <a:gd name="connsiteY44" fmla="*/ 3565923 h 3784177"/>
              <a:gd name="connsiteX45" fmla="*/ 4529117 w 8037833"/>
              <a:gd name="connsiteY45" fmla="*/ 3575592 h 3784177"/>
              <a:gd name="connsiteX46" fmla="*/ 4408641 w 8037833"/>
              <a:gd name="connsiteY46" fmla="*/ 3610000 h 3784177"/>
              <a:gd name="connsiteX47" fmla="*/ 4288710 w 8037833"/>
              <a:gd name="connsiteY47" fmla="*/ 3650556 h 3784177"/>
              <a:gd name="connsiteX48" fmla="*/ 4234393 w 8037833"/>
              <a:gd name="connsiteY48" fmla="*/ 3704576 h 3784177"/>
              <a:gd name="connsiteX49" fmla="*/ 4227541 w 8037833"/>
              <a:gd name="connsiteY49" fmla="*/ 3706978 h 3784177"/>
              <a:gd name="connsiteX50" fmla="*/ 4208725 w 8037833"/>
              <a:gd name="connsiteY50" fmla="*/ 3704841 h 3784177"/>
              <a:gd name="connsiteX51" fmla="*/ 4201632 w 8037833"/>
              <a:gd name="connsiteY51" fmla="*/ 3702602 h 3784177"/>
              <a:gd name="connsiteX52" fmla="*/ 4191289 w 8037833"/>
              <a:gd name="connsiteY52" fmla="*/ 3702380 h 3784177"/>
              <a:gd name="connsiteX53" fmla="*/ 4191039 w 8037833"/>
              <a:gd name="connsiteY53" fmla="*/ 3702831 h 3784177"/>
              <a:gd name="connsiteX54" fmla="*/ 4181340 w 8037833"/>
              <a:gd name="connsiteY54" fmla="*/ 3701729 h 3784177"/>
              <a:gd name="connsiteX55" fmla="*/ 4133816 w 8037833"/>
              <a:gd name="connsiteY55" fmla="*/ 3690565 h 3784177"/>
              <a:gd name="connsiteX56" fmla="*/ 4071732 w 8037833"/>
              <a:gd name="connsiteY56" fmla="*/ 3732513 h 3784177"/>
              <a:gd name="connsiteX57" fmla="*/ 4045924 w 8037833"/>
              <a:gd name="connsiteY57" fmla="*/ 3739404 h 3784177"/>
              <a:gd name="connsiteX58" fmla="*/ 4032171 w 8037833"/>
              <a:gd name="connsiteY58" fmla="*/ 3745523 h 3784177"/>
              <a:gd name="connsiteX59" fmla="*/ 4031335 w 8037833"/>
              <a:gd name="connsiteY59" fmla="*/ 3747479 h 3784177"/>
              <a:gd name="connsiteX60" fmla="*/ 3985774 w 8037833"/>
              <a:gd name="connsiteY60" fmla="*/ 3736547 h 3784177"/>
              <a:gd name="connsiteX61" fmla="*/ 3979769 w 8037833"/>
              <a:gd name="connsiteY61" fmla="*/ 3738769 h 3784177"/>
              <a:gd name="connsiteX62" fmla="*/ 3950014 w 8037833"/>
              <a:gd name="connsiteY62" fmla="*/ 3726942 h 3784177"/>
              <a:gd name="connsiteX63" fmla="*/ 3934671 w 8037833"/>
              <a:gd name="connsiteY63" fmla="*/ 3723339 h 3784177"/>
              <a:gd name="connsiteX64" fmla="*/ 3930274 w 8037833"/>
              <a:gd name="connsiteY64" fmla="*/ 3717148 h 3784177"/>
              <a:gd name="connsiteX65" fmla="*/ 3907660 w 8037833"/>
              <a:gd name="connsiteY65" fmla="*/ 3714456 h 3784177"/>
              <a:gd name="connsiteX66" fmla="*/ 3905087 w 8037833"/>
              <a:gd name="connsiteY66" fmla="*/ 3716098 h 3784177"/>
              <a:gd name="connsiteX67" fmla="*/ 3886347 w 8037833"/>
              <a:gd name="connsiteY67" fmla="*/ 3706620 h 3784177"/>
              <a:gd name="connsiteX68" fmla="*/ 3870533 w 8037833"/>
              <a:gd name="connsiteY68" fmla="*/ 3689905 h 3784177"/>
              <a:gd name="connsiteX69" fmla="*/ 3678563 w 8037833"/>
              <a:gd name="connsiteY69" fmla="*/ 3694486 h 3784177"/>
              <a:gd name="connsiteX70" fmla="*/ 3524121 w 8037833"/>
              <a:gd name="connsiteY70" fmla="*/ 3642736 h 3784177"/>
              <a:gd name="connsiteX71" fmla="*/ 3407752 w 8037833"/>
              <a:gd name="connsiteY71" fmla="*/ 3626590 h 3784177"/>
              <a:gd name="connsiteX72" fmla="*/ 3373519 w 8037833"/>
              <a:gd name="connsiteY72" fmla="*/ 3665785 h 3784177"/>
              <a:gd name="connsiteX73" fmla="*/ 3114267 w 8037833"/>
              <a:gd name="connsiteY73" fmla="*/ 3638983 h 3784177"/>
              <a:gd name="connsiteX74" fmla="*/ 3048270 w 8037833"/>
              <a:gd name="connsiteY74" fmla="*/ 3649949 h 3784177"/>
              <a:gd name="connsiteX75" fmla="*/ 2989722 w 8037833"/>
              <a:gd name="connsiteY75" fmla="*/ 3623230 h 3784177"/>
              <a:gd name="connsiteX76" fmla="*/ 2965734 w 8037833"/>
              <a:gd name="connsiteY76" fmla="*/ 3635676 h 3784177"/>
              <a:gd name="connsiteX77" fmla="*/ 2961603 w 8037833"/>
              <a:gd name="connsiteY77" fmla="*/ 3638221 h 3784177"/>
              <a:gd name="connsiteX78" fmla="*/ 2944959 w 8037833"/>
              <a:gd name="connsiteY78" fmla="*/ 3639723 h 3784177"/>
              <a:gd name="connsiteX79" fmla="*/ 2940402 w 8037833"/>
              <a:gd name="connsiteY79" fmla="*/ 3651000 h 3784177"/>
              <a:gd name="connsiteX80" fmla="*/ 2915449 w 8037833"/>
              <a:gd name="connsiteY80" fmla="*/ 3661039 h 3784177"/>
              <a:gd name="connsiteX81" fmla="*/ 2884777 w 8037833"/>
              <a:gd name="connsiteY81" fmla="*/ 3660775 h 3784177"/>
              <a:gd name="connsiteX82" fmla="*/ 2739034 w 8037833"/>
              <a:gd name="connsiteY82" fmla="*/ 3647396 h 3784177"/>
              <a:gd name="connsiteX83" fmla="*/ 2651827 w 8037833"/>
              <a:gd name="connsiteY83" fmla="*/ 3646306 h 3784177"/>
              <a:gd name="connsiteX84" fmla="*/ 2618680 w 8037833"/>
              <a:gd name="connsiteY84" fmla="*/ 3656755 h 3784177"/>
              <a:gd name="connsiteX85" fmla="*/ 2572404 w 8037833"/>
              <a:gd name="connsiteY85" fmla="*/ 3664043 h 3784177"/>
              <a:gd name="connsiteX86" fmla="*/ 2490721 w 8037833"/>
              <a:gd name="connsiteY86" fmla="*/ 3685313 h 3784177"/>
              <a:gd name="connsiteX87" fmla="*/ 2423704 w 8037833"/>
              <a:gd name="connsiteY87" fmla="*/ 3658079 h 3784177"/>
              <a:gd name="connsiteX88" fmla="*/ 2301172 w 8037833"/>
              <a:gd name="connsiteY88" fmla="*/ 3663053 h 3784177"/>
              <a:gd name="connsiteX89" fmla="*/ 2294102 w 8037833"/>
              <a:gd name="connsiteY89" fmla="*/ 3671151 h 3784177"/>
              <a:gd name="connsiteX90" fmla="*/ 2238966 w 8037833"/>
              <a:gd name="connsiteY90" fmla="*/ 3668777 h 3784177"/>
              <a:gd name="connsiteX91" fmla="*/ 2046240 w 8037833"/>
              <a:gd name="connsiteY91" fmla="*/ 3604535 h 3784177"/>
              <a:gd name="connsiteX92" fmla="*/ 1938480 w 8037833"/>
              <a:gd name="connsiteY92" fmla="*/ 3601439 h 3784177"/>
              <a:gd name="connsiteX93" fmla="*/ 1900166 w 8037833"/>
              <a:gd name="connsiteY93" fmla="*/ 3609358 h 3784177"/>
              <a:gd name="connsiteX94" fmla="*/ 1835976 w 8037833"/>
              <a:gd name="connsiteY94" fmla="*/ 3622065 h 3784177"/>
              <a:gd name="connsiteX95" fmla="*/ 1787830 w 8037833"/>
              <a:gd name="connsiteY95" fmla="*/ 3653768 h 3784177"/>
              <a:gd name="connsiteX96" fmla="*/ 1734224 w 8037833"/>
              <a:gd name="connsiteY96" fmla="*/ 3655593 h 3784177"/>
              <a:gd name="connsiteX97" fmla="*/ 1721989 w 8037833"/>
              <a:gd name="connsiteY97" fmla="*/ 3627298 h 3784177"/>
              <a:gd name="connsiteX98" fmla="*/ 1664576 w 8037833"/>
              <a:gd name="connsiteY98" fmla="*/ 3638572 h 3784177"/>
              <a:gd name="connsiteX99" fmla="*/ 1577459 w 8037833"/>
              <a:gd name="connsiteY99" fmla="*/ 3658824 h 3784177"/>
              <a:gd name="connsiteX100" fmla="*/ 1527269 w 8037833"/>
              <a:gd name="connsiteY100" fmla="*/ 3663088 h 3784177"/>
              <a:gd name="connsiteX101" fmla="*/ 1390118 w 8037833"/>
              <a:gd name="connsiteY101" fmla="*/ 3682789 h 3784177"/>
              <a:gd name="connsiteX102" fmla="*/ 1252698 w 8037833"/>
              <a:gd name="connsiteY102" fmla="*/ 3708662 h 3784177"/>
              <a:gd name="connsiteX103" fmla="*/ 1171039 w 8037833"/>
              <a:gd name="connsiteY103" fmla="*/ 3758642 h 3784177"/>
              <a:gd name="connsiteX104" fmla="*/ 1058106 w 8037833"/>
              <a:gd name="connsiteY104" fmla="*/ 3776166 h 3784177"/>
              <a:gd name="connsiteX105" fmla="*/ 1039167 w 8037833"/>
              <a:gd name="connsiteY105" fmla="*/ 3784177 h 3784177"/>
              <a:gd name="connsiteX106" fmla="*/ 1012958 w 8037833"/>
              <a:gd name="connsiteY106" fmla="*/ 3779206 h 3784177"/>
              <a:gd name="connsiteX107" fmla="*/ 907906 w 8037833"/>
              <a:gd name="connsiteY107" fmla="*/ 3757678 h 3784177"/>
              <a:gd name="connsiteX108" fmla="*/ 825226 w 8037833"/>
              <a:gd name="connsiteY108" fmla="*/ 3726369 h 3784177"/>
              <a:gd name="connsiteX109" fmla="*/ 722264 w 8037833"/>
              <a:gd name="connsiteY109" fmla="*/ 3747612 h 3784177"/>
              <a:gd name="connsiteX110" fmla="*/ 659460 w 8037833"/>
              <a:gd name="connsiteY110" fmla="*/ 3740429 h 3784177"/>
              <a:gd name="connsiteX111" fmla="*/ 556552 w 8037833"/>
              <a:gd name="connsiteY111" fmla="*/ 3697934 h 3784177"/>
              <a:gd name="connsiteX112" fmla="*/ 421042 w 8037833"/>
              <a:gd name="connsiteY112" fmla="*/ 3709912 h 3784177"/>
              <a:gd name="connsiteX113" fmla="*/ 393295 w 8037833"/>
              <a:gd name="connsiteY113" fmla="*/ 3753097 h 3784177"/>
              <a:gd name="connsiteX114" fmla="*/ 355918 w 8037833"/>
              <a:gd name="connsiteY114" fmla="*/ 3779172 h 3784177"/>
              <a:gd name="connsiteX115" fmla="*/ 339711 w 8037833"/>
              <a:gd name="connsiteY115" fmla="*/ 3718242 h 3784177"/>
              <a:gd name="connsiteX116" fmla="*/ 222239 w 8037833"/>
              <a:gd name="connsiteY116" fmla="*/ 3672335 h 3784177"/>
              <a:gd name="connsiteX117" fmla="*/ 163578 w 8037833"/>
              <a:gd name="connsiteY117" fmla="*/ 3656292 h 3784177"/>
              <a:gd name="connsiteX118" fmla="*/ 72220 w 8037833"/>
              <a:gd name="connsiteY118" fmla="*/ 3645272 h 3784177"/>
              <a:gd name="connsiteX119" fmla="*/ 44395 w 8037833"/>
              <a:gd name="connsiteY119" fmla="*/ 3639455 h 3784177"/>
              <a:gd name="connsiteX120" fmla="*/ 1962 w 8037833"/>
              <a:gd name="connsiteY120" fmla="*/ 3635948 h 3784177"/>
              <a:gd name="connsiteX121" fmla="*/ 0 w 8037833"/>
              <a:gd name="connsiteY121" fmla="*/ 3635261 h 3784177"/>
              <a:gd name="connsiteX122" fmla="*/ 0 w 8037833"/>
              <a:gd name="connsiteY122"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807644 w 8037833"/>
              <a:gd name="connsiteY5" fmla="*/ 3098770 h 3784177"/>
              <a:gd name="connsiteX6" fmla="*/ 7607062 w 8037833"/>
              <a:gd name="connsiteY6" fmla="*/ 308767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869803 w 8037833"/>
              <a:gd name="connsiteY14" fmla="*/ 3320289 h 3784177"/>
              <a:gd name="connsiteX15" fmla="*/ 6819463 w 8037833"/>
              <a:gd name="connsiteY15" fmla="*/ 3368624 h 3784177"/>
              <a:gd name="connsiteX16" fmla="*/ 6797198 w 8037833"/>
              <a:gd name="connsiteY16" fmla="*/ 3378256 h 3784177"/>
              <a:gd name="connsiteX17" fmla="*/ 6760989 w 8037833"/>
              <a:gd name="connsiteY17" fmla="*/ 3424187 h 3784177"/>
              <a:gd name="connsiteX18" fmla="*/ 6633643 w 8037833"/>
              <a:gd name="connsiteY18" fmla="*/ 3348176 h 3784177"/>
              <a:gd name="connsiteX19" fmla="*/ 6462092 w 8037833"/>
              <a:gd name="connsiteY19" fmla="*/ 3373529 h 3784177"/>
              <a:gd name="connsiteX20" fmla="*/ 6303479 w 8037833"/>
              <a:gd name="connsiteY20" fmla="*/ 3319842 h 3784177"/>
              <a:gd name="connsiteX21" fmla="*/ 6210639 w 8037833"/>
              <a:gd name="connsiteY21" fmla="*/ 3335546 h 3784177"/>
              <a:gd name="connsiteX22" fmla="*/ 6111718 w 8037833"/>
              <a:gd name="connsiteY22" fmla="*/ 3357536 h 3784177"/>
              <a:gd name="connsiteX23" fmla="*/ 5949057 w 8037833"/>
              <a:gd name="connsiteY23" fmla="*/ 3379652 h 3784177"/>
              <a:gd name="connsiteX24" fmla="*/ 5891274 w 8037833"/>
              <a:gd name="connsiteY24" fmla="*/ 3397681 h 3784177"/>
              <a:gd name="connsiteX25" fmla="*/ 5835383 w 8037833"/>
              <a:gd name="connsiteY25" fmla="*/ 3377529 h 3784177"/>
              <a:gd name="connsiteX26" fmla="*/ 5746050 w 8037833"/>
              <a:gd name="connsiteY26" fmla="*/ 3426142 h 3784177"/>
              <a:gd name="connsiteX27" fmla="*/ 5613670 w 8037833"/>
              <a:gd name="connsiteY27" fmla="*/ 3428671 h 3784177"/>
              <a:gd name="connsiteX28" fmla="*/ 5535334 w 8037833"/>
              <a:gd name="connsiteY28" fmla="*/ 3437044 h 3784177"/>
              <a:gd name="connsiteX29" fmla="*/ 5506940 w 8037833"/>
              <a:gd name="connsiteY29" fmla="*/ 3450999 h 3784177"/>
              <a:gd name="connsiteX30" fmla="*/ 5466372 w 8037833"/>
              <a:gd name="connsiteY30" fmla="*/ 3463245 h 3784177"/>
              <a:gd name="connsiteX31" fmla="*/ 5395833 w 8037833"/>
              <a:gd name="connsiteY31" fmla="*/ 3493194 h 3784177"/>
              <a:gd name="connsiteX32" fmla="*/ 5299224 w 8037833"/>
              <a:gd name="connsiteY32" fmla="*/ 3518930 h 3784177"/>
              <a:gd name="connsiteX33" fmla="*/ 5223043 w 8037833"/>
              <a:gd name="connsiteY33" fmla="*/ 3491664 h 3784177"/>
              <a:gd name="connsiteX34" fmla="*/ 5217733 w 8037833"/>
              <a:gd name="connsiteY34" fmla="*/ 3500463 h 3784177"/>
              <a:gd name="connsiteX35" fmla="*/ 5167992 w 8037833"/>
              <a:gd name="connsiteY35" fmla="*/ 3504085 h 3784177"/>
              <a:gd name="connsiteX36" fmla="*/ 4987020 w 8037833"/>
              <a:gd name="connsiteY36" fmla="*/ 3461263 h 3784177"/>
              <a:gd name="connsiteX37" fmla="*/ 4890003 w 8037833"/>
              <a:gd name="connsiteY37" fmla="*/ 3469874 h 3784177"/>
              <a:gd name="connsiteX38" fmla="*/ 4856654 w 8037833"/>
              <a:gd name="connsiteY38" fmla="*/ 3481880 h 3784177"/>
              <a:gd name="connsiteX39" fmla="*/ 4800711 w 8037833"/>
              <a:gd name="connsiteY39" fmla="*/ 3501441 h 3784177"/>
              <a:gd name="connsiteX40" fmla="*/ 4761569 w 8037833"/>
              <a:gd name="connsiteY40" fmla="*/ 3538103 h 3784177"/>
              <a:gd name="connsiteX41" fmla="*/ 4713734 w 8037833"/>
              <a:gd name="connsiteY41" fmla="*/ 3545724 h 3784177"/>
              <a:gd name="connsiteX42" fmla="*/ 4699169 w 8037833"/>
              <a:gd name="connsiteY42" fmla="*/ 3518988 h 3784177"/>
              <a:gd name="connsiteX43" fmla="*/ 4649120 w 8037833"/>
              <a:gd name="connsiteY43" fmla="*/ 3536392 h 3784177"/>
              <a:gd name="connsiteX44" fmla="*/ 4573578 w 8037833"/>
              <a:gd name="connsiteY44" fmla="*/ 3565923 h 3784177"/>
              <a:gd name="connsiteX45" fmla="*/ 4529117 w 8037833"/>
              <a:gd name="connsiteY45" fmla="*/ 3575592 h 3784177"/>
              <a:gd name="connsiteX46" fmla="*/ 4408641 w 8037833"/>
              <a:gd name="connsiteY46" fmla="*/ 3610000 h 3784177"/>
              <a:gd name="connsiteX47" fmla="*/ 4288710 w 8037833"/>
              <a:gd name="connsiteY47" fmla="*/ 3650556 h 3784177"/>
              <a:gd name="connsiteX48" fmla="*/ 4234393 w 8037833"/>
              <a:gd name="connsiteY48" fmla="*/ 3704576 h 3784177"/>
              <a:gd name="connsiteX49" fmla="*/ 4227541 w 8037833"/>
              <a:gd name="connsiteY49" fmla="*/ 3706978 h 3784177"/>
              <a:gd name="connsiteX50" fmla="*/ 4208725 w 8037833"/>
              <a:gd name="connsiteY50" fmla="*/ 3704841 h 3784177"/>
              <a:gd name="connsiteX51" fmla="*/ 4201632 w 8037833"/>
              <a:gd name="connsiteY51" fmla="*/ 3702602 h 3784177"/>
              <a:gd name="connsiteX52" fmla="*/ 4191289 w 8037833"/>
              <a:gd name="connsiteY52" fmla="*/ 3702380 h 3784177"/>
              <a:gd name="connsiteX53" fmla="*/ 4191039 w 8037833"/>
              <a:gd name="connsiteY53" fmla="*/ 3702831 h 3784177"/>
              <a:gd name="connsiteX54" fmla="*/ 4181340 w 8037833"/>
              <a:gd name="connsiteY54" fmla="*/ 3701729 h 3784177"/>
              <a:gd name="connsiteX55" fmla="*/ 4133816 w 8037833"/>
              <a:gd name="connsiteY55" fmla="*/ 3690565 h 3784177"/>
              <a:gd name="connsiteX56" fmla="*/ 4071732 w 8037833"/>
              <a:gd name="connsiteY56" fmla="*/ 3732513 h 3784177"/>
              <a:gd name="connsiteX57" fmla="*/ 4045924 w 8037833"/>
              <a:gd name="connsiteY57" fmla="*/ 3739404 h 3784177"/>
              <a:gd name="connsiteX58" fmla="*/ 4032171 w 8037833"/>
              <a:gd name="connsiteY58" fmla="*/ 3745523 h 3784177"/>
              <a:gd name="connsiteX59" fmla="*/ 4031335 w 8037833"/>
              <a:gd name="connsiteY59" fmla="*/ 3747479 h 3784177"/>
              <a:gd name="connsiteX60" fmla="*/ 3985774 w 8037833"/>
              <a:gd name="connsiteY60" fmla="*/ 3736547 h 3784177"/>
              <a:gd name="connsiteX61" fmla="*/ 3979769 w 8037833"/>
              <a:gd name="connsiteY61" fmla="*/ 3738769 h 3784177"/>
              <a:gd name="connsiteX62" fmla="*/ 3950014 w 8037833"/>
              <a:gd name="connsiteY62" fmla="*/ 3726942 h 3784177"/>
              <a:gd name="connsiteX63" fmla="*/ 3934671 w 8037833"/>
              <a:gd name="connsiteY63" fmla="*/ 3723339 h 3784177"/>
              <a:gd name="connsiteX64" fmla="*/ 3930274 w 8037833"/>
              <a:gd name="connsiteY64" fmla="*/ 3717148 h 3784177"/>
              <a:gd name="connsiteX65" fmla="*/ 3907660 w 8037833"/>
              <a:gd name="connsiteY65" fmla="*/ 3714456 h 3784177"/>
              <a:gd name="connsiteX66" fmla="*/ 3905087 w 8037833"/>
              <a:gd name="connsiteY66" fmla="*/ 3716098 h 3784177"/>
              <a:gd name="connsiteX67" fmla="*/ 3886347 w 8037833"/>
              <a:gd name="connsiteY67" fmla="*/ 3706620 h 3784177"/>
              <a:gd name="connsiteX68" fmla="*/ 3870533 w 8037833"/>
              <a:gd name="connsiteY68" fmla="*/ 3689905 h 3784177"/>
              <a:gd name="connsiteX69" fmla="*/ 3678563 w 8037833"/>
              <a:gd name="connsiteY69" fmla="*/ 3694486 h 3784177"/>
              <a:gd name="connsiteX70" fmla="*/ 3524121 w 8037833"/>
              <a:gd name="connsiteY70" fmla="*/ 3642736 h 3784177"/>
              <a:gd name="connsiteX71" fmla="*/ 3407752 w 8037833"/>
              <a:gd name="connsiteY71" fmla="*/ 3626590 h 3784177"/>
              <a:gd name="connsiteX72" fmla="*/ 3373519 w 8037833"/>
              <a:gd name="connsiteY72" fmla="*/ 3665785 h 3784177"/>
              <a:gd name="connsiteX73" fmla="*/ 3114267 w 8037833"/>
              <a:gd name="connsiteY73" fmla="*/ 3638983 h 3784177"/>
              <a:gd name="connsiteX74" fmla="*/ 3048270 w 8037833"/>
              <a:gd name="connsiteY74" fmla="*/ 3649949 h 3784177"/>
              <a:gd name="connsiteX75" fmla="*/ 2989722 w 8037833"/>
              <a:gd name="connsiteY75" fmla="*/ 3623230 h 3784177"/>
              <a:gd name="connsiteX76" fmla="*/ 2965734 w 8037833"/>
              <a:gd name="connsiteY76" fmla="*/ 3635676 h 3784177"/>
              <a:gd name="connsiteX77" fmla="*/ 2961603 w 8037833"/>
              <a:gd name="connsiteY77" fmla="*/ 3638221 h 3784177"/>
              <a:gd name="connsiteX78" fmla="*/ 2944959 w 8037833"/>
              <a:gd name="connsiteY78" fmla="*/ 3639723 h 3784177"/>
              <a:gd name="connsiteX79" fmla="*/ 2940402 w 8037833"/>
              <a:gd name="connsiteY79" fmla="*/ 3651000 h 3784177"/>
              <a:gd name="connsiteX80" fmla="*/ 2915449 w 8037833"/>
              <a:gd name="connsiteY80" fmla="*/ 3661039 h 3784177"/>
              <a:gd name="connsiteX81" fmla="*/ 2884777 w 8037833"/>
              <a:gd name="connsiteY81" fmla="*/ 3660775 h 3784177"/>
              <a:gd name="connsiteX82" fmla="*/ 2739034 w 8037833"/>
              <a:gd name="connsiteY82" fmla="*/ 3647396 h 3784177"/>
              <a:gd name="connsiteX83" fmla="*/ 2651827 w 8037833"/>
              <a:gd name="connsiteY83" fmla="*/ 3646306 h 3784177"/>
              <a:gd name="connsiteX84" fmla="*/ 2618680 w 8037833"/>
              <a:gd name="connsiteY84" fmla="*/ 3656755 h 3784177"/>
              <a:gd name="connsiteX85" fmla="*/ 2572404 w 8037833"/>
              <a:gd name="connsiteY85" fmla="*/ 3664043 h 3784177"/>
              <a:gd name="connsiteX86" fmla="*/ 2490721 w 8037833"/>
              <a:gd name="connsiteY86" fmla="*/ 3685313 h 3784177"/>
              <a:gd name="connsiteX87" fmla="*/ 2423704 w 8037833"/>
              <a:gd name="connsiteY87" fmla="*/ 3658079 h 3784177"/>
              <a:gd name="connsiteX88" fmla="*/ 2301172 w 8037833"/>
              <a:gd name="connsiteY88" fmla="*/ 3663053 h 3784177"/>
              <a:gd name="connsiteX89" fmla="*/ 2294102 w 8037833"/>
              <a:gd name="connsiteY89" fmla="*/ 3671151 h 3784177"/>
              <a:gd name="connsiteX90" fmla="*/ 2238966 w 8037833"/>
              <a:gd name="connsiteY90" fmla="*/ 3668777 h 3784177"/>
              <a:gd name="connsiteX91" fmla="*/ 2046240 w 8037833"/>
              <a:gd name="connsiteY91" fmla="*/ 3604535 h 3784177"/>
              <a:gd name="connsiteX92" fmla="*/ 1938480 w 8037833"/>
              <a:gd name="connsiteY92" fmla="*/ 3601439 h 3784177"/>
              <a:gd name="connsiteX93" fmla="*/ 1900166 w 8037833"/>
              <a:gd name="connsiteY93" fmla="*/ 3609358 h 3784177"/>
              <a:gd name="connsiteX94" fmla="*/ 1835976 w 8037833"/>
              <a:gd name="connsiteY94" fmla="*/ 3622065 h 3784177"/>
              <a:gd name="connsiteX95" fmla="*/ 1787830 w 8037833"/>
              <a:gd name="connsiteY95" fmla="*/ 3653768 h 3784177"/>
              <a:gd name="connsiteX96" fmla="*/ 1734224 w 8037833"/>
              <a:gd name="connsiteY96" fmla="*/ 3655593 h 3784177"/>
              <a:gd name="connsiteX97" fmla="*/ 1721989 w 8037833"/>
              <a:gd name="connsiteY97" fmla="*/ 3627298 h 3784177"/>
              <a:gd name="connsiteX98" fmla="*/ 1664576 w 8037833"/>
              <a:gd name="connsiteY98" fmla="*/ 3638572 h 3784177"/>
              <a:gd name="connsiteX99" fmla="*/ 1577459 w 8037833"/>
              <a:gd name="connsiteY99" fmla="*/ 3658824 h 3784177"/>
              <a:gd name="connsiteX100" fmla="*/ 1527269 w 8037833"/>
              <a:gd name="connsiteY100" fmla="*/ 3663088 h 3784177"/>
              <a:gd name="connsiteX101" fmla="*/ 1390118 w 8037833"/>
              <a:gd name="connsiteY101" fmla="*/ 3682789 h 3784177"/>
              <a:gd name="connsiteX102" fmla="*/ 1252698 w 8037833"/>
              <a:gd name="connsiteY102" fmla="*/ 3708662 h 3784177"/>
              <a:gd name="connsiteX103" fmla="*/ 1171039 w 8037833"/>
              <a:gd name="connsiteY103" fmla="*/ 3758642 h 3784177"/>
              <a:gd name="connsiteX104" fmla="*/ 1058106 w 8037833"/>
              <a:gd name="connsiteY104" fmla="*/ 3776166 h 3784177"/>
              <a:gd name="connsiteX105" fmla="*/ 1039167 w 8037833"/>
              <a:gd name="connsiteY105" fmla="*/ 3784177 h 3784177"/>
              <a:gd name="connsiteX106" fmla="*/ 1012958 w 8037833"/>
              <a:gd name="connsiteY106" fmla="*/ 3779206 h 3784177"/>
              <a:gd name="connsiteX107" fmla="*/ 907906 w 8037833"/>
              <a:gd name="connsiteY107" fmla="*/ 3757678 h 3784177"/>
              <a:gd name="connsiteX108" fmla="*/ 825226 w 8037833"/>
              <a:gd name="connsiteY108" fmla="*/ 3726369 h 3784177"/>
              <a:gd name="connsiteX109" fmla="*/ 722264 w 8037833"/>
              <a:gd name="connsiteY109" fmla="*/ 3747612 h 3784177"/>
              <a:gd name="connsiteX110" fmla="*/ 659460 w 8037833"/>
              <a:gd name="connsiteY110" fmla="*/ 3740429 h 3784177"/>
              <a:gd name="connsiteX111" fmla="*/ 556552 w 8037833"/>
              <a:gd name="connsiteY111" fmla="*/ 3697934 h 3784177"/>
              <a:gd name="connsiteX112" fmla="*/ 421042 w 8037833"/>
              <a:gd name="connsiteY112" fmla="*/ 3709912 h 3784177"/>
              <a:gd name="connsiteX113" fmla="*/ 393295 w 8037833"/>
              <a:gd name="connsiteY113" fmla="*/ 3753097 h 3784177"/>
              <a:gd name="connsiteX114" fmla="*/ 355918 w 8037833"/>
              <a:gd name="connsiteY114" fmla="*/ 3779172 h 3784177"/>
              <a:gd name="connsiteX115" fmla="*/ 339711 w 8037833"/>
              <a:gd name="connsiteY115" fmla="*/ 3718242 h 3784177"/>
              <a:gd name="connsiteX116" fmla="*/ 222239 w 8037833"/>
              <a:gd name="connsiteY116" fmla="*/ 3672335 h 3784177"/>
              <a:gd name="connsiteX117" fmla="*/ 163578 w 8037833"/>
              <a:gd name="connsiteY117" fmla="*/ 3656292 h 3784177"/>
              <a:gd name="connsiteX118" fmla="*/ 72220 w 8037833"/>
              <a:gd name="connsiteY118" fmla="*/ 3645272 h 3784177"/>
              <a:gd name="connsiteX119" fmla="*/ 44395 w 8037833"/>
              <a:gd name="connsiteY119" fmla="*/ 3639455 h 3784177"/>
              <a:gd name="connsiteX120" fmla="*/ 1962 w 8037833"/>
              <a:gd name="connsiteY120" fmla="*/ 3635948 h 3784177"/>
              <a:gd name="connsiteX121" fmla="*/ 0 w 8037833"/>
              <a:gd name="connsiteY121" fmla="*/ 3635261 h 3784177"/>
              <a:gd name="connsiteX122" fmla="*/ 0 w 8037833"/>
              <a:gd name="connsiteY122"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807644 w 8037833"/>
              <a:gd name="connsiteY5" fmla="*/ 3098770 h 3784177"/>
              <a:gd name="connsiteX6" fmla="*/ 7607062 w 8037833"/>
              <a:gd name="connsiteY6" fmla="*/ 308767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869803 w 8037833"/>
              <a:gd name="connsiteY14" fmla="*/ 3320289 h 3784177"/>
              <a:gd name="connsiteX15" fmla="*/ 6819463 w 8037833"/>
              <a:gd name="connsiteY15" fmla="*/ 3368624 h 3784177"/>
              <a:gd name="connsiteX16" fmla="*/ 6797198 w 8037833"/>
              <a:gd name="connsiteY16" fmla="*/ 3378256 h 3784177"/>
              <a:gd name="connsiteX17" fmla="*/ 6760989 w 8037833"/>
              <a:gd name="connsiteY17" fmla="*/ 3424187 h 3784177"/>
              <a:gd name="connsiteX18" fmla="*/ 6633643 w 8037833"/>
              <a:gd name="connsiteY18" fmla="*/ 3348176 h 3784177"/>
              <a:gd name="connsiteX19" fmla="*/ 6462092 w 8037833"/>
              <a:gd name="connsiteY19" fmla="*/ 3373529 h 3784177"/>
              <a:gd name="connsiteX20" fmla="*/ 6303479 w 8037833"/>
              <a:gd name="connsiteY20" fmla="*/ 3319842 h 3784177"/>
              <a:gd name="connsiteX21" fmla="*/ 6210639 w 8037833"/>
              <a:gd name="connsiteY21" fmla="*/ 3335546 h 3784177"/>
              <a:gd name="connsiteX22" fmla="*/ 6111718 w 8037833"/>
              <a:gd name="connsiteY22" fmla="*/ 3357536 h 3784177"/>
              <a:gd name="connsiteX23" fmla="*/ 5949057 w 8037833"/>
              <a:gd name="connsiteY23" fmla="*/ 3379652 h 3784177"/>
              <a:gd name="connsiteX24" fmla="*/ 5891274 w 8037833"/>
              <a:gd name="connsiteY24" fmla="*/ 3397681 h 3784177"/>
              <a:gd name="connsiteX25" fmla="*/ 5835383 w 8037833"/>
              <a:gd name="connsiteY25" fmla="*/ 3377529 h 3784177"/>
              <a:gd name="connsiteX26" fmla="*/ 5746050 w 8037833"/>
              <a:gd name="connsiteY26" fmla="*/ 3426142 h 3784177"/>
              <a:gd name="connsiteX27" fmla="*/ 5613670 w 8037833"/>
              <a:gd name="connsiteY27" fmla="*/ 3428671 h 3784177"/>
              <a:gd name="connsiteX28" fmla="*/ 5535334 w 8037833"/>
              <a:gd name="connsiteY28" fmla="*/ 3437044 h 3784177"/>
              <a:gd name="connsiteX29" fmla="*/ 5506940 w 8037833"/>
              <a:gd name="connsiteY29" fmla="*/ 3450999 h 3784177"/>
              <a:gd name="connsiteX30" fmla="*/ 5466372 w 8037833"/>
              <a:gd name="connsiteY30" fmla="*/ 3463245 h 3784177"/>
              <a:gd name="connsiteX31" fmla="*/ 5395833 w 8037833"/>
              <a:gd name="connsiteY31" fmla="*/ 3493194 h 3784177"/>
              <a:gd name="connsiteX32" fmla="*/ 5299224 w 8037833"/>
              <a:gd name="connsiteY32" fmla="*/ 3518930 h 3784177"/>
              <a:gd name="connsiteX33" fmla="*/ 5223043 w 8037833"/>
              <a:gd name="connsiteY33" fmla="*/ 3491664 h 3784177"/>
              <a:gd name="connsiteX34" fmla="*/ 5217733 w 8037833"/>
              <a:gd name="connsiteY34" fmla="*/ 3500463 h 3784177"/>
              <a:gd name="connsiteX35" fmla="*/ 5167992 w 8037833"/>
              <a:gd name="connsiteY35" fmla="*/ 3504085 h 3784177"/>
              <a:gd name="connsiteX36" fmla="*/ 4987020 w 8037833"/>
              <a:gd name="connsiteY36" fmla="*/ 3461263 h 3784177"/>
              <a:gd name="connsiteX37" fmla="*/ 4890003 w 8037833"/>
              <a:gd name="connsiteY37" fmla="*/ 3469874 h 3784177"/>
              <a:gd name="connsiteX38" fmla="*/ 4856654 w 8037833"/>
              <a:gd name="connsiteY38" fmla="*/ 3481880 h 3784177"/>
              <a:gd name="connsiteX39" fmla="*/ 4800711 w 8037833"/>
              <a:gd name="connsiteY39" fmla="*/ 3501441 h 3784177"/>
              <a:gd name="connsiteX40" fmla="*/ 4761569 w 8037833"/>
              <a:gd name="connsiteY40" fmla="*/ 3538103 h 3784177"/>
              <a:gd name="connsiteX41" fmla="*/ 4713734 w 8037833"/>
              <a:gd name="connsiteY41" fmla="*/ 3545724 h 3784177"/>
              <a:gd name="connsiteX42" fmla="*/ 4699169 w 8037833"/>
              <a:gd name="connsiteY42" fmla="*/ 3518988 h 3784177"/>
              <a:gd name="connsiteX43" fmla="*/ 4649120 w 8037833"/>
              <a:gd name="connsiteY43" fmla="*/ 3536392 h 3784177"/>
              <a:gd name="connsiteX44" fmla="*/ 4573578 w 8037833"/>
              <a:gd name="connsiteY44" fmla="*/ 3565923 h 3784177"/>
              <a:gd name="connsiteX45" fmla="*/ 4529117 w 8037833"/>
              <a:gd name="connsiteY45" fmla="*/ 3575592 h 3784177"/>
              <a:gd name="connsiteX46" fmla="*/ 4408641 w 8037833"/>
              <a:gd name="connsiteY46" fmla="*/ 3610000 h 3784177"/>
              <a:gd name="connsiteX47" fmla="*/ 4288710 w 8037833"/>
              <a:gd name="connsiteY47" fmla="*/ 3650556 h 3784177"/>
              <a:gd name="connsiteX48" fmla="*/ 4234393 w 8037833"/>
              <a:gd name="connsiteY48" fmla="*/ 3704576 h 3784177"/>
              <a:gd name="connsiteX49" fmla="*/ 4227541 w 8037833"/>
              <a:gd name="connsiteY49" fmla="*/ 3706978 h 3784177"/>
              <a:gd name="connsiteX50" fmla="*/ 4208725 w 8037833"/>
              <a:gd name="connsiteY50" fmla="*/ 3704841 h 3784177"/>
              <a:gd name="connsiteX51" fmla="*/ 4201632 w 8037833"/>
              <a:gd name="connsiteY51" fmla="*/ 3702602 h 3784177"/>
              <a:gd name="connsiteX52" fmla="*/ 4191289 w 8037833"/>
              <a:gd name="connsiteY52" fmla="*/ 3702380 h 3784177"/>
              <a:gd name="connsiteX53" fmla="*/ 4191039 w 8037833"/>
              <a:gd name="connsiteY53" fmla="*/ 3702831 h 3784177"/>
              <a:gd name="connsiteX54" fmla="*/ 4181340 w 8037833"/>
              <a:gd name="connsiteY54" fmla="*/ 3701729 h 3784177"/>
              <a:gd name="connsiteX55" fmla="*/ 4133816 w 8037833"/>
              <a:gd name="connsiteY55" fmla="*/ 3690565 h 3784177"/>
              <a:gd name="connsiteX56" fmla="*/ 4071732 w 8037833"/>
              <a:gd name="connsiteY56" fmla="*/ 3732513 h 3784177"/>
              <a:gd name="connsiteX57" fmla="*/ 4045924 w 8037833"/>
              <a:gd name="connsiteY57" fmla="*/ 3739404 h 3784177"/>
              <a:gd name="connsiteX58" fmla="*/ 4032171 w 8037833"/>
              <a:gd name="connsiteY58" fmla="*/ 3745523 h 3784177"/>
              <a:gd name="connsiteX59" fmla="*/ 4031335 w 8037833"/>
              <a:gd name="connsiteY59" fmla="*/ 3747479 h 3784177"/>
              <a:gd name="connsiteX60" fmla="*/ 3985774 w 8037833"/>
              <a:gd name="connsiteY60" fmla="*/ 3736547 h 3784177"/>
              <a:gd name="connsiteX61" fmla="*/ 3979769 w 8037833"/>
              <a:gd name="connsiteY61" fmla="*/ 3738769 h 3784177"/>
              <a:gd name="connsiteX62" fmla="*/ 3950014 w 8037833"/>
              <a:gd name="connsiteY62" fmla="*/ 3726942 h 3784177"/>
              <a:gd name="connsiteX63" fmla="*/ 3934671 w 8037833"/>
              <a:gd name="connsiteY63" fmla="*/ 3723339 h 3784177"/>
              <a:gd name="connsiteX64" fmla="*/ 3930274 w 8037833"/>
              <a:gd name="connsiteY64" fmla="*/ 3717148 h 3784177"/>
              <a:gd name="connsiteX65" fmla="*/ 3907660 w 8037833"/>
              <a:gd name="connsiteY65" fmla="*/ 3714456 h 3784177"/>
              <a:gd name="connsiteX66" fmla="*/ 3905087 w 8037833"/>
              <a:gd name="connsiteY66" fmla="*/ 3716098 h 3784177"/>
              <a:gd name="connsiteX67" fmla="*/ 3886347 w 8037833"/>
              <a:gd name="connsiteY67" fmla="*/ 3706620 h 3784177"/>
              <a:gd name="connsiteX68" fmla="*/ 3870533 w 8037833"/>
              <a:gd name="connsiteY68" fmla="*/ 3689905 h 3784177"/>
              <a:gd name="connsiteX69" fmla="*/ 3678563 w 8037833"/>
              <a:gd name="connsiteY69" fmla="*/ 3694486 h 3784177"/>
              <a:gd name="connsiteX70" fmla="*/ 3524121 w 8037833"/>
              <a:gd name="connsiteY70" fmla="*/ 3642736 h 3784177"/>
              <a:gd name="connsiteX71" fmla="*/ 3407752 w 8037833"/>
              <a:gd name="connsiteY71" fmla="*/ 3626590 h 3784177"/>
              <a:gd name="connsiteX72" fmla="*/ 3373519 w 8037833"/>
              <a:gd name="connsiteY72" fmla="*/ 3665785 h 3784177"/>
              <a:gd name="connsiteX73" fmla="*/ 3114267 w 8037833"/>
              <a:gd name="connsiteY73" fmla="*/ 3638983 h 3784177"/>
              <a:gd name="connsiteX74" fmla="*/ 3048270 w 8037833"/>
              <a:gd name="connsiteY74" fmla="*/ 3649949 h 3784177"/>
              <a:gd name="connsiteX75" fmla="*/ 2989722 w 8037833"/>
              <a:gd name="connsiteY75" fmla="*/ 3623230 h 3784177"/>
              <a:gd name="connsiteX76" fmla="*/ 2965734 w 8037833"/>
              <a:gd name="connsiteY76" fmla="*/ 3635676 h 3784177"/>
              <a:gd name="connsiteX77" fmla="*/ 2961603 w 8037833"/>
              <a:gd name="connsiteY77" fmla="*/ 3638221 h 3784177"/>
              <a:gd name="connsiteX78" fmla="*/ 2944959 w 8037833"/>
              <a:gd name="connsiteY78" fmla="*/ 3639723 h 3784177"/>
              <a:gd name="connsiteX79" fmla="*/ 2940402 w 8037833"/>
              <a:gd name="connsiteY79" fmla="*/ 3651000 h 3784177"/>
              <a:gd name="connsiteX80" fmla="*/ 2915449 w 8037833"/>
              <a:gd name="connsiteY80" fmla="*/ 3661039 h 3784177"/>
              <a:gd name="connsiteX81" fmla="*/ 2884777 w 8037833"/>
              <a:gd name="connsiteY81" fmla="*/ 3660775 h 3784177"/>
              <a:gd name="connsiteX82" fmla="*/ 2739034 w 8037833"/>
              <a:gd name="connsiteY82" fmla="*/ 3647396 h 3784177"/>
              <a:gd name="connsiteX83" fmla="*/ 2651827 w 8037833"/>
              <a:gd name="connsiteY83" fmla="*/ 3646306 h 3784177"/>
              <a:gd name="connsiteX84" fmla="*/ 2618680 w 8037833"/>
              <a:gd name="connsiteY84" fmla="*/ 3656755 h 3784177"/>
              <a:gd name="connsiteX85" fmla="*/ 2572404 w 8037833"/>
              <a:gd name="connsiteY85" fmla="*/ 3664043 h 3784177"/>
              <a:gd name="connsiteX86" fmla="*/ 2490721 w 8037833"/>
              <a:gd name="connsiteY86" fmla="*/ 3685313 h 3784177"/>
              <a:gd name="connsiteX87" fmla="*/ 2423704 w 8037833"/>
              <a:gd name="connsiteY87" fmla="*/ 3658079 h 3784177"/>
              <a:gd name="connsiteX88" fmla="*/ 2301172 w 8037833"/>
              <a:gd name="connsiteY88" fmla="*/ 3663053 h 3784177"/>
              <a:gd name="connsiteX89" fmla="*/ 2294102 w 8037833"/>
              <a:gd name="connsiteY89" fmla="*/ 3671151 h 3784177"/>
              <a:gd name="connsiteX90" fmla="*/ 2238966 w 8037833"/>
              <a:gd name="connsiteY90" fmla="*/ 3668777 h 3784177"/>
              <a:gd name="connsiteX91" fmla="*/ 2046240 w 8037833"/>
              <a:gd name="connsiteY91" fmla="*/ 3604535 h 3784177"/>
              <a:gd name="connsiteX92" fmla="*/ 1938480 w 8037833"/>
              <a:gd name="connsiteY92" fmla="*/ 3601439 h 3784177"/>
              <a:gd name="connsiteX93" fmla="*/ 1900166 w 8037833"/>
              <a:gd name="connsiteY93" fmla="*/ 3609358 h 3784177"/>
              <a:gd name="connsiteX94" fmla="*/ 1835976 w 8037833"/>
              <a:gd name="connsiteY94" fmla="*/ 3622065 h 3784177"/>
              <a:gd name="connsiteX95" fmla="*/ 1787830 w 8037833"/>
              <a:gd name="connsiteY95" fmla="*/ 3653768 h 3784177"/>
              <a:gd name="connsiteX96" fmla="*/ 1734224 w 8037833"/>
              <a:gd name="connsiteY96" fmla="*/ 3655593 h 3784177"/>
              <a:gd name="connsiteX97" fmla="*/ 1721989 w 8037833"/>
              <a:gd name="connsiteY97" fmla="*/ 3627298 h 3784177"/>
              <a:gd name="connsiteX98" fmla="*/ 1664576 w 8037833"/>
              <a:gd name="connsiteY98" fmla="*/ 3638572 h 3784177"/>
              <a:gd name="connsiteX99" fmla="*/ 1577459 w 8037833"/>
              <a:gd name="connsiteY99" fmla="*/ 3658824 h 3784177"/>
              <a:gd name="connsiteX100" fmla="*/ 1527269 w 8037833"/>
              <a:gd name="connsiteY100" fmla="*/ 3663088 h 3784177"/>
              <a:gd name="connsiteX101" fmla="*/ 1390118 w 8037833"/>
              <a:gd name="connsiteY101" fmla="*/ 3682789 h 3784177"/>
              <a:gd name="connsiteX102" fmla="*/ 1252698 w 8037833"/>
              <a:gd name="connsiteY102" fmla="*/ 3708662 h 3784177"/>
              <a:gd name="connsiteX103" fmla="*/ 1171039 w 8037833"/>
              <a:gd name="connsiteY103" fmla="*/ 3758642 h 3784177"/>
              <a:gd name="connsiteX104" fmla="*/ 1058106 w 8037833"/>
              <a:gd name="connsiteY104" fmla="*/ 3776166 h 3784177"/>
              <a:gd name="connsiteX105" fmla="*/ 1039167 w 8037833"/>
              <a:gd name="connsiteY105" fmla="*/ 3784177 h 3784177"/>
              <a:gd name="connsiteX106" fmla="*/ 1012958 w 8037833"/>
              <a:gd name="connsiteY106" fmla="*/ 3779206 h 3784177"/>
              <a:gd name="connsiteX107" fmla="*/ 907906 w 8037833"/>
              <a:gd name="connsiteY107" fmla="*/ 3757678 h 3784177"/>
              <a:gd name="connsiteX108" fmla="*/ 825226 w 8037833"/>
              <a:gd name="connsiteY108" fmla="*/ 3726369 h 3784177"/>
              <a:gd name="connsiteX109" fmla="*/ 722264 w 8037833"/>
              <a:gd name="connsiteY109" fmla="*/ 3747612 h 3784177"/>
              <a:gd name="connsiteX110" fmla="*/ 659460 w 8037833"/>
              <a:gd name="connsiteY110" fmla="*/ 3740429 h 3784177"/>
              <a:gd name="connsiteX111" fmla="*/ 556552 w 8037833"/>
              <a:gd name="connsiteY111" fmla="*/ 3697934 h 3784177"/>
              <a:gd name="connsiteX112" fmla="*/ 421042 w 8037833"/>
              <a:gd name="connsiteY112" fmla="*/ 3709912 h 3784177"/>
              <a:gd name="connsiteX113" fmla="*/ 393295 w 8037833"/>
              <a:gd name="connsiteY113" fmla="*/ 3753097 h 3784177"/>
              <a:gd name="connsiteX114" fmla="*/ 355918 w 8037833"/>
              <a:gd name="connsiteY114" fmla="*/ 3779172 h 3784177"/>
              <a:gd name="connsiteX115" fmla="*/ 339711 w 8037833"/>
              <a:gd name="connsiteY115" fmla="*/ 3718242 h 3784177"/>
              <a:gd name="connsiteX116" fmla="*/ 222239 w 8037833"/>
              <a:gd name="connsiteY116" fmla="*/ 3672335 h 3784177"/>
              <a:gd name="connsiteX117" fmla="*/ 163578 w 8037833"/>
              <a:gd name="connsiteY117" fmla="*/ 3656292 h 3784177"/>
              <a:gd name="connsiteX118" fmla="*/ 72220 w 8037833"/>
              <a:gd name="connsiteY118" fmla="*/ 3645272 h 3784177"/>
              <a:gd name="connsiteX119" fmla="*/ 44395 w 8037833"/>
              <a:gd name="connsiteY119" fmla="*/ 3639455 h 3784177"/>
              <a:gd name="connsiteX120" fmla="*/ 1962 w 8037833"/>
              <a:gd name="connsiteY120" fmla="*/ 3635948 h 3784177"/>
              <a:gd name="connsiteX121" fmla="*/ 0 w 8037833"/>
              <a:gd name="connsiteY121" fmla="*/ 3635261 h 3784177"/>
              <a:gd name="connsiteX122" fmla="*/ 0 w 8037833"/>
              <a:gd name="connsiteY122"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807644 w 8037833"/>
              <a:gd name="connsiteY5" fmla="*/ 3098770 h 3784177"/>
              <a:gd name="connsiteX6" fmla="*/ 7607062 w 8037833"/>
              <a:gd name="connsiteY6" fmla="*/ 308767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869803 w 8037833"/>
              <a:gd name="connsiteY14" fmla="*/ 3320289 h 3784177"/>
              <a:gd name="connsiteX15" fmla="*/ 6819463 w 8037833"/>
              <a:gd name="connsiteY15" fmla="*/ 3368624 h 3784177"/>
              <a:gd name="connsiteX16" fmla="*/ 6797198 w 8037833"/>
              <a:gd name="connsiteY16" fmla="*/ 3378256 h 3784177"/>
              <a:gd name="connsiteX17" fmla="*/ 6760989 w 8037833"/>
              <a:gd name="connsiteY17" fmla="*/ 3424187 h 3784177"/>
              <a:gd name="connsiteX18" fmla="*/ 6609242 w 8037833"/>
              <a:gd name="connsiteY18" fmla="*/ 3355040 h 3784177"/>
              <a:gd name="connsiteX19" fmla="*/ 6462092 w 8037833"/>
              <a:gd name="connsiteY19" fmla="*/ 3373529 h 3784177"/>
              <a:gd name="connsiteX20" fmla="*/ 6303479 w 8037833"/>
              <a:gd name="connsiteY20" fmla="*/ 3319842 h 3784177"/>
              <a:gd name="connsiteX21" fmla="*/ 6210639 w 8037833"/>
              <a:gd name="connsiteY21" fmla="*/ 3335546 h 3784177"/>
              <a:gd name="connsiteX22" fmla="*/ 6111718 w 8037833"/>
              <a:gd name="connsiteY22" fmla="*/ 3357536 h 3784177"/>
              <a:gd name="connsiteX23" fmla="*/ 5949057 w 8037833"/>
              <a:gd name="connsiteY23" fmla="*/ 3379652 h 3784177"/>
              <a:gd name="connsiteX24" fmla="*/ 5891274 w 8037833"/>
              <a:gd name="connsiteY24" fmla="*/ 3397681 h 3784177"/>
              <a:gd name="connsiteX25" fmla="*/ 5835383 w 8037833"/>
              <a:gd name="connsiteY25" fmla="*/ 3377529 h 3784177"/>
              <a:gd name="connsiteX26" fmla="*/ 5746050 w 8037833"/>
              <a:gd name="connsiteY26" fmla="*/ 3426142 h 3784177"/>
              <a:gd name="connsiteX27" fmla="*/ 5613670 w 8037833"/>
              <a:gd name="connsiteY27" fmla="*/ 3428671 h 3784177"/>
              <a:gd name="connsiteX28" fmla="*/ 5535334 w 8037833"/>
              <a:gd name="connsiteY28" fmla="*/ 3437044 h 3784177"/>
              <a:gd name="connsiteX29" fmla="*/ 5506940 w 8037833"/>
              <a:gd name="connsiteY29" fmla="*/ 3450999 h 3784177"/>
              <a:gd name="connsiteX30" fmla="*/ 5466372 w 8037833"/>
              <a:gd name="connsiteY30" fmla="*/ 3463245 h 3784177"/>
              <a:gd name="connsiteX31" fmla="*/ 5395833 w 8037833"/>
              <a:gd name="connsiteY31" fmla="*/ 3493194 h 3784177"/>
              <a:gd name="connsiteX32" fmla="*/ 5299224 w 8037833"/>
              <a:gd name="connsiteY32" fmla="*/ 3518930 h 3784177"/>
              <a:gd name="connsiteX33" fmla="*/ 5223043 w 8037833"/>
              <a:gd name="connsiteY33" fmla="*/ 3491664 h 3784177"/>
              <a:gd name="connsiteX34" fmla="*/ 5217733 w 8037833"/>
              <a:gd name="connsiteY34" fmla="*/ 3500463 h 3784177"/>
              <a:gd name="connsiteX35" fmla="*/ 5167992 w 8037833"/>
              <a:gd name="connsiteY35" fmla="*/ 3504085 h 3784177"/>
              <a:gd name="connsiteX36" fmla="*/ 4987020 w 8037833"/>
              <a:gd name="connsiteY36" fmla="*/ 3461263 h 3784177"/>
              <a:gd name="connsiteX37" fmla="*/ 4890003 w 8037833"/>
              <a:gd name="connsiteY37" fmla="*/ 3469874 h 3784177"/>
              <a:gd name="connsiteX38" fmla="*/ 4856654 w 8037833"/>
              <a:gd name="connsiteY38" fmla="*/ 3481880 h 3784177"/>
              <a:gd name="connsiteX39" fmla="*/ 4800711 w 8037833"/>
              <a:gd name="connsiteY39" fmla="*/ 3501441 h 3784177"/>
              <a:gd name="connsiteX40" fmla="*/ 4761569 w 8037833"/>
              <a:gd name="connsiteY40" fmla="*/ 3538103 h 3784177"/>
              <a:gd name="connsiteX41" fmla="*/ 4713734 w 8037833"/>
              <a:gd name="connsiteY41" fmla="*/ 3545724 h 3784177"/>
              <a:gd name="connsiteX42" fmla="*/ 4699169 w 8037833"/>
              <a:gd name="connsiteY42" fmla="*/ 3518988 h 3784177"/>
              <a:gd name="connsiteX43" fmla="*/ 4649120 w 8037833"/>
              <a:gd name="connsiteY43" fmla="*/ 3536392 h 3784177"/>
              <a:gd name="connsiteX44" fmla="*/ 4573578 w 8037833"/>
              <a:gd name="connsiteY44" fmla="*/ 3565923 h 3784177"/>
              <a:gd name="connsiteX45" fmla="*/ 4529117 w 8037833"/>
              <a:gd name="connsiteY45" fmla="*/ 3575592 h 3784177"/>
              <a:gd name="connsiteX46" fmla="*/ 4408641 w 8037833"/>
              <a:gd name="connsiteY46" fmla="*/ 3610000 h 3784177"/>
              <a:gd name="connsiteX47" fmla="*/ 4288710 w 8037833"/>
              <a:gd name="connsiteY47" fmla="*/ 3650556 h 3784177"/>
              <a:gd name="connsiteX48" fmla="*/ 4234393 w 8037833"/>
              <a:gd name="connsiteY48" fmla="*/ 3704576 h 3784177"/>
              <a:gd name="connsiteX49" fmla="*/ 4227541 w 8037833"/>
              <a:gd name="connsiteY49" fmla="*/ 3706978 h 3784177"/>
              <a:gd name="connsiteX50" fmla="*/ 4208725 w 8037833"/>
              <a:gd name="connsiteY50" fmla="*/ 3704841 h 3784177"/>
              <a:gd name="connsiteX51" fmla="*/ 4201632 w 8037833"/>
              <a:gd name="connsiteY51" fmla="*/ 3702602 h 3784177"/>
              <a:gd name="connsiteX52" fmla="*/ 4191289 w 8037833"/>
              <a:gd name="connsiteY52" fmla="*/ 3702380 h 3784177"/>
              <a:gd name="connsiteX53" fmla="*/ 4191039 w 8037833"/>
              <a:gd name="connsiteY53" fmla="*/ 3702831 h 3784177"/>
              <a:gd name="connsiteX54" fmla="*/ 4181340 w 8037833"/>
              <a:gd name="connsiteY54" fmla="*/ 3701729 h 3784177"/>
              <a:gd name="connsiteX55" fmla="*/ 4133816 w 8037833"/>
              <a:gd name="connsiteY55" fmla="*/ 3690565 h 3784177"/>
              <a:gd name="connsiteX56" fmla="*/ 4071732 w 8037833"/>
              <a:gd name="connsiteY56" fmla="*/ 3732513 h 3784177"/>
              <a:gd name="connsiteX57" fmla="*/ 4045924 w 8037833"/>
              <a:gd name="connsiteY57" fmla="*/ 3739404 h 3784177"/>
              <a:gd name="connsiteX58" fmla="*/ 4032171 w 8037833"/>
              <a:gd name="connsiteY58" fmla="*/ 3745523 h 3784177"/>
              <a:gd name="connsiteX59" fmla="*/ 4031335 w 8037833"/>
              <a:gd name="connsiteY59" fmla="*/ 3747479 h 3784177"/>
              <a:gd name="connsiteX60" fmla="*/ 3985774 w 8037833"/>
              <a:gd name="connsiteY60" fmla="*/ 3736547 h 3784177"/>
              <a:gd name="connsiteX61" fmla="*/ 3979769 w 8037833"/>
              <a:gd name="connsiteY61" fmla="*/ 3738769 h 3784177"/>
              <a:gd name="connsiteX62" fmla="*/ 3950014 w 8037833"/>
              <a:gd name="connsiteY62" fmla="*/ 3726942 h 3784177"/>
              <a:gd name="connsiteX63" fmla="*/ 3934671 w 8037833"/>
              <a:gd name="connsiteY63" fmla="*/ 3723339 h 3784177"/>
              <a:gd name="connsiteX64" fmla="*/ 3930274 w 8037833"/>
              <a:gd name="connsiteY64" fmla="*/ 3717148 h 3784177"/>
              <a:gd name="connsiteX65" fmla="*/ 3907660 w 8037833"/>
              <a:gd name="connsiteY65" fmla="*/ 3714456 h 3784177"/>
              <a:gd name="connsiteX66" fmla="*/ 3905087 w 8037833"/>
              <a:gd name="connsiteY66" fmla="*/ 3716098 h 3784177"/>
              <a:gd name="connsiteX67" fmla="*/ 3886347 w 8037833"/>
              <a:gd name="connsiteY67" fmla="*/ 3706620 h 3784177"/>
              <a:gd name="connsiteX68" fmla="*/ 3870533 w 8037833"/>
              <a:gd name="connsiteY68" fmla="*/ 3689905 h 3784177"/>
              <a:gd name="connsiteX69" fmla="*/ 3678563 w 8037833"/>
              <a:gd name="connsiteY69" fmla="*/ 3694486 h 3784177"/>
              <a:gd name="connsiteX70" fmla="*/ 3524121 w 8037833"/>
              <a:gd name="connsiteY70" fmla="*/ 3642736 h 3784177"/>
              <a:gd name="connsiteX71" fmla="*/ 3407752 w 8037833"/>
              <a:gd name="connsiteY71" fmla="*/ 3626590 h 3784177"/>
              <a:gd name="connsiteX72" fmla="*/ 3373519 w 8037833"/>
              <a:gd name="connsiteY72" fmla="*/ 3665785 h 3784177"/>
              <a:gd name="connsiteX73" fmla="*/ 3114267 w 8037833"/>
              <a:gd name="connsiteY73" fmla="*/ 3638983 h 3784177"/>
              <a:gd name="connsiteX74" fmla="*/ 3048270 w 8037833"/>
              <a:gd name="connsiteY74" fmla="*/ 3649949 h 3784177"/>
              <a:gd name="connsiteX75" fmla="*/ 2989722 w 8037833"/>
              <a:gd name="connsiteY75" fmla="*/ 3623230 h 3784177"/>
              <a:gd name="connsiteX76" fmla="*/ 2965734 w 8037833"/>
              <a:gd name="connsiteY76" fmla="*/ 3635676 h 3784177"/>
              <a:gd name="connsiteX77" fmla="*/ 2961603 w 8037833"/>
              <a:gd name="connsiteY77" fmla="*/ 3638221 h 3784177"/>
              <a:gd name="connsiteX78" fmla="*/ 2944959 w 8037833"/>
              <a:gd name="connsiteY78" fmla="*/ 3639723 h 3784177"/>
              <a:gd name="connsiteX79" fmla="*/ 2940402 w 8037833"/>
              <a:gd name="connsiteY79" fmla="*/ 3651000 h 3784177"/>
              <a:gd name="connsiteX80" fmla="*/ 2915449 w 8037833"/>
              <a:gd name="connsiteY80" fmla="*/ 3661039 h 3784177"/>
              <a:gd name="connsiteX81" fmla="*/ 2884777 w 8037833"/>
              <a:gd name="connsiteY81" fmla="*/ 3660775 h 3784177"/>
              <a:gd name="connsiteX82" fmla="*/ 2739034 w 8037833"/>
              <a:gd name="connsiteY82" fmla="*/ 3647396 h 3784177"/>
              <a:gd name="connsiteX83" fmla="*/ 2651827 w 8037833"/>
              <a:gd name="connsiteY83" fmla="*/ 3646306 h 3784177"/>
              <a:gd name="connsiteX84" fmla="*/ 2618680 w 8037833"/>
              <a:gd name="connsiteY84" fmla="*/ 3656755 h 3784177"/>
              <a:gd name="connsiteX85" fmla="*/ 2572404 w 8037833"/>
              <a:gd name="connsiteY85" fmla="*/ 3664043 h 3784177"/>
              <a:gd name="connsiteX86" fmla="*/ 2490721 w 8037833"/>
              <a:gd name="connsiteY86" fmla="*/ 3685313 h 3784177"/>
              <a:gd name="connsiteX87" fmla="*/ 2423704 w 8037833"/>
              <a:gd name="connsiteY87" fmla="*/ 3658079 h 3784177"/>
              <a:gd name="connsiteX88" fmla="*/ 2301172 w 8037833"/>
              <a:gd name="connsiteY88" fmla="*/ 3663053 h 3784177"/>
              <a:gd name="connsiteX89" fmla="*/ 2294102 w 8037833"/>
              <a:gd name="connsiteY89" fmla="*/ 3671151 h 3784177"/>
              <a:gd name="connsiteX90" fmla="*/ 2238966 w 8037833"/>
              <a:gd name="connsiteY90" fmla="*/ 3668777 h 3784177"/>
              <a:gd name="connsiteX91" fmla="*/ 2046240 w 8037833"/>
              <a:gd name="connsiteY91" fmla="*/ 3604535 h 3784177"/>
              <a:gd name="connsiteX92" fmla="*/ 1938480 w 8037833"/>
              <a:gd name="connsiteY92" fmla="*/ 3601439 h 3784177"/>
              <a:gd name="connsiteX93" fmla="*/ 1900166 w 8037833"/>
              <a:gd name="connsiteY93" fmla="*/ 3609358 h 3784177"/>
              <a:gd name="connsiteX94" fmla="*/ 1835976 w 8037833"/>
              <a:gd name="connsiteY94" fmla="*/ 3622065 h 3784177"/>
              <a:gd name="connsiteX95" fmla="*/ 1787830 w 8037833"/>
              <a:gd name="connsiteY95" fmla="*/ 3653768 h 3784177"/>
              <a:gd name="connsiteX96" fmla="*/ 1734224 w 8037833"/>
              <a:gd name="connsiteY96" fmla="*/ 3655593 h 3784177"/>
              <a:gd name="connsiteX97" fmla="*/ 1721989 w 8037833"/>
              <a:gd name="connsiteY97" fmla="*/ 3627298 h 3784177"/>
              <a:gd name="connsiteX98" fmla="*/ 1664576 w 8037833"/>
              <a:gd name="connsiteY98" fmla="*/ 3638572 h 3784177"/>
              <a:gd name="connsiteX99" fmla="*/ 1577459 w 8037833"/>
              <a:gd name="connsiteY99" fmla="*/ 3658824 h 3784177"/>
              <a:gd name="connsiteX100" fmla="*/ 1527269 w 8037833"/>
              <a:gd name="connsiteY100" fmla="*/ 3663088 h 3784177"/>
              <a:gd name="connsiteX101" fmla="*/ 1390118 w 8037833"/>
              <a:gd name="connsiteY101" fmla="*/ 3682789 h 3784177"/>
              <a:gd name="connsiteX102" fmla="*/ 1252698 w 8037833"/>
              <a:gd name="connsiteY102" fmla="*/ 3708662 h 3784177"/>
              <a:gd name="connsiteX103" fmla="*/ 1171039 w 8037833"/>
              <a:gd name="connsiteY103" fmla="*/ 3758642 h 3784177"/>
              <a:gd name="connsiteX104" fmla="*/ 1058106 w 8037833"/>
              <a:gd name="connsiteY104" fmla="*/ 3776166 h 3784177"/>
              <a:gd name="connsiteX105" fmla="*/ 1039167 w 8037833"/>
              <a:gd name="connsiteY105" fmla="*/ 3784177 h 3784177"/>
              <a:gd name="connsiteX106" fmla="*/ 1012958 w 8037833"/>
              <a:gd name="connsiteY106" fmla="*/ 3779206 h 3784177"/>
              <a:gd name="connsiteX107" fmla="*/ 907906 w 8037833"/>
              <a:gd name="connsiteY107" fmla="*/ 3757678 h 3784177"/>
              <a:gd name="connsiteX108" fmla="*/ 825226 w 8037833"/>
              <a:gd name="connsiteY108" fmla="*/ 3726369 h 3784177"/>
              <a:gd name="connsiteX109" fmla="*/ 722264 w 8037833"/>
              <a:gd name="connsiteY109" fmla="*/ 3747612 h 3784177"/>
              <a:gd name="connsiteX110" fmla="*/ 659460 w 8037833"/>
              <a:gd name="connsiteY110" fmla="*/ 3740429 h 3784177"/>
              <a:gd name="connsiteX111" fmla="*/ 556552 w 8037833"/>
              <a:gd name="connsiteY111" fmla="*/ 3697934 h 3784177"/>
              <a:gd name="connsiteX112" fmla="*/ 421042 w 8037833"/>
              <a:gd name="connsiteY112" fmla="*/ 3709912 h 3784177"/>
              <a:gd name="connsiteX113" fmla="*/ 393295 w 8037833"/>
              <a:gd name="connsiteY113" fmla="*/ 3753097 h 3784177"/>
              <a:gd name="connsiteX114" fmla="*/ 355918 w 8037833"/>
              <a:gd name="connsiteY114" fmla="*/ 3779172 h 3784177"/>
              <a:gd name="connsiteX115" fmla="*/ 339711 w 8037833"/>
              <a:gd name="connsiteY115" fmla="*/ 3718242 h 3784177"/>
              <a:gd name="connsiteX116" fmla="*/ 222239 w 8037833"/>
              <a:gd name="connsiteY116" fmla="*/ 3672335 h 3784177"/>
              <a:gd name="connsiteX117" fmla="*/ 163578 w 8037833"/>
              <a:gd name="connsiteY117" fmla="*/ 3656292 h 3784177"/>
              <a:gd name="connsiteX118" fmla="*/ 72220 w 8037833"/>
              <a:gd name="connsiteY118" fmla="*/ 3645272 h 3784177"/>
              <a:gd name="connsiteX119" fmla="*/ 44395 w 8037833"/>
              <a:gd name="connsiteY119" fmla="*/ 3639455 h 3784177"/>
              <a:gd name="connsiteX120" fmla="*/ 1962 w 8037833"/>
              <a:gd name="connsiteY120" fmla="*/ 3635948 h 3784177"/>
              <a:gd name="connsiteX121" fmla="*/ 0 w 8037833"/>
              <a:gd name="connsiteY121" fmla="*/ 3635261 h 3784177"/>
              <a:gd name="connsiteX122" fmla="*/ 0 w 8037833"/>
              <a:gd name="connsiteY122"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807644 w 8037833"/>
              <a:gd name="connsiteY5" fmla="*/ 3098770 h 3784177"/>
              <a:gd name="connsiteX6" fmla="*/ 7607062 w 8037833"/>
              <a:gd name="connsiteY6" fmla="*/ 308767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869803 w 8037833"/>
              <a:gd name="connsiteY14" fmla="*/ 3320289 h 3784177"/>
              <a:gd name="connsiteX15" fmla="*/ 6819463 w 8037833"/>
              <a:gd name="connsiteY15" fmla="*/ 3368624 h 3784177"/>
              <a:gd name="connsiteX16" fmla="*/ 6797198 w 8037833"/>
              <a:gd name="connsiteY16" fmla="*/ 3378256 h 3784177"/>
              <a:gd name="connsiteX17" fmla="*/ 6760989 w 8037833"/>
              <a:gd name="connsiteY17" fmla="*/ 3424187 h 3784177"/>
              <a:gd name="connsiteX18" fmla="*/ 6609242 w 8037833"/>
              <a:gd name="connsiteY18" fmla="*/ 3355040 h 3784177"/>
              <a:gd name="connsiteX19" fmla="*/ 6462092 w 8037833"/>
              <a:gd name="connsiteY19" fmla="*/ 3373529 h 3784177"/>
              <a:gd name="connsiteX20" fmla="*/ 6303479 w 8037833"/>
              <a:gd name="connsiteY20" fmla="*/ 3319842 h 3784177"/>
              <a:gd name="connsiteX21" fmla="*/ 6210639 w 8037833"/>
              <a:gd name="connsiteY21" fmla="*/ 3335546 h 3784177"/>
              <a:gd name="connsiteX22" fmla="*/ 6111718 w 8037833"/>
              <a:gd name="connsiteY22" fmla="*/ 3357536 h 3784177"/>
              <a:gd name="connsiteX23" fmla="*/ 5949057 w 8037833"/>
              <a:gd name="connsiteY23" fmla="*/ 3379652 h 3784177"/>
              <a:gd name="connsiteX24" fmla="*/ 5891274 w 8037833"/>
              <a:gd name="connsiteY24" fmla="*/ 3397681 h 3784177"/>
              <a:gd name="connsiteX25" fmla="*/ 5835383 w 8037833"/>
              <a:gd name="connsiteY25" fmla="*/ 3377529 h 3784177"/>
              <a:gd name="connsiteX26" fmla="*/ 5746050 w 8037833"/>
              <a:gd name="connsiteY26" fmla="*/ 3426142 h 3784177"/>
              <a:gd name="connsiteX27" fmla="*/ 5613670 w 8037833"/>
              <a:gd name="connsiteY27" fmla="*/ 3428671 h 3784177"/>
              <a:gd name="connsiteX28" fmla="*/ 5535334 w 8037833"/>
              <a:gd name="connsiteY28" fmla="*/ 3437044 h 3784177"/>
              <a:gd name="connsiteX29" fmla="*/ 5506940 w 8037833"/>
              <a:gd name="connsiteY29" fmla="*/ 3450999 h 3784177"/>
              <a:gd name="connsiteX30" fmla="*/ 5466372 w 8037833"/>
              <a:gd name="connsiteY30" fmla="*/ 3463245 h 3784177"/>
              <a:gd name="connsiteX31" fmla="*/ 5395833 w 8037833"/>
              <a:gd name="connsiteY31" fmla="*/ 3493194 h 3784177"/>
              <a:gd name="connsiteX32" fmla="*/ 5299224 w 8037833"/>
              <a:gd name="connsiteY32" fmla="*/ 3518930 h 3784177"/>
              <a:gd name="connsiteX33" fmla="*/ 5223043 w 8037833"/>
              <a:gd name="connsiteY33" fmla="*/ 3491664 h 3784177"/>
              <a:gd name="connsiteX34" fmla="*/ 5217733 w 8037833"/>
              <a:gd name="connsiteY34" fmla="*/ 3500463 h 3784177"/>
              <a:gd name="connsiteX35" fmla="*/ 5167992 w 8037833"/>
              <a:gd name="connsiteY35" fmla="*/ 3504085 h 3784177"/>
              <a:gd name="connsiteX36" fmla="*/ 4987020 w 8037833"/>
              <a:gd name="connsiteY36" fmla="*/ 3461263 h 3784177"/>
              <a:gd name="connsiteX37" fmla="*/ 4890003 w 8037833"/>
              <a:gd name="connsiteY37" fmla="*/ 3469874 h 3784177"/>
              <a:gd name="connsiteX38" fmla="*/ 4856654 w 8037833"/>
              <a:gd name="connsiteY38" fmla="*/ 3481880 h 3784177"/>
              <a:gd name="connsiteX39" fmla="*/ 4800711 w 8037833"/>
              <a:gd name="connsiteY39" fmla="*/ 3501441 h 3784177"/>
              <a:gd name="connsiteX40" fmla="*/ 4761569 w 8037833"/>
              <a:gd name="connsiteY40" fmla="*/ 3538103 h 3784177"/>
              <a:gd name="connsiteX41" fmla="*/ 4713734 w 8037833"/>
              <a:gd name="connsiteY41" fmla="*/ 3545724 h 3784177"/>
              <a:gd name="connsiteX42" fmla="*/ 4699169 w 8037833"/>
              <a:gd name="connsiteY42" fmla="*/ 3518988 h 3784177"/>
              <a:gd name="connsiteX43" fmla="*/ 4649120 w 8037833"/>
              <a:gd name="connsiteY43" fmla="*/ 3536392 h 3784177"/>
              <a:gd name="connsiteX44" fmla="*/ 4573578 w 8037833"/>
              <a:gd name="connsiteY44" fmla="*/ 3565923 h 3784177"/>
              <a:gd name="connsiteX45" fmla="*/ 4529117 w 8037833"/>
              <a:gd name="connsiteY45" fmla="*/ 3575592 h 3784177"/>
              <a:gd name="connsiteX46" fmla="*/ 4408641 w 8037833"/>
              <a:gd name="connsiteY46" fmla="*/ 3610000 h 3784177"/>
              <a:gd name="connsiteX47" fmla="*/ 4288710 w 8037833"/>
              <a:gd name="connsiteY47" fmla="*/ 3650556 h 3784177"/>
              <a:gd name="connsiteX48" fmla="*/ 4234393 w 8037833"/>
              <a:gd name="connsiteY48" fmla="*/ 3704576 h 3784177"/>
              <a:gd name="connsiteX49" fmla="*/ 4227541 w 8037833"/>
              <a:gd name="connsiteY49" fmla="*/ 3706978 h 3784177"/>
              <a:gd name="connsiteX50" fmla="*/ 4208725 w 8037833"/>
              <a:gd name="connsiteY50" fmla="*/ 3704841 h 3784177"/>
              <a:gd name="connsiteX51" fmla="*/ 4201632 w 8037833"/>
              <a:gd name="connsiteY51" fmla="*/ 3702602 h 3784177"/>
              <a:gd name="connsiteX52" fmla="*/ 4191289 w 8037833"/>
              <a:gd name="connsiteY52" fmla="*/ 3702380 h 3784177"/>
              <a:gd name="connsiteX53" fmla="*/ 4191039 w 8037833"/>
              <a:gd name="connsiteY53" fmla="*/ 3702831 h 3784177"/>
              <a:gd name="connsiteX54" fmla="*/ 4181340 w 8037833"/>
              <a:gd name="connsiteY54" fmla="*/ 3701729 h 3784177"/>
              <a:gd name="connsiteX55" fmla="*/ 4133816 w 8037833"/>
              <a:gd name="connsiteY55" fmla="*/ 3690565 h 3784177"/>
              <a:gd name="connsiteX56" fmla="*/ 4071732 w 8037833"/>
              <a:gd name="connsiteY56" fmla="*/ 3732513 h 3784177"/>
              <a:gd name="connsiteX57" fmla="*/ 4045924 w 8037833"/>
              <a:gd name="connsiteY57" fmla="*/ 3739404 h 3784177"/>
              <a:gd name="connsiteX58" fmla="*/ 4032171 w 8037833"/>
              <a:gd name="connsiteY58" fmla="*/ 3745523 h 3784177"/>
              <a:gd name="connsiteX59" fmla="*/ 4031335 w 8037833"/>
              <a:gd name="connsiteY59" fmla="*/ 3747479 h 3784177"/>
              <a:gd name="connsiteX60" fmla="*/ 3985774 w 8037833"/>
              <a:gd name="connsiteY60" fmla="*/ 3736547 h 3784177"/>
              <a:gd name="connsiteX61" fmla="*/ 3979769 w 8037833"/>
              <a:gd name="connsiteY61" fmla="*/ 3738769 h 3784177"/>
              <a:gd name="connsiteX62" fmla="*/ 3950014 w 8037833"/>
              <a:gd name="connsiteY62" fmla="*/ 3726942 h 3784177"/>
              <a:gd name="connsiteX63" fmla="*/ 3934671 w 8037833"/>
              <a:gd name="connsiteY63" fmla="*/ 3723339 h 3784177"/>
              <a:gd name="connsiteX64" fmla="*/ 3930274 w 8037833"/>
              <a:gd name="connsiteY64" fmla="*/ 3717148 h 3784177"/>
              <a:gd name="connsiteX65" fmla="*/ 3907660 w 8037833"/>
              <a:gd name="connsiteY65" fmla="*/ 3714456 h 3784177"/>
              <a:gd name="connsiteX66" fmla="*/ 3905087 w 8037833"/>
              <a:gd name="connsiteY66" fmla="*/ 3716098 h 3784177"/>
              <a:gd name="connsiteX67" fmla="*/ 3886347 w 8037833"/>
              <a:gd name="connsiteY67" fmla="*/ 3706620 h 3784177"/>
              <a:gd name="connsiteX68" fmla="*/ 3870533 w 8037833"/>
              <a:gd name="connsiteY68" fmla="*/ 3689905 h 3784177"/>
              <a:gd name="connsiteX69" fmla="*/ 3678563 w 8037833"/>
              <a:gd name="connsiteY69" fmla="*/ 3694486 h 3784177"/>
              <a:gd name="connsiteX70" fmla="*/ 3524121 w 8037833"/>
              <a:gd name="connsiteY70" fmla="*/ 3642736 h 3784177"/>
              <a:gd name="connsiteX71" fmla="*/ 3407752 w 8037833"/>
              <a:gd name="connsiteY71" fmla="*/ 3626590 h 3784177"/>
              <a:gd name="connsiteX72" fmla="*/ 3373519 w 8037833"/>
              <a:gd name="connsiteY72" fmla="*/ 3665785 h 3784177"/>
              <a:gd name="connsiteX73" fmla="*/ 3114267 w 8037833"/>
              <a:gd name="connsiteY73" fmla="*/ 3638983 h 3784177"/>
              <a:gd name="connsiteX74" fmla="*/ 3048270 w 8037833"/>
              <a:gd name="connsiteY74" fmla="*/ 3649949 h 3784177"/>
              <a:gd name="connsiteX75" fmla="*/ 2989722 w 8037833"/>
              <a:gd name="connsiteY75" fmla="*/ 3623230 h 3784177"/>
              <a:gd name="connsiteX76" fmla="*/ 2965734 w 8037833"/>
              <a:gd name="connsiteY76" fmla="*/ 3635676 h 3784177"/>
              <a:gd name="connsiteX77" fmla="*/ 2961603 w 8037833"/>
              <a:gd name="connsiteY77" fmla="*/ 3638221 h 3784177"/>
              <a:gd name="connsiteX78" fmla="*/ 2944959 w 8037833"/>
              <a:gd name="connsiteY78" fmla="*/ 3639723 h 3784177"/>
              <a:gd name="connsiteX79" fmla="*/ 2940402 w 8037833"/>
              <a:gd name="connsiteY79" fmla="*/ 3651000 h 3784177"/>
              <a:gd name="connsiteX80" fmla="*/ 2915449 w 8037833"/>
              <a:gd name="connsiteY80" fmla="*/ 3661039 h 3784177"/>
              <a:gd name="connsiteX81" fmla="*/ 2884777 w 8037833"/>
              <a:gd name="connsiteY81" fmla="*/ 3660775 h 3784177"/>
              <a:gd name="connsiteX82" fmla="*/ 2739034 w 8037833"/>
              <a:gd name="connsiteY82" fmla="*/ 3647396 h 3784177"/>
              <a:gd name="connsiteX83" fmla="*/ 2651827 w 8037833"/>
              <a:gd name="connsiteY83" fmla="*/ 3646306 h 3784177"/>
              <a:gd name="connsiteX84" fmla="*/ 2618680 w 8037833"/>
              <a:gd name="connsiteY84" fmla="*/ 3656755 h 3784177"/>
              <a:gd name="connsiteX85" fmla="*/ 2572404 w 8037833"/>
              <a:gd name="connsiteY85" fmla="*/ 3664043 h 3784177"/>
              <a:gd name="connsiteX86" fmla="*/ 2490721 w 8037833"/>
              <a:gd name="connsiteY86" fmla="*/ 3685313 h 3784177"/>
              <a:gd name="connsiteX87" fmla="*/ 2423704 w 8037833"/>
              <a:gd name="connsiteY87" fmla="*/ 3658079 h 3784177"/>
              <a:gd name="connsiteX88" fmla="*/ 2301172 w 8037833"/>
              <a:gd name="connsiteY88" fmla="*/ 3663053 h 3784177"/>
              <a:gd name="connsiteX89" fmla="*/ 2294102 w 8037833"/>
              <a:gd name="connsiteY89" fmla="*/ 3671151 h 3784177"/>
              <a:gd name="connsiteX90" fmla="*/ 2238966 w 8037833"/>
              <a:gd name="connsiteY90" fmla="*/ 3668777 h 3784177"/>
              <a:gd name="connsiteX91" fmla="*/ 2046240 w 8037833"/>
              <a:gd name="connsiteY91" fmla="*/ 3604535 h 3784177"/>
              <a:gd name="connsiteX92" fmla="*/ 1938480 w 8037833"/>
              <a:gd name="connsiteY92" fmla="*/ 3601439 h 3784177"/>
              <a:gd name="connsiteX93" fmla="*/ 1900166 w 8037833"/>
              <a:gd name="connsiteY93" fmla="*/ 3609358 h 3784177"/>
              <a:gd name="connsiteX94" fmla="*/ 1835976 w 8037833"/>
              <a:gd name="connsiteY94" fmla="*/ 3622065 h 3784177"/>
              <a:gd name="connsiteX95" fmla="*/ 1787830 w 8037833"/>
              <a:gd name="connsiteY95" fmla="*/ 3653768 h 3784177"/>
              <a:gd name="connsiteX96" fmla="*/ 1734224 w 8037833"/>
              <a:gd name="connsiteY96" fmla="*/ 3655593 h 3784177"/>
              <a:gd name="connsiteX97" fmla="*/ 1721989 w 8037833"/>
              <a:gd name="connsiteY97" fmla="*/ 3627298 h 3784177"/>
              <a:gd name="connsiteX98" fmla="*/ 1664576 w 8037833"/>
              <a:gd name="connsiteY98" fmla="*/ 3638572 h 3784177"/>
              <a:gd name="connsiteX99" fmla="*/ 1577459 w 8037833"/>
              <a:gd name="connsiteY99" fmla="*/ 3658824 h 3784177"/>
              <a:gd name="connsiteX100" fmla="*/ 1527269 w 8037833"/>
              <a:gd name="connsiteY100" fmla="*/ 3663088 h 3784177"/>
              <a:gd name="connsiteX101" fmla="*/ 1390118 w 8037833"/>
              <a:gd name="connsiteY101" fmla="*/ 3682789 h 3784177"/>
              <a:gd name="connsiteX102" fmla="*/ 1252698 w 8037833"/>
              <a:gd name="connsiteY102" fmla="*/ 3708662 h 3784177"/>
              <a:gd name="connsiteX103" fmla="*/ 1171039 w 8037833"/>
              <a:gd name="connsiteY103" fmla="*/ 3758642 h 3784177"/>
              <a:gd name="connsiteX104" fmla="*/ 1058106 w 8037833"/>
              <a:gd name="connsiteY104" fmla="*/ 3776166 h 3784177"/>
              <a:gd name="connsiteX105" fmla="*/ 1039167 w 8037833"/>
              <a:gd name="connsiteY105" fmla="*/ 3784177 h 3784177"/>
              <a:gd name="connsiteX106" fmla="*/ 1012958 w 8037833"/>
              <a:gd name="connsiteY106" fmla="*/ 3779206 h 3784177"/>
              <a:gd name="connsiteX107" fmla="*/ 907906 w 8037833"/>
              <a:gd name="connsiteY107" fmla="*/ 3757678 h 3784177"/>
              <a:gd name="connsiteX108" fmla="*/ 825226 w 8037833"/>
              <a:gd name="connsiteY108" fmla="*/ 3726369 h 3784177"/>
              <a:gd name="connsiteX109" fmla="*/ 722264 w 8037833"/>
              <a:gd name="connsiteY109" fmla="*/ 3747612 h 3784177"/>
              <a:gd name="connsiteX110" fmla="*/ 659460 w 8037833"/>
              <a:gd name="connsiteY110" fmla="*/ 3740429 h 3784177"/>
              <a:gd name="connsiteX111" fmla="*/ 556552 w 8037833"/>
              <a:gd name="connsiteY111" fmla="*/ 3697934 h 3784177"/>
              <a:gd name="connsiteX112" fmla="*/ 421042 w 8037833"/>
              <a:gd name="connsiteY112" fmla="*/ 3709912 h 3784177"/>
              <a:gd name="connsiteX113" fmla="*/ 393295 w 8037833"/>
              <a:gd name="connsiteY113" fmla="*/ 3753097 h 3784177"/>
              <a:gd name="connsiteX114" fmla="*/ 355918 w 8037833"/>
              <a:gd name="connsiteY114" fmla="*/ 3779172 h 3784177"/>
              <a:gd name="connsiteX115" fmla="*/ 339711 w 8037833"/>
              <a:gd name="connsiteY115" fmla="*/ 3718242 h 3784177"/>
              <a:gd name="connsiteX116" fmla="*/ 222239 w 8037833"/>
              <a:gd name="connsiteY116" fmla="*/ 3672335 h 3784177"/>
              <a:gd name="connsiteX117" fmla="*/ 163578 w 8037833"/>
              <a:gd name="connsiteY117" fmla="*/ 3656292 h 3784177"/>
              <a:gd name="connsiteX118" fmla="*/ 72220 w 8037833"/>
              <a:gd name="connsiteY118" fmla="*/ 3645272 h 3784177"/>
              <a:gd name="connsiteX119" fmla="*/ 44395 w 8037833"/>
              <a:gd name="connsiteY119" fmla="*/ 3639455 h 3784177"/>
              <a:gd name="connsiteX120" fmla="*/ 1962 w 8037833"/>
              <a:gd name="connsiteY120" fmla="*/ 3635948 h 3784177"/>
              <a:gd name="connsiteX121" fmla="*/ 0 w 8037833"/>
              <a:gd name="connsiteY121" fmla="*/ 3635261 h 3784177"/>
              <a:gd name="connsiteX122" fmla="*/ 0 w 8037833"/>
              <a:gd name="connsiteY122"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807644 w 8037833"/>
              <a:gd name="connsiteY5" fmla="*/ 3098770 h 3784177"/>
              <a:gd name="connsiteX6" fmla="*/ 7607062 w 8037833"/>
              <a:gd name="connsiteY6" fmla="*/ 308767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869803 w 8037833"/>
              <a:gd name="connsiteY14" fmla="*/ 3320289 h 3784177"/>
              <a:gd name="connsiteX15" fmla="*/ 6819463 w 8037833"/>
              <a:gd name="connsiteY15" fmla="*/ 3368624 h 3784177"/>
              <a:gd name="connsiteX16" fmla="*/ 6797198 w 8037833"/>
              <a:gd name="connsiteY16" fmla="*/ 3378256 h 3784177"/>
              <a:gd name="connsiteX17" fmla="*/ 6718286 w 8037833"/>
              <a:gd name="connsiteY17" fmla="*/ 3382997 h 3784177"/>
              <a:gd name="connsiteX18" fmla="*/ 6609242 w 8037833"/>
              <a:gd name="connsiteY18" fmla="*/ 3355040 h 3784177"/>
              <a:gd name="connsiteX19" fmla="*/ 6462092 w 8037833"/>
              <a:gd name="connsiteY19" fmla="*/ 3373529 h 3784177"/>
              <a:gd name="connsiteX20" fmla="*/ 6303479 w 8037833"/>
              <a:gd name="connsiteY20" fmla="*/ 3319842 h 3784177"/>
              <a:gd name="connsiteX21" fmla="*/ 6210639 w 8037833"/>
              <a:gd name="connsiteY21" fmla="*/ 3335546 h 3784177"/>
              <a:gd name="connsiteX22" fmla="*/ 6111718 w 8037833"/>
              <a:gd name="connsiteY22" fmla="*/ 3357536 h 3784177"/>
              <a:gd name="connsiteX23" fmla="*/ 5949057 w 8037833"/>
              <a:gd name="connsiteY23" fmla="*/ 3379652 h 3784177"/>
              <a:gd name="connsiteX24" fmla="*/ 5891274 w 8037833"/>
              <a:gd name="connsiteY24" fmla="*/ 3397681 h 3784177"/>
              <a:gd name="connsiteX25" fmla="*/ 5835383 w 8037833"/>
              <a:gd name="connsiteY25" fmla="*/ 3377529 h 3784177"/>
              <a:gd name="connsiteX26" fmla="*/ 5746050 w 8037833"/>
              <a:gd name="connsiteY26" fmla="*/ 3426142 h 3784177"/>
              <a:gd name="connsiteX27" fmla="*/ 5613670 w 8037833"/>
              <a:gd name="connsiteY27" fmla="*/ 3428671 h 3784177"/>
              <a:gd name="connsiteX28" fmla="*/ 5535334 w 8037833"/>
              <a:gd name="connsiteY28" fmla="*/ 3437044 h 3784177"/>
              <a:gd name="connsiteX29" fmla="*/ 5506940 w 8037833"/>
              <a:gd name="connsiteY29" fmla="*/ 3450999 h 3784177"/>
              <a:gd name="connsiteX30" fmla="*/ 5466372 w 8037833"/>
              <a:gd name="connsiteY30" fmla="*/ 3463245 h 3784177"/>
              <a:gd name="connsiteX31" fmla="*/ 5395833 w 8037833"/>
              <a:gd name="connsiteY31" fmla="*/ 3493194 h 3784177"/>
              <a:gd name="connsiteX32" fmla="*/ 5299224 w 8037833"/>
              <a:gd name="connsiteY32" fmla="*/ 3518930 h 3784177"/>
              <a:gd name="connsiteX33" fmla="*/ 5223043 w 8037833"/>
              <a:gd name="connsiteY33" fmla="*/ 3491664 h 3784177"/>
              <a:gd name="connsiteX34" fmla="*/ 5217733 w 8037833"/>
              <a:gd name="connsiteY34" fmla="*/ 3500463 h 3784177"/>
              <a:gd name="connsiteX35" fmla="*/ 5167992 w 8037833"/>
              <a:gd name="connsiteY35" fmla="*/ 3504085 h 3784177"/>
              <a:gd name="connsiteX36" fmla="*/ 4987020 w 8037833"/>
              <a:gd name="connsiteY36" fmla="*/ 3461263 h 3784177"/>
              <a:gd name="connsiteX37" fmla="*/ 4890003 w 8037833"/>
              <a:gd name="connsiteY37" fmla="*/ 3469874 h 3784177"/>
              <a:gd name="connsiteX38" fmla="*/ 4856654 w 8037833"/>
              <a:gd name="connsiteY38" fmla="*/ 3481880 h 3784177"/>
              <a:gd name="connsiteX39" fmla="*/ 4800711 w 8037833"/>
              <a:gd name="connsiteY39" fmla="*/ 3501441 h 3784177"/>
              <a:gd name="connsiteX40" fmla="*/ 4761569 w 8037833"/>
              <a:gd name="connsiteY40" fmla="*/ 3538103 h 3784177"/>
              <a:gd name="connsiteX41" fmla="*/ 4713734 w 8037833"/>
              <a:gd name="connsiteY41" fmla="*/ 3545724 h 3784177"/>
              <a:gd name="connsiteX42" fmla="*/ 4699169 w 8037833"/>
              <a:gd name="connsiteY42" fmla="*/ 3518988 h 3784177"/>
              <a:gd name="connsiteX43" fmla="*/ 4649120 w 8037833"/>
              <a:gd name="connsiteY43" fmla="*/ 3536392 h 3784177"/>
              <a:gd name="connsiteX44" fmla="*/ 4573578 w 8037833"/>
              <a:gd name="connsiteY44" fmla="*/ 3565923 h 3784177"/>
              <a:gd name="connsiteX45" fmla="*/ 4529117 w 8037833"/>
              <a:gd name="connsiteY45" fmla="*/ 3575592 h 3784177"/>
              <a:gd name="connsiteX46" fmla="*/ 4408641 w 8037833"/>
              <a:gd name="connsiteY46" fmla="*/ 3610000 h 3784177"/>
              <a:gd name="connsiteX47" fmla="*/ 4288710 w 8037833"/>
              <a:gd name="connsiteY47" fmla="*/ 3650556 h 3784177"/>
              <a:gd name="connsiteX48" fmla="*/ 4234393 w 8037833"/>
              <a:gd name="connsiteY48" fmla="*/ 3704576 h 3784177"/>
              <a:gd name="connsiteX49" fmla="*/ 4227541 w 8037833"/>
              <a:gd name="connsiteY49" fmla="*/ 3706978 h 3784177"/>
              <a:gd name="connsiteX50" fmla="*/ 4208725 w 8037833"/>
              <a:gd name="connsiteY50" fmla="*/ 3704841 h 3784177"/>
              <a:gd name="connsiteX51" fmla="*/ 4201632 w 8037833"/>
              <a:gd name="connsiteY51" fmla="*/ 3702602 h 3784177"/>
              <a:gd name="connsiteX52" fmla="*/ 4191289 w 8037833"/>
              <a:gd name="connsiteY52" fmla="*/ 3702380 h 3784177"/>
              <a:gd name="connsiteX53" fmla="*/ 4191039 w 8037833"/>
              <a:gd name="connsiteY53" fmla="*/ 3702831 h 3784177"/>
              <a:gd name="connsiteX54" fmla="*/ 4181340 w 8037833"/>
              <a:gd name="connsiteY54" fmla="*/ 3701729 h 3784177"/>
              <a:gd name="connsiteX55" fmla="*/ 4133816 w 8037833"/>
              <a:gd name="connsiteY55" fmla="*/ 3690565 h 3784177"/>
              <a:gd name="connsiteX56" fmla="*/ 4071732 w 8037833"/>
              <a:gd name="connsiteY56" fmla="*/ 3732513 h 3784177"/>
              <a:gd name="connsiteX57" fmla="*/ 4045924 w 8037833"/>
              <a:gd name="connsiteY57" fmla="*/ 3739404 h 3784177"/>
              <a:gd name="connsiteX58" fmla="*/ 4032171 w 8037833"/>
              <a:gd name="connsiteY58" fmla="*/ 3745523 h 3784177"/>
              <a:gd name="connsiteX59" fmla="*/ 4031335 w 8037833"/>
              <a:gd name="connsiteY59" fmla="*/ 3747479 h 3784177"/>
              <a:gd name="connsiteX60" fmla="*/ 3985774 w 8037833"/>
              <a:gd name="connsiteY60" fmla="*/ 3736547 h 3784177"/>
              <a:gd name="connsiteX61" fmla="*/ 3979769 w 8037833"/>
              <a:gd name="connsiteY61" fmla="*/ 3738769 h 3784177"/>
              <a:gd name="connsiteX62" fmla="*/ 3950014 w 8037833"/>
              <a:gd name="connsiteY62" fmla="*/ 3726942 h 3784177"/>
              <a:gd name="connsiteX63" fmla="*/ 3934671 w 8037833"/>
              <a:gd name="connsiteY63" fmla="*/ 3723339 h 3784177"/>
              <a:gd name="connsiteX64" fmla="*/ 3930274 w 8037833"/>
              <a:gd name="connsiteY64" fmla="*/ 3717148 h 3784177"/>
              <a:gd name="connsiteX65" fmla="*/ 3907660 w 8037833"/>
              <a:gd name="connsiteY65" fmla="*/ 3714456 h 3784177"/>
              <a:gd name="connsiteX66" fmla="*/ 3905087 w 8037833"/>
              <a:gd name="connsiteY66" fmla="*/ 3716098 h 3784177"/>
              <a:gd name="connsiteX67" fmla="*/ 3886347 w 8037833"/>
              <a:gd name="connsiteY67" fmla="*/ 3706620 h 3784177"/>
              <a:gd name="connsiteX68" fmla="*/ 3870533 w 8037833"/>
              <a:gd name="connsiteY68" fmla="*/ 3689905 h 3784177"/>
              <a:gd name="connsiteX69" fmla="*/ 3678563 w 8037833"/>
              <a:gd name="connsiteY69" fmla="*/ 3694486 h 3784177"/>
              <a:gd name="connsiteX70" fmla="*/ 3524121 w 8037833"/>
              <a:gd name="connsiteY70" fmla="*/ 3642736 h 3784177"/>
              <a:gd name="connsiteX71" fmla="*/ 3407752 w 8037833"/>
              <a:gd name="connsiteY71" fmla="*/ 3626590 h 3784177"/>
              <a:gd name="connsiteX72" fmla="*/ 3373519 w 8037833"/>
              <a:gd name="connsiteY72" fmla="*/ 3665785 h 3784177"/>
              <a:gd name="connsiteX73" fmla="*/ 3114267 w 8037833"/>
              <a:gd name="connsiteY73" fmla="*/ 3638983 h 3784177"/>
              <a:gd name="connsiteX74" fmla="*/ 3048270 w 8037833"/>
              <a:gd name="connsiteY74" fmla="*/ 3649949 h 3784177"/>
              <a:gd name="connsiteX75" fmla="*/ 2989722 w 8037833"/>
              <a:gd name="connsiteY75" fmla="*/ 3623230 h 3784177"/>
              <a:gd name="connsiteX76" fmla="*/ 2965734 w 8037833"/>
              <a:gd name="connsiteY76" fmla="*/ 3635676 h 3784177"/>
              <a:gd name="connsiteX77" fmla="*/ 2961603 w 8037833"/>
              <a:gd name="connsiteY77" fmla="*/ 3638221 h 3784177"/>
              <a:gd name="connsiteX78" fmla="*/ 2944959 w 8037833"/>
              <a:gd name="connsiteY78" fmla="*/ 3639723 h 3784177"/>
              <a:gd name="connsiteX79" fmla="*/ 2940402 w 8037833"/>
              <a:gd name="connsiteY79" fmla="*/ 3651000 h 3784177"/>
              <a:gd name="connsiteX80" fmla="*/ 2915449 w 8037833"/>
              <a:gd name="connsiteY80" fmla="*/ 3661039 h 3784177"/>
              <a:gd name="connsiteX81" fmla="*/ 2884777 w 8037833"/>
              <a:gd name="connsiteY81" fmla="*/ 3660775 h 3784177"/>
              <a:gd name="connsiteX82" fmla="*/ 2739034 w 8037833"/>
              <a:gd name="connsiteY82" fmla="*/ 3647396 h 3784177"/>
              <a:gd name="connsiteX83" fmla="*/ 2651827 w 8037833"/>
              <a:gd name="connsiteY83" fmla="*/ 3646306 h 3784177"/>
              <a:gd name="connsiteX84" fmla="*/ 2618680 w 8037833"/>
              <a:gd name="connsiteY84" fmla="*/ 3656755 h 3784177"/>
              <a:gd name="connsiteX85" fmla="*/ 2572404 w 8037833"/>
              <a:gd name="connsiteY85" fmla="*/ 3664043 h 3784177"/>
              <a:gd name="connsiteX86" fmla="*/ 2490721 w 8037833"/>
              <a:gd name="connsiteY86" fmla="*/ 3685313 h 3784177"/>
              <a:gd name="connsiteX87" fmla="*/ 2423704 w 8037833"/>
              <a:gd name="connsiteY87" fmla="*/ 3658079 h 3784177"/>
              <a:gd name="connsiteX88" fmla="*/ 2301172 w 8037833"/>
              <a:gd name="connsiteY88" fmla="*/ 3663053 h 3784177"/>
              <a:gd name="connsiteX89" fmla="*/ 2294102 w 8037833"/>
              <a:gd name="connsiteY89" fmla="*/ 3671151 h 3784177"/>
              <a:gd name="connsiteX90" fmla="*/ 2238966 w 8037833"/>
              <a:gd name="connsiteY90" fmla="*/ 3668777 h 3784177"/>
              <a:gd name="connsiteX91" fmla="*/ 2046240 w 8037833"/>
              <a:gd name="connsiteY91" fmla="*/ 3604535 h 3784177"/>
              <a:gd name="connsiteX92" fmla="*/ 1938480 w 8037833"/>
              <a:gd name="connsiteY92" fmla="*/ 3601439 h 3784177"/>
              <a:gd name="connsiteX93" fmla="*/ 1900166 w 8037833"/>
              <a:gd name="connsiteY93" fmla="*/ 3609358 h 3784177"/>
              <a:gd name="connsiteX94" fmla="*/ 1835976 w 8037833"/>
              <a:gd name="connsiteY94" fmla="*/ 3622065 h 3784177"/>
              <a:gd name="connsiteX95" fmla="*/ 1787830 w 8037833"/>
              <a:gd name="connsiteY95" fmla="*/ 3653768 h 3784177"/>
              <a:gd name="connsiteX96" fmla="*/ 1734224 w 8037833"/>
              <a:gd name="connsiteY96" fmla="*/ 3655593 h 3784177"/>
              <a:gd name="connsiteX97" fmla="*/ 1721989 w 8037833"/>
              <a:gd name="connsiteY97" fmla="*/ 3627298 h 3784177"/>
              <a:gd name="connsiteX98" fmla="*/ 1664576 w 8037833"/>
              <a:gd name="connsiteY98" fmla="*/ 3638572 h 3784177"/>
              <a:gd name="connsiteX99" fmla="*/ 1577459 w 8037833"/>
              <a:gd name="connsiteY99" fmla="*/ 3658824 h 3784177"/>
              <a:gd name="connsiteX100" fmla="*/ 1527269 w 8037833"/>
              <a:gd name="connsiteY100" fmla="*/ 3663088 h 3784177"/>
              <a:gd name="connsiteX101" fmla="*/ 1390118 w 8037833"/>
              <a:gd name="connsiteY101" fmla="*/ 3682789 h 3784177"/>
              <a:gd name="connsiteX102" fmla="*/ 1252698 w 8037833"/>
              <a:gd name="connsiteY102" fmla="*/ 3708662 h 3784177"/>
              <a:gd name="connsiteX103" fmla="*/ 1171039 w 8037833"/>
              <a:gd name="connsiteY103" fmla="*/ 3758642 h 3784177"/>
              <a:gd name="connsiteX104" fmla="*/ 1058106 w 8037833"/>
              <a:gd name="connsiteY104" fmla="*/ 3776166 h 3784177"/>
              <a:gd name="connsiteX105" fmla="*/ 1039167 w 8037833"/>
              <a:gd name="connsiteY105" fmla="*/ 3784177 h 3784177"/>
              <a:gd name="connsiteX106" fmla="*/ 1012958 w 8037833"/>
              <a:gd name="connsiteY106" fmla="*/ 3779206 h 3784177"/>
              <a:gd name="connsiteX107" fmla="*/ 907906 w 8037833"/>
              <a:gd name="connsiteY107" fmla="*/ 3757678 h 3784177"/>
              <a:gd name="connsiteX108" fmla="*/ 825226 w 8037833"/>
              <a:gd name="connsiteY108" fmla="*/ 3726369 h 3784177"/>
              <a:gd name="connsiteX109" fmla="*/ 722264 w 8037833"/>
              <a:gd name="connsiteY109" fmla="*/ 3747612 h 3784177"/>
              <a:gd name="connsiteX110" fmla="*/ 659460 w 8037833"/>
              <a:gd name="connsiteY110" fmla="*/ 3740429 h 3784177"/>
              <a:gd name="connsiteX111" fmla="*/ 556552 w 8037833"/>
              <a:gd name="connsiteY111" fmla="*/ 3697934 h 3784177"/>
              <a:gd name="connsiteX112" fmla="*/ 421042 w 8037833"/>
              <a:gd name="connsiteY112" fmla="*/ 3709912 h 3784177"/>
              <a:gd name="connsiteX113" fmla="*/ 393295 w 8037833"/>
              <a:gd name="connsiteY113" fmla="*/ 3753097 h 3784177"/>
              <a:gd name="connsiteX114" fmla="*/ 355918 w 8037833"/>
              <a:gd name="connsiteY114" fmla="*/ 3779172 h 3784177"/>
              <a:gd name="connsiteX115" fmla="*/ 339711 w 8037833"/>
              <a:gd name="connsiteY115" fmla="*/ 3718242 h 3784177"/>
              <a:gd name="connsiteX116" fmla="*/ 222239 w 8037833"/>
              <a:gd name="connsiteY116" fmla="*/ 3672335 h 3784177"/>
              <a:gd name="connsiteX117" fmla="*/ 163578 w 8037833"/>
              <a:gd name="connsiteY117" fmla="*/ 3656292 h 3784177"/>
              <a:gd name="connsiteX118" fmla="*/ 72220 w 8037833"/>
              <a:gd name="connsiteY118" fmla="*/ 3645272 h 3784177"/>
              <a:gd name="connsiteX119" fmla="*/ 44395 w 8037833"/>
              <a:gd name="connsiteY119" fmla="*/ 3639455 h 3784177"/>
              <a:gd name="connsiteX120" fmla="*/ 1962 w 8037833"/>
              <a:gd name="connsiteY120" fmla="*/ 3635948 h 3784177"/>
              <a:gd name="connsiteX121" fmla="*/ 0 w 8037833"/>
              <a:gd name="connsiteY121" fmla="*/ 3635261 h 3784177"/>
              <a:gd name="connsiteX122" fmla="*/ 0 w 8037833"/>
              <a:gd name="connsiteY122"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807644 w 8037833"/>
              <a:gd name="connsiteY5" fmla="*/ 3098770 h 3784177"/>
              <a:gd name="connsiteX6" fmla="*/ 7607062 w 8037833"/>
              <a:gd name="connsiteY6" fmla="*/ 308767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718286 w 8037833"/>
              <a:gd name="connsiteY17" fmla="*/ 3382997 h 3784177"/>
              <a:gd name="connsiteX18" fmla="*/ 6609242 w 8037833"/>
              <a:gd name="connsiteY18" fmla="*/ 3355040 h 3784177"/>
              <a:gd name="connsiteX19" fmla="*/ 6462092 w 8037833"/>
              <a:gd name="connsiteY19" fmla="*/ 3373529 h 3784177"/>
              <a:gd name="connsiteX20" fmla="*/ 6303479 w 8037833"/>
              <a:gd name="connsiteY20" fmla="*/ 3319842 h 3784177"/>
              <a:gd name="connsiteX21" fmla="*/ 6210639 w 8037833"/>
              <a:gd name="connsiteY21" fmla="*/ 3335546 h 3784177"/>
              <a:gd name="connsiteX22" fmla="*/ 6111718 w 8037833"/>
              <a:gd name="connsiteY22" fmla="*/ 3357536 h 3784177"/>
              <a:gd name="connsiteX23" fmla="*/ 5949057 w 8037833"/>
              <a:gd name="connsiteY23" fmla="*/ 3379652 h 3784177"/>
              <a:gd name="connsiteX24" fmla="*/ 5891274 w 8037833"/>
              <a:gd name="connsiteY24" fmla="*/ 3397681 h 3784177"/>
              <a:gd name="connsiteX25" fmla="*/ 5835383 w 8037833"/>
              <a:gd name="connsiteY25" fmla="*/ 3377529 h 3784177"/>
              <a:gd name="connsiteX26" fmla="*/ 5746050 w 8037833"/>
              <a:gd name="connsiteY26" fmla="*/ 3426142 h 3784177"/>
              <a:gd name="connsiteX27" fmla="*/ 5613670 w 8037833"/>
              <a:gd name="connsiteY27" fmla="*/ 3428671 h 3784177"/>
              <a:gd name="connsiteX28" fmla="*/ 5535334 w 8037833"/>
              <a:gd name="connsiteY28" fmla="*/ 3437044 h 3784177"/>
              <a:gd name="connsiteX29" fmla="*/ 5506940 w 8037833"/>
              <a:gd name="connsiteY29" fmla="*/ 3450999 h 3784177"/>
              <a:gd name="connsiteX30" fmla="*/ 5466372 w 8037833"/>
              <a:gd name="connsiteY30" fmla="*/ 3463245 h 3784177"/>
              <a:gd name="connsiteX31" fmla="*/ 5395833 w 8037833"/>
              <a:gd name="connsiteY31" fmla="*/ 3493194 h 3784177"/>
              <a:gd name="connsiteX32" fmla="*/ 5299224 w 8037833"/>
              <a:gd name="connsiteY32" fmla="*/ 3518930 h 3784177"/>
              <a:gd name="connsiteX33" fmla="*/ 5223043 w 8037833"/>
              <a:gd name="connsiteY33" fmla="*/ 3491664 h 3784177"/>
              <a:gd name="connsiteX34" fmla="*/ 5217733 w 8037833"/>
              <a:gd name="connsiteY34" fmla="*/ 3500463 h 3784177"/>
              <a:gd name="connsiteX35" fmla="*/ 5167992 w 8037833"/>
              <a:gd name="connsiteY35" fmla="*/ 3504085 h 3784177"/>
              <a:gd name="connsiteX36" fmla="*/ 4987020 w 8037833"/>
              <a:gd name="connsiteY36" fmla="*/ 3461263 h 3784177"/>
              <a:gd name="connsiteX37" fmla="*/ 4890003 w 8037833"/>
              <a:gd name="connsiteY37" fmla="*/ 3469874 h 3784177"/>
              <a:gd name="connsiteX38" fmla="*/ 4856654 w 8037833"/>
              <a:gd name="connsiteY38" fmla="*/ 3481880 h 3784177"/>
              <a:gd name="connsiteX39" fmla="*/ 4800711 w 8037833"/>
              <a:gd name="connsiteY39" fmla="*/ 3501441 h 3784177"/>
              <a:gd name="connsiteX40" fmla="*/ 4761569 w 8037833"/>
              <a:gd name="connsiteY40" fmla="*/ 3538103 h 3784177"/>
              <a:gd name="connsiteX41" fmla="*/ 4713734 w 8037833"/>
              <a:gd name="connsiteY41" fmla="*/ 3545724 h 3784177"/>
              <a:gd name="connsiteX42" fmla="*/ 4699169 w 8037833"/>
              <a:gd name="connsiteY42" fmla="*/ 3518988 h 3784177"/>
              <a:gd name="connsiteX43" fmla="*/ 4649120 w 8037833"/>
              <a:gd name="connsiteY43" fmla="*/ 3536392 h 3784177"/>
              <a:gd name="connsiteX44" fmla="*/ 4573578 w 8037833"/>
              <a:gd name="connsiteY44" fmla="*/ 3565923 h 3784177"/>
              <a:gd name="connsiteX45" fmla="*/ 4529117 w 8037833"/>
              <a:gd name="connsiteY45" fmla="*/ 3575592 h 3784177"/>
              <a:gd name="connsiteX46" fmla="*/ 4408641 w 8037833"/>
              <a:gd name="connsiteY46" fmla="*/ 3610000 h 3784177"/>
              <a:gd name="connsiteX47" fmla="*/ 4288710 w 8037833"/>
              <a:gd name="connsiteY47" fmla="*/ 3650556 h 3784177"/>
              <a:gd name="connsiteX48" fmla="*/ 4234393 w 8037833"/>
              <a:gd name="connsiteY48" fmla="*/ 3704576 h 3784177"/>
              <a:gd name="connsiteX49" fmla="*/ 4227541 w 8037833"/>
              <a:gd name="connsiteY49" fmla="*/ 3706978 h 3784177"/>
              <a:gd name="connsiteX50" fmla="*/ 4208725 w 8037833"/>
              <a:gd name="connsiteY50" fmla="*/ 3704841 h 3784177"/>
              <a:gd name="connsiteX51" fmla="*/ 4201632 w 8037833"/>
              <a:gd name="connsiteY51" fmla="*/ 3702602 h 3784177"/>
              <a:gd name="connsiteX52" fmla="*/ 4191289 w 8037833"/>
              <a:gd name="connsiteY52" fmla="*/ 3702380 h 3784177"/>
              <a:gd name="connsiteX53" fmla="*/ 4191039 w 8037833"/>
              <a:gd name="connsiteY53" fmla="*/ 3702831 h 3784177"/>
              <a:gd name="connsiteX54" fmla="*/ 4181340 w 8037833"/>
              <a:gd name="connsiteY54" fmla="*/ 3701729 h 3784177"/>
              <a:gd name="connsiteX55" fmla="*/ 4133816 w 8037833"/>
              <a:gd name="connsiteY55" fmla="*/ 3690565 h 3784177"/>
              <a:gd name="connsiteX56" fmla="*/ 4071732 w 8037833"/>
              <a:gd name="connsiteY56" fmla="*/ 3732513 h 3784177"/>
              <a:gd name="connsiteX57" fmla="*/ 4045924 w 8037833"/>
              <a:gd name="connsiteY57" fmla="*/ 3739404 h 3784177"/>
              <a:gd name="connsiteX58" fmla="*/ 4032171 w 8037833"/>
              <a:gd name="connsiteY58" fmla="*/ 3745523 h 3784177"/>
              <a:gd name="connsiteX59" fmla="*/ 4031335 w 8037833"/>
              <a:gd name="connsiteY59" fmla="*/ 3747479 h 3784177"/>
              <a:gd name="connsiteX60" fmla="*/ 3985774 w 8037833"/>
              <a:gd name="connsiteY60" fmla="*/ 3736547 h 3784177"/>
              <a:gd name="connsiteX61" fmla="*/ 3979769 w 8037833"/>
              <a:gd name="connsiteY61" fmla="*/ 3738769 h 3784177"/>
              <a:gd name="connsiteX62" fmla="*/ 3950014 w 8037833"/>
              <a:gd name="connsiteY62" fmla="*/ 3726942 h 3784177"/>
              <a:gd name="connsiteX63" fmla="*/ 3934671 w 8037833"/>
              <a:gd name="connsiteY63" fmla="*/ 3723339 h 3784177"/>
              <a:gd name="connsiteX64" fmla="*/ 3930274 w 8037833"/>
              <a:gd name="connsiteY64" fmla="*/ 3717148 h 3784177"/>
              <a:gd name="connsiteX65" fmla="*/ 3907660 w 8037833"/>
              <a:gd name="connsiteY65" fmla="*/ 3714456 h 3784177"/>
              <a:gd name="connsiteX66" fmla="*/ 3905087 w 8037833"/>
              <a:gd name="connsiteY66" fmla="*/ 3716098 h 3784177"/>
              <a:gd name="connsiteX67" fmla="*/ 3886347 w 8037833"/>
              <a:gd name="connsiteY67" fmla="*/ 3706620 h 3784177"/>
              <a:gd name="connsiteX68" fmla="*/ 3870533 w 8037833"/>
              <a:gd name="connsiteY68" fmla="*/ 3689905 h 3784177"/>
              <a:gd name="connsiteX69" fmla="*/ 3678563 w 8037833"/>
              <a:gd name="connsiteY69" fmla="*/ 3694486 h 3784177"/>
              <a:gd name="connsiteX70" fmla="*/ 3524121 w 8037833"/>
              <a:gd name="connsiteY70" fmla="*/ 3642736 h 3784177"/>
              <a:gd name="connsiteX71" fmla="*/ 3407752 w 8037833"/>
              <a:gd name="connsiteY71" fmla="*/ 3626590 h 3784177"/>
              <a:gd name="connsiteX72" fmla="*/ 3373519 w 8037833"/>
              <a:gd name="connsiteY72" fmla="*/ 3665785 h 3784177"/>
              <a:gd name="connsiteX73" fmla="*/ 3114267 w 8037833"/>
              <a:gd name="connsiteY73" fmla="*/ 3638983 h 3784177"/>
              <a:gd name="connsiteX74" fmla="*/ 3048270 w 8037833"/>
              <a:gd name="connsiteY74" fmla="*/ 3649949 h 3784177"/>
              <a:gd name="connsiteX75" fmla="*/ 2989722 w 8037833"/>
              <a:gd name="connsiteY75" fmla="*/ 3623230 h 3784177"/>
              <a:gd name="connsiteX76" fmla="*/ 2965734 w 8037833"/>
              <a:gd name="connsiteY76" fmla="*/ 3635676 h 3784177"/>
              <a:gd name="connsiteX77" fmla="*/ 2961603 w 8037833"/>
              <a:gd name="connsiteY77" fmla="*/ 3638221 h 3784177"/>
              <a:gd name="connsiteX78" fmla="*/ 2944959 w 8037833"/>
              <a:gd name="connsiteY78" fmla="*/ 3639723 h 3784177"/>
              <a:gd name="connsiteX79" fmla="*/ 2940402 w 8037833"/>
              <a:gd name="connsiteY79" fmla="*/ 3651000 h 3784177"/>
              <a:gd name="connsiteX80" fmla="*/ 2915449 w 8037833"/>
              <a:gd name="connsiteY80" fmla="*/ 3661039 h 3784177"/>
              <a:gd name="connsiteX81" fmla="*/ 2884777 w 8037833"/>
              <a:gd name="connsiteY81" fmla="*/ 3660775 h 3784177"/>
              <a:gd name="connsiteX82" fmla="*/ 2739034 w 8037833"/>
              <a:gd name="connsiteY82" fmla="*/ 3647396 h 3784177"/>
              <a:gd name="connsiteX83" fmla="*/ 2651827 w 8037833"/>
              <a:gd name="connsiteY83" fmla="*/ 3646306 h 3784177"/>
              <a:gd name="connsiteX84" fmla="*/ 2618680 w 8037833"/>
              <a:gd name="connsiteY84" fmla="*/ 3656755 h 3784177"/>
              <a:gd name="connsiteX85" fmla="*/ 2572404 w 8037833"/>
              <a:gd name="connsiteY85" fmla="*/ 3664043 h 3784177"/>
              <a:gd name="connsiteX86" fmla="*/ 2490721 w 8037833"/>
              <a:gd name="connsiteY86" fmla="*/ 3685313 h 3784177"/>
              <a:gd name="connsiteX87" fmla="*/ 2423704 w 8037833"/>
              <a:gd name="connsiteY87" fmla="*/ 3658079 h 3784177"/>
              <a:gd name="connsiteX88" fmla="*/ 2301172 w 8037833"/>
              <a:gd name="connsiteY88" fmla="*/ 3663053 h 3784177"/>
              <a:gd name="connsiteX89" fmla="*/ 2294102 w 8037833"/>
              <a:gd name="connsiteY89" fmla="*/ 3671151 h 3784177"/>
              <a:gd name="connsiteX90" fmla="*/ 2238966 w 8037833"/>
              <a:gd name="connsiteY90" fmla="*/ 3668777 h 3784177"/>
              <a:gd name="connsiteX91" fmla="*/ 2046240 w 8037833"/>
              <a:gd name="connsiteY91" fmla="*/ 3604535 h 3784177"/>
              <a:gd name="connsiteX92" fmla="*/ 1938480 w 8037833"/>
              <a:gd name="connsiteY92" fmla="*/ 3601439 h 3784177"/>
              <a:gd name="connsiteX93" fmla="*/ 1900166 w 8037833"/>
              <a:gd name="connsiteY93" fmla="*/ 3609358 h 3784177"/>
              <a:gd name="connsiteX94" fmla="*/ 1835976 w 8037833"/>
              <a:gd name="connsiteY94" fmla="*/ 3622065 h 3784177"/>
              <a:gd name="connsiteX95" fmla="*/ 1787830 w 8037833"/>
              <a:gd name="connsiteY95" fmla="*/ 3653768 h 3784177"/>
              <a:gd name="connsiteX96" fmla="*/ 1734224 w 8037833"/>
              <a:gd name="connsiteY96" fmla="*/ 3655593 h 3784177"/>
              <a:gd name="connsiteX97" fmla="*/ 1721989 w 8037833"/>
              <a:gd name="connsiteY97" fmla="*/ 3627298 h 3784177"/>
              <a:gd name="connsiteX98" fmla="*/ 1664576 w 8037833"/>
              <a:gd name="connsiteY98" fmla="*/ 3638572 h 3784177"/>
              <a:gd name="connsiteX99" fmla="*/ 1577459 w 8037833"/>
              <a:gd name="connsiteY99" fmla="*/ 3658824 h 3784177"/>
              <a:gd name="connsiteX100" fmla="*/ 1527269 w 8037833"/>
              <a:gd name="connsiteY100" fmla="*/ 3663088 h 3784177"/>
              <a:gd name="connsiteX101" fmla="*/ 1390118 w 8037833"/>
              <a:gd name="connsiteY101" fmla="*/ 3682789 h 3784177"/>
              <a:gd name="connsiteX102" fmla="*/ 1252698 w 8037833"/>
              <a:gd name="connsiteY102" fmla="*/ 3708662 h 3784177"/>
              <a:gd name="connsiteX103" fmla="*/ 1171039 w 8037833"/>
              <a:gd name="connsiteY103" fmla="*/ 3758642 h 3784177"/>
              <a:gd name="connsiteX104" fmla="*/ 1058106 w 8037833"/>
              <a:gd name="connsiteY104" fmla="*/ 3776166 h 3784177"/>
              <a:gd name="connsiteX105" fmla="*/ 1039167 w 8037833"/>
              <a:gd name="connsiteY105" fmla="*/ 3784177 h 3784177"/>
              <a:gd name="connsiteX106" fmla="*/ 1012958 w 8037833"/>
              <a:gd name="connsiteY106" fmla="*/ 3779206 h 3784177"/>
              <a:gd name="connsiteX107" fmla="*/ 907906 w 8037833"/>
              <a:gd name="connsiteY107" fmla="*/ 3757678 h 3784177"/>
              <a:gd name="connsiteX108" fmla="*/ 825226 w 8037833"/>
              <a:gd name="connsiteY108" fmla="*/ 3726369 h 3784177"/>
              <a:gd name="connsiteX109" fmla="*/ 722264 w 8037833"/>
              <a:gd name="connsiteY109" fmla="*/ 3747612 h 3784177"/>
              <a:gd name="connsiteX110" fmla="*/ 659460 w 8037833"/>
              <a:gd name="connsiteY110" fmla="*/ 3740429 h 3784177"/>
              <a:gd name="connsiteX111" fmla="*/ 556552 w 8037833"/>
              <a:gd name="connsiteY111" fmla="*/ 3697934 h 3784177"/>
              <a:gd name="connsiteX112" fmla="*/ 421042 w 8037833"/>
              <a:gd name="connsiteY112" fmla="*/ 3709912 h 3784177"/>
              <a:gd name="connsiteX113" fmla="*/ 393295 w 8037833"/>
              <a:gd name="connsiteY113" fmla="*/ 3753097 h 3784177"/>
              <a:gd name="connsiteX114" fmla="*/ 355918 w 8037833"/>
              <a:gd name="connsiteY114" fmla="*/ 3779172 h 3784177"/>
              <a:gd name="connsiteX115" fmla="*/ 339711 w 8037833"/>
              <a:gd name="connsiteY115" fmla="*/ 3718242 h 3784177"/>
              <a:gd name="connsiteX116" fmla="*/ 222239 w 8037833"/>
              <a:gd name="connsiteY116" fmla="*/ 3672335 h 3784177"/>
              <a:gd name="connsiteX117" fmla="*/ 163578 w 8037833"/>
              <a:gd name="connsiteY117" fmla="*/ 3656292 h 3784177"/>
              <a:gd name="connsiteX118" fmla="*/ 72220 w 8037833"/>
              <a:gd name="connsiteY118" fmla="*/ 3645272 h 3784177"/>
              <a:gd name="connsiteX119" fmla="*/ 44395 w 8037833"/>
              <a:gd name="connsiteY119" fmla="*/ 3639455 h 3784177"/>
              <a:gd name="connsiteX120" fmla="*/ 1962 w 8037833"/>
              <a:gd name="connsiteY120" fmla="*/ 3635948 h 3784177"/>
              <a:gd name="connsiteX121" fmla="*/ 0 w 8037833"/>
              <a:gd name="connsiteY121" fmla="*/ 3635261 h 3784177"/>
              <a:gd name="connsiteX122" fmla="*/ 0 w 8037833"/>
              <a:gd name="connsiteY122"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807644 w 8037833"/>
              <a:gd name="connsiteY5" fmla="*/ 3098770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718286 w 8037833"/>
              <a:gd name="connsiteY17" fmla="*/ 3382997 h 3784177"/>
              <a:gd name="connsiteX18" fmla="*/ 6609242 w 8037833"/>
              <a:gd name="connsiteY18" fmla="*/ 3355040 h 3784177"/>
              <a:gd name="connsiteX19" fmla="*/ 6462092 w 8037833"/>
              <a:gd name="connsiteY19" fmla="*/ 3373529 h 3784177"/>
              <a:gd name="connsiteX20" fmla="*/ 6303479 w 8037833"/>
              <a:gd name="connsiteY20" fmla="*/ 3319842 h 3784177"/>
              <a:gd name="connsiteX21" fmla="*/ 6210639 w 8037833"/>
              <a:gd name="connsiteY21" fmla="*/ 3335546 h 3784177"/>
              <a:gd name="connsiteX22" fmla="*/ 6111718 w 8037833"/>
              <a:gd name="connsiteY22" fmla="*/ 3357536 h 3784177"/>
              <a:gd name="connsiteX23" fmla="*/ 5949057 w 8037833"/>
              <a:gd name="connsiteY23" fmla="*/ 3379652 h 3784177"/>
              <a:gd name="connsiteX24" fmla="*/ 5891274 w 8037833"/>
              <a:gd name="connsiteY24" fmla="*/ 3397681 h 3784177"/>
              <a:gd name="connsiteX25" fmla="*/ 5835383 w 8037833"/>
              <a:gd name="connsiteY25" fmla="*/ 3377529 h 3784177"/>
              <a:gd name="connsiteX26" fmla="*/ 5746050 w 8037833"/>
              <a:gd name="connsiteY26" fmla="*/ 3426142 h 3784177"/>
              <a:gd name="connsiteX27" fmla="*/ 5613670 w 8037833"/>
              <a:gd name="connsiteY27" fmla="*/ 3428671 h 3784177"/>
              <a:gd name="connsiteX28" fmla="*/ 5535334 w 8037833"/>
              <a:gd name="connsiteY28" fmla="*/ 3437044 h 3784177"/>
              <a:gd name="connsiteX29" fmla="*/ 5506940 w 8037833"/>
              <a:gd name="connsiteY29" fmla="*/ 3450999 h 3784177"/>
              <a:gd name="connsiteX30" fmla="*/ 5466372 w 8037833"/>
              <a:gd name="connsiteY30" fmla="*/ 3463245 h 3784177"/>
              <a:gd name="connsiteX31" fmla="*/ 5395833 w 8037833"/>
              <a:gd name="connsiteY31" fmla="*/ 3493194 h 3784177"/>
              <a:gd name="connsiteX32" fmla="*/ 5299224 w 8037833"/>
              <a:gd name="connsiteY32" fmla="*/ 3518930 h 3784177"/>
              <a:gd name="connsiteX33" fmla="*/ 5223043 w 8037833"/>
              <a:gd name="connsiteY33" fmla="*/ 3491664 h 3784177"/>
              <a:gd name="connsiteX34" fmla="*/ 5217733 w 8037833"/>
              <a:gd name="connsiteY34" fmla="*/ 3500463 h 3784177"/>
              <a:gd name="connsiteX35" fmla="*/ 5167992 w 8037833"/>
              <a:gd name="connsiteY35" fmla="*/ 3504085 h 3784177"/>
              <a:gd name="connsiteX36" fmla="*/ 4987020 w 8037833"/>
              <a:gd name="connsiteY36" fmla="*/ 3461263 h 3784177"/>
              <a:gd name="connsiteX37" fmla="*/ 4890003 w 8037833"/>
              <a:gd name="connsiteY37" fmla="*/ 3469874 h 3784177"/>
              <a:gd name="connsiteX38" fmla="*/ 4856654 w 8037833"/>
              <a:gd name="connsiteY38" fmla="*/ 3481880 h 3784177"/>
              <a:gd name="connsiteX39" fmla="*/ 4800711 w 8037833"/>
              <a:gd name="connsiteY39" fmla="*/ 3501441 h 3784177"/>
              <a:gd name="connsiteX40" fmla="*/ 4761569 w 8037833"/>
              <a:gd name="connsiteY40" fmla="*/ 3538103 h 3784177"/>
              <a:gd name="connsiteX41" fmla="*/ 4713734 w 8037833"/>
              <a:gd name="connsiteY41" fmla="*/ 3545724 h 3784177"/>
              <a:gd name="connsiteX42" fmla="*/ 4699169 w 8037833"/>
              <a:gd name="connsiteY42" fmla="*/ 3518988 h 3784177"/>
              <a:gd name="connsiteX43" fmla="*/ 4649120 w 8037833"/>
              <a:gd name="connsiteY43" fmla="*/ 3536392 h 3784177"/>
              <a:gd name="connsiteX44" fmla="*/ 4573578 w 8037833"/>
              <a:gd name="connsiteY44" fmla="*/ 3565923 h 3784177"/>
              <a:gd name="connsiteX45" fmla="*/ 4529117 w 8037833"/>
              <a:gd name="connsiteY45" fmla="*/ 3575592 h 3784177"/>
              <a:gd name="connsiteX46" fmla="*/ 4408641 w 8037833"/>
              <a:gd name="connsiteY46" fmla="*/ 3610000 h 3784177"/>
              <a:gd name="connsiteX47" fmla="*/ 4288710 w 8037833"/>
              <a:gd name="connsiteY47" fmla="*/ 3650556 h 3784177"/>
              <a:gd name="connsiteX48" fmla="*/ 4234393 w 8037833"/>
              <a:gd name="connsiteY48" fmla="*/ 3704576 h 3784177"/>
              <a:gd name="connsiteX49" fmla="*/ 4227541 w 8037833"/>
              <a:gd name="connsiteY49" fmla="*/ 3706978 h 3784177"/>
              <a:gd name="connsiteX50" fmla="*/ 4208725 w 8037833"/>
              <a:gd name="connsiteY50" fmla="*/ 3704841 h 3784177"/>
              <a:gd name="connsiteX51" fmla="*/ 4201632 w 8037833"/>
              <a:gd name="connsiteY51" fmla="*/ 3702602 h 3784177"/>
              <a:gd name="connsiteX52" fmla="*/ 4191289 w 8037833"/>
              <a:gd name="connsiteY52" fmla="*/ 3702380 h 3784177"/>
              <a:gd name="connsiteX53" fmla="*/ 4191039 w 8037833"/>
              <a:gd name="connsiteY53" fmla="*/ 3702831 h 3784177"/>
              <a:gd name="connsiteX54" fmla="*/ 4181340 w 8037833"/>
              <a:gd name="connsiteY54" fmla="*/ 3701729 h 3784177"/>
              <a:gd name="connsiteX55" fmla="*/ 4133816 w 8037833"/>
              <a:gd name="connsiteY55" fmla="*/ 3690565 h 3784177"/>
              <a:gd name="connsiteX56" fmla="*/ 4071732 w 8037833"/>
              <a:gd name="connsiteY56" fmla="*/ 3732513 h 3784177"/>
              <a:gd name="connsiteX57" fmla="*/ 4045924 w 8037833"/>
              <a:gd name="connsiteY57" fmla="*/ 3739404 h 3784177"/>
              <a:gd name="connsiteX58" fmla="*/ 4032171 w 8037833"/>
              <a:gd name="connsiteY58" fmla="*/ 3745523 h 3784177"/>
              <a:gd name="connsiteX59" fmla="*/ 4031335 w 8037833"/>
              <a:gd name="connsiteY59" fmla="*/ 3747479 h 3784177"/>
              <a:gd name="connsiteX60" fmla="*/ 3985774 w 8037833"/>
              <a:gd name="connsiteY60" fmla="*/ 3736547 h 3784177"/>
              <a:gd name="connsiteX61" fmla="*/ 3979769 w 8037833"/>
              <a:gd name="connsiteY61" fmla="*/ 3738769 h 3784177"/>
              <a:gd name="connsiteX62" fmla="*/ 3950014 w 8037833"/>
              <a:gd name="connsiteY62" fmla="*/ 3726942 h 3784177"/>
              <a:gd name="connsiteX63" fmla="*/ 3934671 w 8037833"/>
              <a:gd name="connsiteY63" fmla="*/ 3723339 h 3784177"/>
              <a:gd name="connsiteX64" fmla="*/ 3930274 w 8037833"/>
              <a:gd name="connsiteY64" fmla="*/ 3717148 h 3784177"/>
              <a:gd name="connsiteX65" fmla="*/ 3907660 w 8037833"/>
              <a:gd name="connsiteY65" fmla="*/ 3714456 h 3784177"/>
              <a:gd name="connsiteX66" fmla="*/ 3905087 w 8037833"/>
              <a:gd name="connsiteY66" fmla="*/ 3716098 h 3784177"/>
              <a:gd name="connsiteX67" fmla="*/ 3886347 w 8037833"/>
              <a:gd name="connsiteY67" fmla="*/ 3706620 h 3784177"/>
              <a:gd name="connsiteX68" fmla="*/ 3870533 w 8037833"/>
              <a:gd name="connsiteY68" fmla="*/ 3689905 h 3784177"/>
              <a:gd name="connsiteX69" fmla="*/ 3678563 w 8037833"/>
              <a:gd name="connsiteY69" fmla="*/ 3694486 h 3784177"/>
              <a:gd name="connsiteX70" fmla="*/ 3524121 w 8037833"/>
              <a:gd name="connsiteY70" fmla="*/ 3642736 h 3784177"/>
              <a:gd name="connsiteX71" fmla="*/ 3407752 w 8037833"/>
              <a:gd name="connsiteY71" fmla="*/ 3626590 h 3784177"/>
              <a:gd name="connsiteX72" fmla="*/ 3373519 w 8037833"/>
              <a:gd name="connsiteY72" fmla="*/ 3665785 h 3784177"/>
              <a:gd name="connsiteX73" fmla="*/ 3114267 w 8037833"/>
              <a:gd name="connsiteY73" fmla="*/ 3638983 h 3784177"/>
              <a:gd name="connsiteX74" fmla="*/ 3048270 w 8037833"/>
              <a:gd name="connsiteY74" fmla="*/ 3649949 h 3784177"/>
              <a:gd name="connsiteX75" fmla="*/ 2989722 w 8037833"/>
              <a:gd name="connsiteY75" fmla="*/ 3623230 h 3784177"/>
              <a:gd name="connsiteX76" fmla="*/ 2965734 w 8037833"/>
              <a:gd name="connsiteY76" fmla="*/ 3635676 h 3784177"/>
              <a:gd name="connsiteX77" fmla="*/ 2961603 w 8037833"/>
              <a:gd name="connsiteY77" fmla="*/ 3638221 h 3784177"/>
              <a:gd name="connsiteX78" fmla="*/ 2944959 w 8037833"/>
              <a:gd name="connsiteY78" fmla="*/ 3639723 h 3784177"/>
              <a:gd name="connsiteX79" fmla="*/ 2940402 w 8037833"/>
              <a:gd name="connsiteY79" fmla="*/ 3651000 h 3784177"/>
              <a:gd name="connsiteX80" fmla="*/ 2915449 w 8037833"/>
              <a:gd name="connsiteY80" fmla="*/ 3661039 h 3784177"/>
              <a:gd name="connsiteX81" fmla="*/ 2884777 w 8037833"/>
              <a:gd name="connsiteY81" fmla="*/ 3660775 h 3784177"/>
              <a:gd name="connsiteX82" fmla="*/ 2739034 w 8037833"/>
              <a:gd name="connsiteY82" fmla="*/ 3647396 h 3784177"/>
              <a:gd name="connsiteX83" fmla="*/ 2651827 w 8037833"/>
              <a:gd name="connsiteY83" fmla="*/ 3646306 h 3784177"/>
              <a:gd name="connsiteX84" fmla="*/ 2618680 w 8037833"/>
              <a:gd name="connsiteY84" fmla="*/ 3656755 h 3784177"/>
              <a:gd name="connsiteX85" fmla="*/ 2572404 w 8037833"/>
              <a:gd name="connsiteY85" fmla="*/ 3664043 h 3784177"/>
              <a:gd name="connsiteX86" fmla="*/ 2490721 w 8037833"/>
              <a:gd name="connsiteY86" fmla="*/ 3685313 h 3784177"/>
              <a:gd name="connsiteX87" fmla="*/ 2423704 w 8037833"/>
              <a:gd name="connsiteY87" fmla="*/ 3658079 h 3784177"/>
              <a:gd name="connsiteX88" fmla="*/ 2301172 w 8037833"/>
              <a:gd name="connsiteY88" fmla="*/ 3663053 h 3784177"/>
              <a:gd name="connsiteX89" fmla="*/ 2294102 w 8037833"/>
              <a:gd name="connsiteY89" fmla="*/ 3671151 h 3784177"/>
              <a:gd name="connsiteX90" fmla="*/ 2238966 w 8037833"/>
              <a:gd name="connsiteY90" fmla="*/ 3668777 h 3784177"/>
              <a:gd name="connsiteX91" fmla="*/ 2046240 w 8037833"/>
              <a:gd name="connsiteY91" fmla="*/ 3604535 h 3784177"/>
              <a:gd name="connsiteX92" fmla="*/ 1938480 w 8037833"/>
              <a:gd name="connsiteY92" fmla="*/ 3601439 h 3784177"/>
              <a:gd name="connsiteX93" fmla="*/ 1900166 w 8037833"/>
              <a:gd name="connsiteY93" fmla="*/ 3609358 h 3784177"/>
              <a:gd name="connsiteX94" fmla="*/ 1835976 w 8037833"/>
              <a:gd name="connsiteY94" fmla="*/ 3622065 h 3784177"/>
              <a:gd name="connsiteX95" fmla="*/ 1787830 w 8037833"/>
              <a:gd name="connsiteY95" fmla="*/ 3653768 h 3784177"/>
              <a:gd name="connsiteX96" fmla="*/ 1734224 w 8037833"/>
              <a:gd name="connsiteY96" fmla="*/ 3655593 h 3784177"/>
              <a:gd name="connsiteX97" fmla="*/ 1721989 w 8037833"/>
              <a:gd name="connsiteY97" fmla="*/ 3627298 h 3784177"/>
              <a:gd name="connsiteX98" fmla="*/ 1664576 w 8037833"/>
              <a:gd name="connsiteY98" fmla="*/ 3638572 h 3784177"/>
              <a:gd name="connsiteX99" fmla="*/ 1577459 w 8037833"/>
              <a:gd name="connsiteY99" fmla="*/ 3658824 h 3784177"/>
              <a:gd name="connsiteX100" fmla="*/ 1527269 w 8037833"/>
              <a:gd name="connsiteY100" fmla="*/ 3663088 h 3784177"/>
              <a:gd name="connsiteX101" fmla="*/ 1390118 w 8037833"/>
              <a:gd name="connsiteY101" fmla="*/ 3682789 h 3784177"/>
              <a:gd name="connsiteX102" fmla="*/ 1252698 w 8037833"/>
              <a:gd name="connsiteY102" fmla="*/ 3708662 h 3784177"/>
              <a:gd name="connsiteX103" fmla="*/ 1171039 w 8037833"/>
              <a:gd name="connsiteY103" fmla="*/ 3758642 h 3784177"/>
              <a:gd name="connsiteX104" fmla="*/ 1058106 w 8037833"/>
              <a:gd name="connsiteY104" fmla="*/ 3776166 h 3784177"/>
              <a:gd name="connsiteX105" fmla="*/ 1039167 w 8037833"/>
              <a:gd name="connsiteY105" fmla="*/ 3784177 h 3784177"/>
              <a:gd name="connsiteX106" fmla="*/ 1012958 w 8037833"/>
              <a:gd name="connsiteY106" fmla="*/ 3779206 h 3784177"/>
              <a:gd name="connsiteX107" fmla="*/ 907906 w 8037833"/>
              <a:gd name="connsiteY107" fmla="*/ 3757678 h 3784177"/>
              <a:gd name="connsiteX108" fmla="*/ 825226 w 8037833"/>
              <a:gd name="connsiteY108" fmla="*/ 3726369 h 3784177"/>
              <a:gd name="connsiteX109" fmla="*/ 722264 w 8037833"/>
              <a:gd name="connsiteY109" fmla="*/ 3747612 h 3784177"/>
              <a:gd name="connsiteX110" fmla="*/ 659460 w 8037833"/>
              <a:gd name="connsiteY110" fmla="*/ 3740429 h 3784177"/>
              <a:gd name="connsiteX111" fmla="*/ 556552 w 8037833"/>
              <a:gd name="connsiteY111" fmla="*/ 3697934 h 3784177"/>
              <a:gd name="connsiteX112" fmla="*/ 421042 w 8037833"/>
              <a:gd name="connsiteY112" fmla="*/ 3709912 h 3784177"/>
              <a:gd name="connsiteX113" fmla="*/ 393295 w 8037833"/>
              <a:gd name="connsiteY113" fmla="*/ 3753097 h 3784177"/>
              <a:gd name="connsiteX114" fmla="*/ 355918 w 8037833"/>
              <a:gd name="connsiteY114" fmla="*/ 3779172 h 3784177"/>
              <a:gd name="connsiteX115" fmla="*/ 339711 w 8037833"/>
              <a:gd name="connsiteY115" fmla="*/ 3718242 h 3784177"/>
              <a:gd name="connsiteX116" fmla="*/ 222239 w 8037833"/>
              <a:gd name="connsiteY116" fmla="*/ 3672335 h 3784177"/>
              <a:gd name="connsiteX117" fmla="*/ 163578 w 8037833"/>
              <a:gd name="connsiteY117" fmla="*/ 3656292 h 3784177"/>
              <a:gd name="connsiteX118" fmla="*/ 72220 w 8037833"/>
              <a:gd name="connsiteY118" fmla="*/ 3645272 h 3784177"/>
              <a:gd name="connsiteX119" fmla="*/ 44395 w 8037833"/>
              <a:gd name="connsiteY119" fmla="*/ 3639455 h 3784177"/>
              <a:gd name="connsiteX120" fmla="*/ 1962 w 8037833"/>
              <a:gd name="connsiteY120" fmla="*/ 3635948 h 3784177"/>
              <a:gd name="connsiteX121" fmla="*/ 0 w 8037833"/>
              <a:gd name="connsiteY121" fmla="*/ 3635261 h 3784177"/>
              <a:gd name="connsiteX122" fmla="*/ 0 w 8037833"/>
              <a:gd name="connsiteY122"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807644 w 8037833"/>
              <a:gd name="connsiteY5" fmla="*/ 3098770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718286 w 8037833"/>
              <a:gd name="connsiteY17" fmla="*/ 3382997 h 3784177"/>
              <a:gd name="connsiteX18" fmla="*/ 6609242 w 8037833"/>
              <a:gd name="connsiteY18" fmla="*/ 3355040 h 3784177"/>
              <a:gd name="connsiteX19" fmla="*/ 6462092 w 8037833"/>
              <a:gd name="connsiteY19" fmla="*/ 3373529 h 3784177"/>
              <a:gd name="connsiteX20" fmla="*/ 6303479 w 8037833"/>
              <a:gd name="connsiteY20" fmla="*/ 3319842 h 3784177"/>
              <a:gd name="connsiteX21" fmla="*/ 6210639 w 8037833"/>
              <a:gd name="connsiteY21" fmla="*/ 3335546 h 3784177"/>
              <a:gd name="connsiteX22" fmla="*/ 6111718 w 8037833"/>
              <a:gd name="connsiteY22" fmla="*/ 3357536 h 3784177"/>
              <a:gd name="connsiteX23" fmla="*/ 5949057 w 8037833"/>
              <a:gd name="connsiteY23" fmla="*/ 3379652 h 3784177"/>
              <a:gd name="connsiteX24" fmla="*/ 5891274 w 8037833"/>
              <a:gd name="connsiteY24" fmla="*/ 3397681 h 3784177"/>
              <a:gd name="connsiteX25" fmla="*/ 5835383 w 8037833"/>
              <a:gd name="connsiteY25" fmla="*/ 3377529 h 3784177"/>
              <a:gd name="connsiteX26" fmla="*/ 5746050 w 8037833"/>
              <a:gd name="connsiteY26" fmla="*/ 3426142 h 3784177"/>
              <a:gd name="connsiteX27" fmla="*/ 5613670 w 8037833"/>
              <a:gd name="connsiteY27" fmla="*/ 3428671 h 3784177"/>
              <a:gd name="connsiteX28" fmla="*/ 5535334 w 8037833"/>
              <a:gd name="connsiteY28" fmla="*/ 3437044 h 3784177"/>
              <a:gd name="connsiteX29" fmla="*/ 5506940 w 8037833"/>
              <a:gd name="connsiteY29" fmla="*/ 3450999 h 3784177"/>
              <a:gd name="connsiteX30" fmla="*/ 5466372 w 8037833"/>
              <a:gd name="connsiteY30" fmla="*/ 3463245 h 3784177"/>
              <a:gd name="connsiteX31" fmla="*/ 5395833 w 8037833"/>
              <a:gd name="connsiteY31" fmla="*/ 3493194 h 3784177"/>
              <a:gd name="connsiteX32" fmla="*/ 5299224 w 8037833"/>
              <a:gd name="connsiteY32" fmla="*/ 3518930 h 3784177"/>
              <a:gd name="connsiteX33" fmla="*/ 5223043 w 8037833"/>
              <a:gd name="connsiteY33" fmla="*/ 3491664 h 3784177"/>
              <a:gd name="connsiteX34" fmla="*/ 5217733 w 8037833"/>
              <a:gd name="connsiteY34" fmla="*/ 3500463 h 3784177"/>
              <a:gd name="connsiteX35" fmla="*/ 5167992 w 8037833"/>
              <a:gd name="connsiteY35" fmla="*/ 3504085 h 3784177"/>
              <a:gd name="connsiteX36" fmla="*/ 4987020 w 8037833"/>
              <a:gd name="connsiteY36" fmla="*/ 3461263 h 3784177"/>
              <a:gd name="connsiteX37" fmla="*/ 4890003 w 8037833"/>
              <a:gd name="connsiteY37" fmla="*/ 3469874 h 3784177"/>
              <a:gd name="connsiteX38" fmla="*/ 4856654 w 8037833"/>
              <a:gd name="connsiteY38" fmla="*/ 3481880 h 3784177"/>
              <a:gd name="connsiteX39" fmla="*/ 4800711 w 8037833"/>
              <a:gd name="connsiteY39" fmla="*/ 3501441 h 3784177"/>
              <a:gd name="connsiteX40" fmla="*/ 4761569 w 8037833"/>
              <a:gd name="connsiteY40" fmla="*/ 3538103 h 3784177"/>
              <a:gd name="connsiteX41" fmla="*/ 4713734 w 8037833"/>
              <a:gd name="connsiteY41" fmla="*/ 3545724 h 3784177"/>
              <a:gd name="connsiteX42" fmla="*/ 4699169 w 8037833"/>
              <a:gd name="connsiteY42" fmla="*/ 3518988 h 3784177"/>
              <a:gd name="connsiteX43" fmla="*/ 4649120 w 8037833"/>
              <a:gd name="connsiteY43" fmla="*/ 3536392 h 3784177"/>
              <a:gd name="connsiteX44" fmla="*/ 4573578 w 8037833"/>
              <a:gd name="connsiteY44" fmla="*/ 3565923 h 3784177"/>
              <a:gd name="connsiteX45" fmla="*/ 4529117 w 8037833"/>
              <a:gd name="connsiteY45" fmla="*/ 3575592 h 3784177"/>
              <a:gd name="connsiteX46" fmla="*/ 4408641 w 8037833"/>
              <a:gd name="connsiteY46" fmla="*/ 3610000 h 3784177"/>
              <a:gd name="connsiteX47" fmla="*/ 4288710 w 8037833"/>
              <a:gd name="connsiteY47" fmla="*/ 3650556 h 3784177"/>
              <a:gd name="connsiteX48" fmla="*/ 4234393 w 8037833"/>
              <a:gd name="connsiteY48" fmla="*/ 3704576 h 3784177"/>
              <a:gd name="connsiteX49" fmla="*/ 4227541 w 8037833"/>
              <a:gd name="connsiteY49" fmla="*/ 3706978 h 3784177"/>
              <a:gd name="connsiteX50" fmla="*/ 4208725 w 8037833"/>
              <a:gd name="connsiteY50" fmla="*/ 3704841 h 3784177"/>
              <a:gd name="connsiteX51" fmla="*/ 4201632 w 8037833"/>
              <a:gd name="connsiteY51" fmla="*/ 3702602 h 3784177"/>
              <a:gd name="connsiteX52" fmla="*/ 4191289 w 8037833"/>
              <a:gd name="connsiteY52" fmla="*/ 3702380 h 3784177"/>
              <a:gd name="connsiteX53" fmla="*/ 4191039 w 8037833"/>
              <a:gd name="connsiteY53" fmla="*/ 3702831 h 3784177"/>
              <a:gd name="connsiteX54" fmla="*/ 4181340 w 8037833"/>
              <a:gd name="connsiteY54" fmla="*/ 3701729 h 3784177"/>
              <a:gd name="connsiteX55" fmla="*/ 4133816 w 8037833"/>
              <a:gd name="connsiteY55" fmla="*/ 3690565 h 3784177"/>
              <a:gd name="connsiteX56" fmla="*/ 4071732 w 8037833"/>
              <a:gd name="connsiteY56" fmla="*/ 3732513 h 3784177"/>
              <a:gd name="connsiteX57" fmla="*/ 4045924 w 8037833"/>
              <a:gd name="connsiteY57" fmla="*/ 3739404 h 3784177"/>
              <a:gd name="connsiteX58" fmla="*/ 4032171 w 8037833"/>
              <a:gd name="connsiteY58" fmla="*/ 3745523 h 3784177"/>
              <a:gd name="connsiteX59" fmla="*/ 4031335 w 8037833"/>
              <a:gd name="connsiteY59" fmla="*/ 3747479 h 3784177"/>
              <a:gd name="connsiteX60" fmla="*/ 3985774 w 8037833"/>
              <a:gd name="connsiteY60" fmla="*/ 3736547 h 3784177"/>
              <a:gd name="connsiteX61" fmla="*/ 3979769 w 8037833"/>
              <a:gd name="connsiteY61" fmla="*/ 3738769 h 3784177"/>
              <a:gd name="connsiteX62" fmla="*/ 3950014 w 8037833"/>
              <a:gd name="connsiteY62" fmla="*/ 3726942 h 3784177"/>
              <a:gd name="connsiteX63" fmla="*/ 3934671 w 8037833"/>
              <a:gd name="connsiteY63" fmla="*/ 3723339 h 3784177"/>
              <a:gd name="connsiteX64" fmla="*/ 3930274 w 8037833"/>
              <a:gd name="connsiteY64" fmla="*/ 3717148 h 3784177"/>
              <a:gd name="connsiteX65" fmla="*/ 3907660 w 8037833"/>
              <a:gd name="connsiteY65" fmla="*/ 3714456 h 3784177"/>
              <a:gd name="connsiteX66" fmla="*/ 3905087 w 8037833"/>
              <a:gd name="connsiteY66" fmla="*/ 3716098 h 3784177"/>
              <a:gd name="connsiteX67" fmla="*/ 3886347 w 8037833"/>
              <a:gd name="connsiteY67" fmla="*/ 3706620 h 3784177"/>
              <a:gd name="connsiteX68" fmla="*/ 3870533 w 8037833"/>
              <a:gd name="connsiteY68" fmla="*/ 3689905 h 3784177"/>
              <a:gd name="connsiteX69" fmla="*/ 3678563 w 8037833"/>
              <a:gd name="connsiteY69" fmla="*/ 3694486 h 3784177"/>
              <a:gd name="connsiteX70" fmla="*/ 3524121 w 8037833"/>
              <a:gd name="connsiteY70" fmla="*/ 3642736 h 3784177"/>
              <a:gd name="connsiteX71" fmla="*/ 3407752 w 8037833"/>
              <a:gd name="connsiteY71" fmla="*/ 3626590 h 3784177"/>
              <a:gd name="connsiteX72" fmla="*/ 3373519 w 8037833"/>
              <a:gd name="connsiteY72" fmla="*/ 3665785 h 3784177"/>
              <a:gd name="connsiteX73" fmla="*/ 3114267 w 8037833"/>
              <a:gd name="connsiteY73" fmla="*/ 3638983 h 3784177"/>
              <a:gd name="connsiteX74" fmla="*/ 3048270 w 8037833"/>
              <a:gd name="connsiteY74" fmla="*/ 3649949 h 3784177"/>
              <a:gd name="connsiteX75" fmla="*/ 2989722 w 8037833"/>
              <a:gd name="connsiteY75" fmla="*/ 3623230 h 3784177"/>
              <a:gd name="connsiteX76" fmla="*/ 2965734 w 8037833"/>
              <a:gd name="connsiteY76" fmla="*/ 3635676 h 3784177"/>
              <a:gd name="connsiteX77" fmla="*/ 2961603 w 8037833"/>
              <a:gd name="connsiteY77" fmla="*/ 3638221 h 3784177"/>
              <a:gd name="connsiteX78" fmla="*/ 2944959 w 8037833"/>
              <a:gd name="connsiteY78" fmla="*/ 3639723 h 3784177"/>
              <a:gd name="connsiteX79" fmla="*/ 2940402 w 8037833"/>
              <a:gd name="connsiteY79" fmla="*/ 3651000 h 3784177"/>
              <a:gd name="connsiteX80" fmla="*/ 2915449 w 8037833"/>
              <a:gd name="connsiteY80" fmla="*/ 3661039 h 3784177"/>
              <a:gd name="connsiteX81" fmla="*/ 2884777 w 8037833"/>
              <a:gd name="connsiteY81" fmla="*/ 3660775 h 3784177"/>
              <a:gd name="connsiteX82" fmla="*/ 2739034 w 8037833"/>
              <a:gd name="connsiteY82" fmla="*/ 3647396 h 3784177"/>
              <a:gd name="connsiteX83" fmla="*/ 2651827 w 8037833"/>
              <a:gd name="connsiteY83" fmla="*/ 3646306 h 3784177"/>
              <a:gd name="connsiteX84" fmla="*/ 2618680 w 8037833"/>
              <a:gd name="connsiteY84" fmla="*/ 3656755 h 3784177"/>
              <a:gd name="connsiteX85" fmla="*/ 2572404 w 8037833"/>
              <a:gd name="connsiteY85" fmla="*/ 3664043 h 3784177"/>
              <a:gd name="connsiteX86" fmla="*/ 2490721 w 8037833"/>
              <a:gd name="connsiteY86" fmla="*/ 3685313 h 3784177"/>
              <a:gd name="connsiteX87" fmla="*/ 2423704 w 8037833"/>
              <a:gd name="connsiteY87" fmla="*/ 3658079 h 3784177"/>
              <a:gd name="connsiteX88" fmla="*/ 2301172 w 8037833"/>
              <a:gd name="connsiteY88" fmla="*/ 3663053 h 3784177"/>
              <a:gd name="connsiteX89" fmla="*/ 2294102 w 8037833"/>
              <a:gd name="connsiteY89" fmla="*/ 3671151 h 3784177"/>
              <a:gd name="connsiteX90" fmla="*/ 2238966 w 8037833"/>
              <a:gd name="connsiteY90" fmla="*/ 3668777 h 3784177"/>
              <a:gd name="connsiteX91" fmla="*/ 2046240 w 8037833"/>
              <a:gd name="connsiteY91" fmla="*/ 3604535 h 3784177"/>
              <a:gd name="connsiteX92" fmla="*/ 1938480 w 8037833"/>
              <a:gd name="connsiteY92" fmla="*/ 3601439 h 3784177"/>
              <a:gd name="connsiteX93" fmla="*/ 1900166 w 8037833"/>
              <a:gd name="connsiteY93" fmla="*/ 3609358 h 3784177"/>
              <a:gd name="connsiteX94" fmla="*/ 1835976 w 8037833"/>
              <a:gd name="connsiteY94" fmla="*/ 3622065 h 3784177"/>
              <a:gd name="connsiteX95" fmla="*/ 1787830 w 8037833"/>
              <a:gd name="connsiteY95" fmla="*/ 3653768 h 3784177"/>
              <a:gd name="connsiteX96" fmla="*/ 1734224 w 8037833"/>
              <a:gd name="connsiteY96" fmla="*/ 3655593 h 3784177"/>
              <a:gd name="connsiteX97" fmla="*/ 1721989 w 8037833"/>
              <a:gd name="connsiteY97" fmla="*/ 3627298 h 3784177"/>
              <a:gd name="connsiteX98" fmla="*/ 1664576 w 8037833"/>
              <a:gd name="connsiteY98" fmla="*/ 3638572 h 3784177"/>
              <a:gd name="connsiteX99" fmla="*/ 1577459 w 8037833"/>
              <a:gd name="connsiteY99" fmla="*/ 3658824 h 3784177"/>
              <a:gd name="connsiteX100" fmla="*/ 1527269 w 8037833"/>
              <a:gd name="connsiteY100" fmla="*/ 3663088 h 3784177"/>
              <a:gd name="connsiteX101" fmla="*/ 1390118 w 8037833"/>
              <a:gd name="connsiteY101" fmla="*/ 3682789 h 3784177"/>
              <a:gd name="connsiteX102" fmla="*/ 1252698 w 8037833"/>
              <a:gd name="connsiteY102" fmla="*/ 3708662 h 3784177"/>
              <a:gd name="connsiteX103" fmla="*/ 1171039 w 8037833"/>
              <a:gd name="connsiteY103" fmla="*/ 3758642 h 3784177"/>
              <a:gd name="connsiteX104" fmla="*/ 1058106 w 8037833"/>
              <a:gd name="connsiteY104" fmla="*/ 3776166 h 3784177"/>
              <a:gd name="connsiteX105" fmla="*/ 1039167 w 8037833"/>
              <a:gd name="connsiteY105" fmla="*/ 3784177 h 3784177"/>
              <a:gd name="connsiteX106" fmla="*/ 1012958 w 8037833"/>
              <a:gd name="connsiteY106" fmla="*/ 3779206 h 3784177"/>
              <a:gd name="connsiteX107" fmla="*/ 907906 w 8037833"/>
              <a:gd name="connsiteY107" fmla="*/ 3757678 h 3784177"/>
              <a:gd name="connsiteX108" fmla="*/ 825226 w 8037833"/>
              <a:gd name="connsiteY108" fmla="*/ 3726369 h 3784177"/>
              <a:gd name="connsiteX109" fmla="*/ 722264 w 8037833"/>
              <a:gd name="connsiteY109" fmla="*/ 3747612 h 3784177"/>
              <a:gd name="connsiteX110" fmla="*/ 659460 w 8037833"/>
              <a:gd name="connsiteY110" fmla="*/ 3740429 h 3784177"/>
              <a:gd name="connsiteX111" fmla="*/ 556552 w 8037833"/>
              <a:gd name="connsiteY111" fmla="*/ 3697934 h 3784177"/>
              <a:gd name="connsiteX112" fmla="*/ 421042 w 8037833"/>
              <a:gd name="connsiteY112" fmla="*/ 3709912 h 3784177"/>
              <a:gd name="connsiteX113" fmla="*/ 393295 w 8037833"/>
              <a:gd name="connsiteY113" fmla="*/ 3753097 h 3784177"/>
              <a:gd name="connsiteX114" fmla="*/ 355918 w 8037833"/>
              <a:gd name="connsiteY114" fmla="*/ 3779172 h 3784177"/>
              <a:gd name="connsiteX115" fmla="*/ 339711 w 8037833"/>
              <a:gd name="connsiteY115" fmla="*/ 3718242 h 3784177"/>
              <a:gd name="connsiteX116" fmla="*/ 222239 w 8037833"/>
              <a:gd name="connsiteY116" fmla="*/ 3672335 h 3784177"/>
              <a:gd name="connsiteX117" fmla="*/ 163578 w 8037833"/>
              <a:gd name="connsiteY117" fmla="*/ 3656292 h 3784177"/>
              <a:gd name="connsiteX118" fmla="*/ 72220 w 8037833"/>
              <a:gd name="connsiteY118" fmla="*/ 3645272 h 3784177"/>
              <a:gd name="connsiteX119" fmla="*/ 44395 w 8037833"/>
              <a:gd name="connsiteY119" fmla="*/ 3639455 h 3784177"/>
              <a:gd name="connsiteX120" fmla="*/ 1962 w 8037833"/>
              <a:gd name="connsiteY120" fmla="*/ 3635948 h 3784177"/>
              <a:gd name="connsiteX121" fmla="*/ 0 w 8037833"/>
              <a:gd name="connsiteY121" fmla="*/ 3635261 h 3784177"/>
              <a:gd name="connsiteX122" fmla="*/ 0 w 8037833"/>
              <a:gd name="connsiteY122"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718286 w 8037833"/>
              <a:gd name="connsiteY17" fmla="*/ 3382997 h 3784177"/>
              <a:gd name="connsiteX18" fmla="*/ 6609242 w 8037833"/>
              <a:gd name="connsiteY18" fmla="*/ 3355040 h 3784177"/>
              <a:gd name="connsiteX19" fmla="*/ 6462092 w 8037833"/>
              <a:gd name="connsiteY19" fmla="*/ 3373529 h 3784177"/>
              <a:gd name="connsiteX20" fmla="*/ 6303479 w 8037833"/>
              <a:gd name="connsiteY20" fmla="*/ 3319842 h 3784177"/>
              <a:gd name="connsiteX21" fmla="*/ 6210639 w 8037833"/>
              <a:gd name="connsiteY21" fmla="*/ 3335546 h 3784177"/>
              <a:gd name="connsiteX22" fmla="*/ 6111718 w 8037833"/>
              <a:gd name="connsiteY22" fmla="*/ 3357536 h 3784177"/>
              <a:gd name="connsiteX23" fmla="*/ 5949057 w 8037833"/>
              <a:gd name="connsiteY23" fmla="*/ 3379652 h 3784177"/>
              <a:gd name="connsiteX24" fmla="*/ 5891274 w 8037833"/>
              <a:gd name="connsiteY24" fmla="*/ 3397681 h 3784177"/>
              <a:gd name="connsiteX25" fmla="*/ 5835383 w 8037833"/>
              <a:gd name="connsiteY25" fmla="*/ 3377529 h 3784177"/>
              <a:gd name="connsiteX26" fmla="*/ 5746050 w 8037833"/>
              <a:gd name="connsiteY26" fmla="*/ 3426142 h 3784177"/>
              <a:gd name="connsiteX27" fmla="*/ 5613670 w 8037833"/>
              <a:gd name="connsiteY27" fmla="*/ 3428671 h 3784177"/>
              <a:gd name="connsiteX28" fmla="*/ 5535334 w 8037833"/>
              <a:gd name="connsiteY28" fmla="*/ 3437044 h 3784177"/>
              <a:gd name="connsiteX29" fmla="*/ 5506940 w 8037833"/>
              <a:gd name="connsiteY29" fmla="*/ 3450999 h 3784177"/>
              <a:gd name="connsiteX30" fmla="*/ 5466372 w 8037833"/>
              <a:gd name="connsiteY30" fmla="*/ 3463245 h 3784177"/>
              <a:gd name="connsiteX31" fmla="*/ 5395833 w 8037833"/>
              <a:gd name="connsiteY31" fmla="*/ 3493194 h 3784177"/>
              <a:gd name="connsiteX32" fmla="*/ 5299224 w 8037833"/>
              <a:gd name="connsiteY32" fmla="*/ 3518930 h 3784177"/>
              <a:gd name="connsiteX33" fmla="*/ 5223043 w 8037833"/>
              <a:gd name="connsiteY33" fmla="*/ 3491664 h 3784177"/>
              <a:gd name="connsiteX34" fmla="*/ 5217733 w 8037833"/>
              <a:gd name="connsiteY34" fmla="*/ 3500463 h 3784177"/>
              <a:gd name="connsiteX35" fmla="*/ 5167992 w 8037833"/>
              <a:gd name="connsiteY35" fmla="*/ 3504085 h 3784177"/>
              <a:gd name="connsiteX36" fmla="*/ 4987020 w 8037833"/>
              <a:gd name="connsiteY36" fmla="*/ 3461263 h 3784177"/>
              <a:gd name="connsiteX37" fmla="*/ 4890003 w 8037833"/>
              <a:gd name="connsiteY37" fmla="*/ 3469874 h 3784177"/>
              <a:gd name="connsiteX38" fmla="*/ 4856654 w 8037833"/>
              <a:gd name="connsiteY38" fmla="*/ 3481880 h 3784177"/>
              <a:gd name="connsiteX39" fmla="*/ 4800711 w 8037833"/>
              <a:gd name="connsiteY39" fmla="*/ 3501441 h 3784177"/>
              <a:gd name="connsiteX40" fmla="*/ 4761569 w 8037833"/>
              <a:gd name="connsiteY40" fmla="*/ 3538103 h 3784177"/>
              <a:gd name="connsiteX41" fmla="*/ 4713734 w 8037833"/>
              <a:gd name="connsiteY41" fmla="*/ 3545724 h 3784177"/>
              <a:gd name="connsiteX42" fmla="*/ 4699169 w 8037833"/>
              <a:gd name="connsiteY42" fmla="*/ 3518988 h 3784177"/>
              <a:gd name="connsiteX43" fmla="*/ 4649120 w 8037833"/>
              <a:gd name="connsiteY43" fmla="*/ 3536392 h 3784177"/>
              <a:gd name="connsiteX44" fmla="*/ 4573578 w 8037833"/>
              <a:gd name="connsiteY44" fmla="*/ 3565923 h 3784177"/>
              <a:gd name="connsiteX45" fmla="*/ 4529117 w 8037833"/>
              <a:gd name="connsiteY45" fmla="*/ 3575592 h 3784177"/>
              <a:gd name="connsiteX46" fmla="*/ 4408641 w 8037833"/>
              <a:gd name="connsiteY46" fmla="*/ 3610000 h 3784177"/>
              <a:gd name="connsiteX47" fmla="*/ 4288710 w 8037833"/>
              <a:gd name="connsiteY47" fmla="*/ 3650556 h 3784177"/>
              <a:gd name="connsiteX48" fmla="*/ 4234393 w 8037833"/>
              <a:gd name="connsiteY48" fmla="*/ 3704576 h 3784177"/>
              <a:gd name="connsiteX49" fmla="*/ 4227541 w 8037833"/>
              <a:gd name="connsiteY49" fmla="*/ 3706978 h 3784177"/>
              <a:gd name="connsiteX50" fmla="*/ 4208725 w 8037833"/>
              <a:gd name="connsiteY50" fmla="*/ 3704841 h 3784177"/>
              <a:gd name="connsiteX51" fmla="*/ 4201632 w 8037833"/>
              <a:gd name="connsiteY51" fmla="*/ 3702602 h 3784177"/>
              <a:gd name="connsiteX52" fmla="*/ 4191289 w 8037833"/>
              <a:gd name="connsiteY52" fmla="*/ 3702380 h 3784177"/>
              <a:gd name="connsiteX53" fmla="*/ 4191039 w 8037833"/>
              <a:gd name="connsiteY53" fmla="*/ 3702831 h 3784177"/>
              <a:gd name="connsiteX54" fmla="*/ 4181340 w 8037833"/>
              <a:gd name="connsiteY54" fmla="*/ 3701729 h 3784177"/>
              <a:gd name="connsiteX55" fmla="*/ 4133816 w 8037833"/>
              <a:gd name="connsiteY55" fmla="*/ 3690565 h 3784177"/>
              <a:gd name="connsiteX56" fmla="*/ 4071732 w 8037833"/>
              <a:gd name="connsiteY56" fmla="*/ 3732513 h 3784177"/>
              <a:gd name="connsiteX57" fmla="*/ 4045924 w 8037833"/>
              <a:gd name="connsiteY57" fmla="*/ 3739404 h 3784177"/>
              <a:gd name="connsiteX58" fmla="*/ 4032171 w 8037833"/>
              <a:gd name="connsiteY58" fmla="*/ 3745523 h 3784177"/>
              <a:gd name="connsiteX59" fmla="*/ 4031335 w 8037833"/>
              <a:gd name="connsiteY59" fmla="*/ 3747479 h 3784177"/>
              <a:gd name="connsiteX60" fmla="*/ 3985774 w 8037833"/>
              <a:gd name="connsiteY60" fmla="*/ 3736547 h 3784177"/>
              <a:gd name="connsiteX61" fmla="*/ 3979769 w 8037833"/>
              <a:gd name="connsiteY61" fmla="*/ 3738769 h 3784177"/>
              <a:gd name="connsiteX62" fmla="*/ 3950014 w 8037833"/>
              <a:gd name="connsiteY62" fmla="*/ 3726942 h 3784177"/>
              <a:gd name="connsiteX63" fmla="*/ 3934671 w 8037833"/>
              <a:gd name="connsiteY63" fmla="*/ 3723339 h 3784177"/>
              <a:gd name="connsiteX64" fmla="*/ 3930274 w 8037833"/>
              <a:gd name="connsiteY64" fmla="*/ 3717148 h 3784177"/>
              <a:gd name="connsiteX65" fmla="*/ 3907660 w 8037833"/>
              <a:gd name="connsiteY65" fmla="*/ 3714456 h 3784177"/>
              <a:gd name="connsiteX66" fmla="*/ 3905087 w 8037833"/>
              <a:gd name="connsiteY66" fmla="*/ 3716098 h 3784177"/>
              <a:gd name="connsiteX67" fmla="*/ 3886347 w 8037833"/>
              <a:gd name="connsiteY67" fmla="*/ 3706620 h 3784177"/>
              <a:gd name="connsiteX68" fmla="*/ 3870533 w 8037833"/>
              <a:gd name="connsiteY68" fmla="*/ 3689905 h 3784177"/>
              <a:gd name="connsiteX69" fmla="*/ 3678563 w 8037833"/>
              <a:gd name="connsiteY69" fmla="*/ 3694486 h 3784177"/>
              <a:gd name="connsiteX70" fmla="*/ 3524121 w 8037833"/>
              <a:gd name="connsiteY70" fmla="*/ 3642736 h 3784177"/>
              <a:gd name="connsiteX71" fmla="*/ 3407752 w 8037833"/>
              <a:gd name="connsiteY71" fmla="*/ 3626590 h 3784177"/>
              <a:gd name="connsiteX72" fmla="*/ 3373519 w 8037833"/>
              <a:gd name="connsiteY72" fmla="*/ 3665785 h 3784177"/>
              <a:gd name="connsiteX73" fmla="*/ 3114267 w 8037833"/>
              <a:gd name="connsiteY73" fmla="*/ 3638983 h 3784177"/>
              <a:gd name="connsiteX74" fmla="*/ 3048270 w 8037833"/>
              <a:gd name="connsiteY74" fmla="*/ 3649949 h 3784177"/>
              <a:gd name="connsiteX75" fmla="*/ 2989722 w 8037833"/>
              <a:gd name="connsiteY75" fmla="*/ 3623230 h 3784177"/>
              <a:gd name="connsiteX76" fmla="*/ 2965734 w 8037833"/>
              <a:gd name="connsiteY76" fmla="*/ 3635676 h 3784177"/>
              <a:gd name="connsiteX77" fmla="*/ 2961603 w 8037833"/>
              <a:gd name="connsiteY77" fmla="*/ 3638221 h 3784177"/>
              <a:gd name="connsiteX78" fmla="*/ 2944959 w 8037833"/>
              <a:gd name="connsiteY78" fmla="*/ 3639723 h 3784177"/>
              <a:gd name="connsiteX79" fmla="*/ 2940402 w 8037833"/>
              <a:gd name="connsiteY79" fmla="*/ 3651000 h 3784177"/>
              <a:gd name="connsiteX80" fmla="*/ 2915449 w 8037833"/>
              <a:gd name="connsiteY80" fmla="*/ 3661039 h 3784177"/>
              <a:gd name="connsiteX81" fmla="*/ 2884777 w 8037833"/>
              <a:gd name="connsiteY81" fmla="*/ 3660775 h 3784177"/>
              <a:gd name="connsiteX82" fmla="*/ 2739034 w 8037833"/>
              <a:gd name="connsiteY82" fmla="*/ 3647396 h 3784177"/>
              <a:gd name="connsiteX83" fmla="*/ 2651827 w 8037833"/>
              <a:gd name="connsiteY83" fmla="*/ 3646306 h 3784177"/>
              <a:gd name="connsiteX84" fmla="*/ 2618680 w 8037833"/>
              <a:gd name="connsiteY84" fmla="*/ 3656755 h 3784177"/>
              <a:gd name="connsiteX85" fmla="*/ 2572404 w 8037833"/>
              <a:gd name="connsiteY85" fmla="*/ 3664043 h 3784177"/>
              <a:gd name="connsiteX86" fmla="*/ 2490721 w 8037833"/>
              <a:gd name="connsiteY86" fmla="*/ 3685313 h 3784177"/>
              <a:gd name="connsiteX87" fmla="*/ 2423704 w 8037833"/>
              <a:gd name="connsiteY87" fmla="*/ 3658079 h 3784177"/>
              <a:gd name="connsiteX88" fmla="*/ 2301172 w 8037833"/>
              <a:gd name="connsiteY88" fmla="*/ 3663053 h 3784177"/>
              <a:gd name="connsiteX89" fmla="*/ 2294102 w 8037833"/>
              <a:gd name="connsiteY89" fmla="*/ 3671151 h 3784177"/>
              <a:gd name="connsiteX90" fmla="*/ 2238966 w 8037833"/>
              <a:gd name="connsiteY90" fmla="*/ 3668777 h 3784177"/>
              <a:gd name="connsiteX91" fmla="*/ 2046240 w 8037833"/>
              <a:gd name="connsiteY91" fmla="*/ 3604535 h 3784177"/>
              <a:gd name="connsiteX92" fmla="*/ 1938480 w 8037833"/>
              <a:gd name="connsiteY92" fmla="*/ 3601439 h 3784177"/>
              <a:gd name="connsiteX93" fmla="*/ 1900166 w 8037833"/>
              <a:gd name="connsiteY93" fmla="*/ 3609358 h 3784177"/>
              <a:gd name="connsiteX94" fmla="*/ 1835976 w 8037833"/>
              <a:gd name="connsiteY94" fmla="*/ 3622065 h 3784177"/>
              <a:gd name="connsiteX95" fmla="*/ 1787830 w 8037833"/>
              <a:gd name="connsiteY95" fmla="*/ 3653768 h 3784177"/>
              <a:gd name="connsiteX96" fmla="*/ 1734224 w 8037833"/>
              <a:gd name="connsiteY96" fmla="*/ 3655593 h 3784177"/>
              <a:gd name="connsiteX97" fmla="*/ 1721989 w 8037833"/>
              <a:gd name="connsiteY97" fmla="*/ 3627298 h 3784177"/>
              <a:gd name="connsiteX98" fmla="*/ 1664576 w 8037833"/>
              <a:gd name="connsiteY98" fmla="*/ 3638572 h 3784177"/>
              <a:gd name="connsiteX99" fmla="*/ 1577459 w 8037833"/>
              <a:gd name="connsiteY99" fmla="*/ 3658824 h 3784177"/>
              <a:gd name="connsiteX100" fmla="*/ 1527269 w 8037833"/>
              <a:gd name="connsiteY100" fmla="*/ 3663088 h 3784177"/>
              <a:gd name="connsiteX101" fmla="*/ 1390118 w 8037833"/>
              <a:gd name="connsiteY101" fmla="*/ 3682789 h 3784177"/>
              <a:gd name="connsiteX102" fmla="*/ 1252698 w 8037833"/>
              <a:gd name="connsiteY102" fmla="*/ 3708662 h 3784177"/>
              <a:gd name="connsiteX103" fmla="*/ 1171039 w 8037833"/>
              <a:gd name="connsiteY103" fmla="*/ 3758642 h 3784177"/>
              <a:gd name="connsiteX104" fmla="*/ 1058106 w 8037833"/>
              <a:gd name="connsiteY104" fmla="*/ 3776166 h 3784177"/>
              <a:gd name="connsiteX105" fmla="*/ 1039167 w 8037833"/>
              <a:gd name="connsiteY105" fmla="*/ 3784177 h 3784177"/>
              <a:gd name="connsiteX106" fmla="*/ 1012958 w 8037833"/>
              <a:gd name="connsiteY106" fmla="*/ 3779206 h 3784177"/>
              <a:gd name="connsiteX107" fmla="*/ 907906 w 8037833"/>
              <a:gd name="connsiteY107" fmla="*/ 3757678 h 3784177"/>
              <a:gd name="connsiteX108" fmla="*/ 825226 w 8037833"/>
              <a:gd name="connsiteY108" fmla="*/ 3726369 h 3784177"/>
              <a:gd name="connsiteX109" fmla="*/ 722264 w 8037833"/>
              <a:gd name="connsiteY109" fmla="*/ 3747612 h 3784177"/>
              <a:gd name="connsiteX110" fmla="*/ 659460 w 8037833"/>
              <a:gd name="connsiteY110" fmla="*/ 3740429 h 3784177"/>
              <a:gd name="connsiteX111" fmla="*/ 556552 w 8037833"/>
              <a:gd name="connsiteY111" fmla="*/ 3697934 h 3784177"/>
              <a:gd name="connsiteX112" fmla="*/ 421042 w 8037833"/>
              <a:gd name="connsiteY112" fmla="*/ 3709912 h 3784177"/>
              <a:gd name="connsiteX113" fmla="*/ 393295 w 8037833"/>
              <a:gd name="connsiteY113" fmla="*/ 3753097 h 3784177"/>
              <a:gd name="connsiteX114" fmla="*/ 355918 w 8037833"/>
              <a:gd name="connsiteY114" fmla="*/ 3779172 h 3784177"/>
              <a:gd name="connsiteX115" fmla="*/ 339711 w 8037833"/>
              <a:gd name="connsiteY115" fmla="*/ 3718242 h 3784177"/>
              <a:gd name="connsiteX116" fmla="*/ 222239 w 8037833"/>
              <a:gd name="connsiteY116" fmla="*/ 3672335 h 3784177"/>
              <a:gd name="connsiteX117" fmla="*/ 163578 w 8037833"/>
              <a:gd name="connsiteY117" fmla="*/ 3656292 h 3784177"/>
              <a:gd name="connsiteX118" fmla="*/ 72220 w 8037833"/>
              <a:gd name="connsiteY118" fmla="*/ 3645272 h 3784177"/>
              <a:gd name="connsiteX119" fmla="*/ 44395 w 8037833"/>
              <a:gd name="connsiteY119" fmla="*/ 3639455 h 3784177"/>
              <a:gd name="connsiteX120" fmla="*/ 1962 w 8037833"/>
              <a:gd name="connsiteY120" fmla="*/ 3635948 h 3784177"/>
              <a:gd name="connsiteX121" fmla="*/ 0 w 8037833"/>
              <a:gd name="connsiteY121" fmla="*/ 3635261 h 3784177"/>
              <a:gd name="connsiteX122" fmla="*/ 0 w 8037833"/>
              <a:gd name="connsiteY122"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718286 w 8037833"/>
              <a:gd name="connsiteY17" fmla="*/ 3382997 h 3784177"/>
              <a:gd name="connsiteX18" fmla="*/ 6609242 w 8037833"/>
              <a:gd name="connsiteY18" fmla="*/ 3355040 h 3784177"/>
              <a:gd name="connsiteX19" fmla="*/ 6462092 w 8037833"/>
              <a:gd name="connsiteY19" fmla="*/ 3373529 h 3784177"/>
              <a:gd name="connsiteX20" fmla="*/ 6303479 w 8037833"/>
              <a:gd name="connsiteY20" fmla="*/ 3319842 h 3784177"/>
              <a:gd name="connsiteX21" fmla="*/ 6210639 w 8037833"/>
              <a:gd name="connsiteY21" fmla="*/ 3335546 h 3784177"/>
              <a:gd name="connsiteX22" fmla="*/ 6111718 w 8037833"/>
              <a:gd name="connsiteY22" fmla="*/ 3357536 h 3784177"/>
              <a:gd name="connsiteX23" fmla="*/ 5949057 w 8037833"/>
              <a:gd name="connsiteY23" fmla="*/ 3379652 h 3784177"/>
              <a:gd name="connsiteX24" fmla="*/ 5891274 w 8037833"/>
              <a:gd name="connsiteY24" fmla="*/ 3397681 h 3784177"/>
              <a:gd name="connsiteX25" fmla="*/ 5835383 w 8037833"/>
              <a:gd name="connsiteY25" fmla="*/ 3377529 h 3784177"/>
              <a:gd name="connsiteX26" fmla="*/ 5746050 w 8037833"/>
              <a:gd name="connsiteY26" fmla="*/ 3426142 h 3784177"/>
              <a:gd name="connsiteX27" fmla="*/ 5613670 w 8037833"/>
              <a:gd name="connsiteY27" fmla="*/ 3428671 h 3784177"/>
              <a:gd name="connsiteX28" fmla="*/ 5535334 w 8037833"/>
              <a:gd name="connsiteY28" fmla="*/ 3437044 h 3784177"/>
              <a:gd name="connsiteX29" fmla="*/ 5506940 w 8037833"/>
              <a:gd name="connsiteY29" fmla="*/ 3450999 h 3784177"/>
              <a:gd name="connsiteX30" fmla="*/ 5466372 w 8037833"/>
              <a:gd name="connsiteY30" fmla="*/ 3463245 h 3784177"/>
              <a:gd name="connsiteX31" fmla="*/ 5395833 w 8037833"/>
              <a:gd name="connsiteY31" fmla="*/ 3493194 h 3784177"/>
              <a:gd name="connsiteX32" fmla="*/ 5299224 w 8037833"/>
              <a:gd name="connsiteY32" fmla="*/ 3518930 h 3784177"/>
              <a:gd name="connsiteX33" fmla="*/ 5223043 w 8037833"/>
              <a:gd name="connsiteY33" fmla="*/ 3491664 h 3784177"/>
              <a:gd name="connsiteX34" fmla="*/ 5217733 w 8037833"/>
              <a:gd name="connsiteY34" fmla="*/ 3500463 h 3784177"/>
              <a:gd name="connsiteX35" fmla="*/ 5167992 w 8037833"/>
              <a:gd name="connsiteY35" fmla="*/ 3504085 h 3784177"/>
              <a:gd name="connsiteX36" fmla="*/ 4987020 w 8037833"/>
              <a:gd name="connsiteY36" fmla="*/ 3461263 h 3784177"/>
              <a:gd name="connsiteX37" fmla="*/ 4890003 w 8037833"/>
              <a:gd name="connsiteY37" fmla="*/ 3469874 h 3784177"/>
              <a:gd name="connsiteX38" fmla="*/ 4856654 w 8037833"/>
              <a:gd name="connsiteY38" fmla="*/ 3481880 h 3784177"/>
              <a:gd name="connsiteX39" fmla="*/ 4800711 w 8037833"/>
              <a:gd name="connsiteY39" fmla="*/ 3501441 h 3784177"/>
              <a:gd name="connsiteX40" fmla="*/ 4761569 w 8037833"/>
              <a:gd name="connsiteY40" fmla="*/ 3538103 h 3784177"/>
              <a:gd name="connsiteX41" fmla="*/ 4713734 w 8037833"/>
              <a:gd name="connsiteY41" fmla="*/ 3545724 h 3784177"/>
              <a:gd name="connsiteX42" fmla="*/ 4699169 w 8037833"/>
              <a:gd name="connsiteY42" fmla="*/ 3518988 h 3784177"/>
              <a:gd name="connsiteX43" fmla="*/ 4649120 w 8037833"/>
              <a:gd name="connsiteY43" fmla="*/ 3536392 h 3784177"/>
              <a:gd name="connsiteX44" fmla="*/ 4573578 w 8037833"/>
              <a:gd name="connsiteY44" fmla="*/ 3565923 h 3784177"/>
              <a:gd name="connsiteX45" fmla="*/ 4529117 w 8037833"/>
              <a:gd name="connsiteY45" fmla="*/ 3575592 h 3784177"/>
              <a:gd name="connsiteX46" fmla="*/ 4408641 w 8037833"/>
              <a:gd name="connsiteY46" fmla="*/ 3610000 h 3784177"/>
              <a:gd name="connsiteX47" fmla="*/ 4234393 w 8037833"/>
              <a:gd name="connsiteY47" fmla="*/ 3704576 h 3784177"/>
              <a:gd name="connsiteX48" fmla="*/ 4227541 w 8037833"/>
              <a:gd name="connsiteY48" fmla="*/ 3706978 h 3784177"/>
              <a:gd name="connsiteX49" fmla="*/ 4208725 w 8037833"/>
              <a:gd name="connsiteY49" fmla="*/ 3704841 h 3784177"/>
              <a:gd name="connsiteX50" fmla="*/ 4201632 w 8037833"/>
              <a:gd name="connsiteY50" fmla="*/ 3702602 h 3784177"/>
              <a:gd name="connsiteX51" fmla="*/ 4191289 w 8037833"/>
              <a:gd name="connsiteY51" fmla="*/ 3702380 h 3784177"/>
              <a:gd name="connsiteX52" fmla="*/ 4191039 w 8037833"/>
              <a:gd name="connsiteY52" fmla="*/ 3702831 h 3784177"/>
              <a:gd name="connsiteX53" fmla="*/ 4181340 w 8037833"/>
              <a:gd name="connsiteY53" fmla="*/ 3701729 h 3784177"/>
              <a:gd name="connsiteX54" fmla="*/ 4133816 w 8037833"/>
              <a:gd name="connsiteY54" fmla="*/ 3690565 h 3784177"/>
              <a:gd name="connsiteX55" fmla="*/ 4071732 w 8037833"/>
              <a:gd name="connsiteY55" fmla="*/ 3732513 h 3784177"/>
              <a:gd name="connsiteX56" fmla="*/ 4045924 w 8037833"/>
              <a:gd name="connsiteY56" fmla="*/ 3739404 h 3784177"/>
              <a:gd name="connsiteX57" fmla="*/ 4032171 w 8037833"/>
              <a:gd name="connsiteY57" fmla="*/ 3745523 h 3784177"/>
              <a:gd name="connsiteX58" fmla="*/ 4031335 w 8037833"/>
              <a:gd name="connsiteY58" fmla="*/ 3747479 h 3784177"/>
              <a:gd name="connsiteX59" fmla="*/ 3985774 w 8037833"/>
              <a:gd name="connsiteY59" fmla="*/ 3736547 h 3784177"/>
              <a:gd name="connsiteX60" fmla="*/ 3979769 w 8037833"/>
              <a:gd name="connsiteY60" fmla="*/ 3738769 h 3784177"/>
              <a:gd name="connsiteX61" fmla="*/ 3950014 w 8037833"/>
              <a:gd name="connsiteY61" fmla="*/ 3726942 h 3784177"/>
              <a:gd name="connsiteX62" fmla="*/ 3934671 w 8037833"/>
              <a:gd name="connsiteY62" fmla="*/ 3723339 h 3784177"/>
              <a:gd name="connsiteX63" fmla="*/ 3930274 w 8037833"/>
              <a:gd name="connsiteY63" fmla="*/ 3717148 h 3784177"/>
              <a:gd name="connsiteX64" fmla="*/ 3907660 w 8037833"/>
              <a:gd name="connsiteY64" fmla="*/ 3714456 h 3784177"/>
              <a:gd name="connsiteX65" fmla="*/ 3905087 w 8037833"/>
              <a:gd name="connsiteY65" fmla="*/ 3716098 h 3784177"/>
              <a:gd name="connsiteX66" fmla="*/ 3886347 w 8037833"/>
              <a:gd name="connsiteY66" fmla="*/ 3706620 h 3784177"/>
              <a:gd name="connsiteX67" fmla="*/ 3870533 w 8037833"/>
              <a:gd name="connsiteY67" fmla="*/ 3689905 h 3784177"/>
              <a:gd name="connsiteX68" fmla="*/ 3678563 w 8037833"/>
              <a:gd name="connsiteY68" fmla="*/ 3694486 h 3784177"/>
              <a:gd name="connsiteX69" fmla="*/ 3524121 w 8037833"/>
              <a:gd name="connsiteY69" fmla="*/ 3642736 h 3784177"/>
              <a:gd name="connsiteX70" fmla="*/ 3407752 w 8037833"/>
              <a:gd name="connsiteY70" fmla="*/ 3626590 h 3784177"/>
              <a:gd name="connsiteX71" fmla="*/ 3373519 w 8037833"/>
              <a:gd name="connsiteY71" fmla="*/ 3665785 h 3784177"/>
              <a:gd name="connsiteX72" fmla="*/ 3114267 w 8037833"/>
              <a:gd name="connsiteY72" fmla="*/ 3638983 h 3784177"/>
              <a:gd name="connsiteX73" fmla="*/ 3048270 w 8037833"/>
              <a:gd name="connsiteY73" fmla="*/ 3649949 h 3784177"/>
              <a:gd name="connsiteX74" fmla="*/ 2989722 w 8037833"/>
              <a:gd name="connsiteY74" fmla="*/ 3623230 h 3784177"/>
              <a:gd name="connsiteX75" fmla="*/ 2965734 w 8037833"/>
              <a:gd name="connsiteY75" fmla="*/ 3635676 h 3784177"/>
              <a:gd name="connsiteX76" fmla="*/ 2961603 w 8037833"/>
              <a:gd name="connsiteY76" fmla="*/ 3638221 h 3784177"/>
              <a:gd name="connsiteX77" fmla="*/ 2944959 w 8037833"/>
              <a:gd name="connsiteY77" fmla="*/ 3639723 h 3784177"/>
              <a:gd name="connsiteX78" fmla="*/ 2940402 w 8037833"/>
              <a:gd name="connsiteY78" fmla="*/ 3651000 h 3784177"/>
              <a:gd name="connsiteX79" fmla="*/ 2915449 w 8037833"/>
              <a:gd name="connsiteY79" fmla="*/ 3661039 h 3784177"/>
              <a:gd name="connsiteX80" fmla="*/ 2884777 w 8037833"/>
              <a:gd name="connsiteY80" fmla="*/ 3660775 h 3784177"/>
              <a:gd name="connsiteX81" fmla="*/ 2739034 w 8037833"/>
              <a:gd name="connsiteY81" fmla="*/ 3647396 h 3784177"/>
              <a:gd name="connsiteX82" fmla="*/ 2651827 w 8037833"/>
              <a:gd name="connsiteY82" fmla="*/ 3646306 h 3784177"/>
              <a:gd name="connsiteX83" fmla="*/ 2618680 w 8037833"/>
              <a:gd name="connsiteY83" fmla="*/ 3656755 h 3784177"/>
              <a:gd name="connsiteX84" fmla="*/ 2572404 w 8037833"/>
              <a:gd name="connsiteY84" fmla="*/ 3664043 h 3784177"/>
              <a:gd name="connsiteX85" fmla="*/ 2490721 w 8037833"/>
              <a:gd name="connsiteY85" fmla="*/ 3685313 h 3784177"/>
              <a:gd name="connsiteX86" fmla="*/ 2423704 w 8037833"/>
              <a:gd name="connsiteY86" fmla="*/ 3658079 h 3784177"/>
              <a:gd name="connsiteX87" fmla="*/ 2301172 w 8037833"/>
              <a:gd name="connsiteY87" fmla="*/ 3663053 h 3784177"/>
              <a:gd name="connsiteX88" fmla="*/ 2294102 w 8037833"/>
              <a:gd name="connsiteY88" fmla="*/ 3671151 h 3784177"/>
              <a:gd name="connsiteX89" fmla="*/ 2238966 w 8037833"/>
              <a:gd name="connsiteY89" fmla="*/ 3668777 h 3784177"/>
              <a:gd name="connsiteX90" fmla="*/ 2046240 w 8037833"/>
              <a:gd name="connsiteY90" fmla="*/ 3604535 h 3784177"/>
              <a:gd name="connsiteX91" fmla="*/ 1938480 w 8037833"/>
              <a:gd name="connsiteY91" fmla="*/ 3601439 h 3784177"/>
              <a:gd name="connsiteX92" fmla="*/ 1900166 w 8037833"/>
              <a:gd name="connsiteY92" fmla="*/ 3609358 h 3784177"/>
              <a:gd name="connsiteX93" fmla="*/ 1835976 w 8037833"/>
              <a:gd name="connsiteY93" fmla="*/ 3622065 h 3784177"/>
              <a:gd name="connsiteX94" fmla="*/ 1787830 w 8037833"/>
              <a:gd name="connsiteY94" fmla="*/ 3653768 h 3784177"/>
              <a:gd name="connsiteX95" fmla="*/ 1734224 w 8037833"/>
              <a:gd name="connsiteY95" fmla="*/ 3655593 h 3784177"/>
              <a:gd name="connsiteX96" fmla="*/ 1721989 w 8037833"/>
              <a:gd name="connsiteY96" fmla="*/ 3627298 h 3784177"/>
              <a:gd name="connsiteX97" fmla="*/ 1664576 w 8037833"/>
              <a:gd name="connsiteY97" fmla="*/ 3638572 h 3784177"/>
              <a:gd name="connsiteX98" fmla="*/ 1577459 w 8037833"/>
              <a:gd name="connsiteY98" fmla="*/ 3658824 h 3784177"/>
              <a:gd name="connsiteX99" fmla="*/ 1527269 w 8037833"/>
              <a:gd name="connsiteY99" fmla="*/ 3663088 h 3784177"/>
              <a:gd name="connsiteX100" fmla="*/ 1390118 w 8037833"/>
              <a:gd name="connsiteY100" fmla="*/ 3682789 h 3784177"/>
              <a:gd name="connsiteX101" fmla="*/ 1252698 w 8037833"/>
              <a:gd name="connsiteY101" fmla="*/ 3708662 h 3784177"/>
              <a:gd name="connsiteX102" fmla="*/ 1171039 w 8037833"/>
              <a:gd name="connsiteY102" fmla="*/ 3758642 h 3784177"/>
              <a:gd name="connsiteX103" fmla="*/ 1058106 w 8037833"/>
              <a:gd name="connsiteY103" fmla="*/ 3776166 h 3784177"/>
              <a:gd name="connsiteX104" fmla="*/ 1039167 w 8037833"/>
              <a:gd name="connsiteY104" fmla="*/ 3784177 h 3784177"/>
              <a:gd name="connsiteX105" fmla="*/ 1012958 w 8037833"/>
              <a:gd name="connsiteY105" fmla="*/ 3779206 h 3784177"/>
              <a:gd name="connsiteX106" fmla="*/ 907906 w 8037833"/>
              <a:gd name="connsiteY106" fmla="*/ 3757678 h 3784177"/>
              <a:gd name="connsiteX107" fmla="*/ 825226 w 8037833"/>
              <a:gd name="connsiteY107" fmla="*/ 3726369 h 3784177"/>
              <a:gd name="connsiteX108" fmla="*/ 722264 w 8037833"/>
              <a:gd name="connsiteY108" fmla="*/ 3747612 h 3784177"/>
              <a:gd name="connsiteX109" fmla="*/ 659460 w 8037833"/>
              <a:gd name="connsiteY109" fmla="*/ 3740429 h 3784177"/>
              <a:gd name="connsiteX110" fmla="*/ 556552 w 8037833"/>
              <a:gd name="connsiteY110" fmla="*/ 3697934 h 3784177"/>
              <a:gd name="connsiteX111" fmla="*/ 421042 w 8037833"/>
              <a:gd name="connsiteY111" fmla="*/ 3709912 h 3784177"/>
              <a:gd name="connsiteX112" fmla="*/ 393295 w 8037833"/>
              <a:gd name="connsiteY112" fmla="*/ 3753097 h 3784177"/>
              <a:gd name="connsiteX113" fmla="*/ 355918 w 8037833"/>
              <a:gd name="connsiteY113" fmla="*/ 3779172 h 3784177"/>
              <a:gd name="connsiteX114" fmla="*/ 339711 w 8037833"/>
              <a:gd name="connsiteY114" fmla="*/ 3718242 h 3784177"/>
              <a:gd name="connsiteX115" fmla="*/ 222239 w 8037833"/>
              <a:gd name="connsiteY115" fmla="*/ 3672335 h 3784177"/>
              <a:gd name="connsiteX116" fmla="*/ 163578 w 8037833"/>
              <a:gd name="connsiteY116" fmla="*/ 3656292 h 3784177"/>
              <a:gd name="connsiteX117" fmla="*/ 72220 w 8037833"/>
              <a:gd name="connsiteY117" fmla="*/ 3645272 h 3784177"/>
              <a:gd name="connsiteX118" fmla="*/ 44395 w 8037833"/>
              <a:gd name="connsiteY118" fmla="*/ 3639455 h 3784177"/>
              <a:gd name="connsiteX119" fmla="*/ 1962 w 8037833"/>
              <a:gd name="connsiteY119" fmla="*/ 3635948 h 3784177"/>
              <a:gd name="connsiteX120" fmla="*/ 0 w 8037833"/>
              <a:gd name="connsiteY120" fmla="*/ 3635261 h 3784177"/>
              <a:gd name="connsiteX121" fmla="*/ 0 w 8037833"/>
              <a:gd name="connsiteY121" fmla="*/ 12763 h 3784177"/>
              <a:gd name="connsiteX0" fmla="*/ 0 w 8037833"/>
              <a:gd name="connsiteY0" fmla="*/ 12763 h 3823683"/>
              <a:gd name="connsiteX1" fmla="*/ 8037833 w 8037833"/>
              <a:gd name="connsiteY1" fmla="*/ 0 h 3823683"/>
              <a:gd name="connsiteX2" fmla="*/ 8037833 w 8037833"/>
              <a:gd name="connsiteY2" fmla="*/ 3123098 h 3823683"/>
              <a:gd name="connsiteX3" fmla="*/ 8034343 w 8037833"/>
              <a:gd name="connsiteY3" fmla="*/ 3122573 h 3823683"/>
              <a:gd name="connsiteX4" fmla="*/ 7877229 w 8037833"/>
              <a:gd name="connsiteY4" fmla="*/ 3143819 h 3823683"/>
              <a:gd name="connsiteX5" fmla="*/ 7752740 w 8037833"/>
              <a:gd name="connsiteY5" fmla="*/ 3181149 h 3823683"/>
              <a:gd name="connsiteX6" fmla="*/ 7588760 w 8037833"/>
              <a:gd name="connsiteY6" fmla="*/ 3183782 h 3823683"/>
              <a:gd name="connsiteX7" fmla="*/ 7351256 w 8037833"/>
              <a:gd name="connsiteY7" fmla="*/ 3276296 h 3823683"/>
              <a:gd name="connsiteX8" fmla="*/ 7241630 w 8037833"/>
              <a:gd name="connsiteY8" fmla="*/ 3258619 h 3823683"/>
              <a:gd name="connsiteX9" fmla="*/ 7197338 w 8037833"/>
              <a:gd name="connsiteY9" fmla="*/ 3224751 h 3823683"/>
              <a:gd name="connsiteX10" fmla="*/ 7180777 w 8037833"/>
              <a:gd name="connsiteY10" fmla="*/ 3222826 h 3823683"/>
              <a:gd name="connsiteX11" fmla="*/ 7146896 w 8037833"/>
              <a:gd name="connsiteY11" fmla="*/ 3256975 h 3823683"/>
              <a:gd name="connsiteX12" fmla="*/ 7101771 w 8037833"/>
              <a:gd name="connsiteY12" fmla="*/ 3257015 h 3823683"/>
              <a:gd name="connsiteX13" fmla="*/ 7047844 w 8037833"/>
              <a:gd name="connsiteY13" fmla="*/ 3303791 h 3823683"/>
              <a:gd name="connsiteX14" fmla="*/ 6912506 w 8037833"/>
              <a:gd name="connsiteY14" fmla="*/ 3361478 h 3823683"/>
              <a:gd name="connsiteX15" fmla="*/ 6819463 w 8037833"/>
              <a:gd name="connsiteY15" fmla="*/ 3368624 h 3823683"/>
              <a:gd name="connsiteX16" fmla="*/ 6797198 w 8037833"/>
              <a:gd name="connsiteY16" fmla="*/ 3378256 h 3823683"/>
              <a:gd name="connsiteX17" fmla="*/ 6718286 w 8037833"/>
              <a:gd name="connsiteY17" fmla="*/ 3382997 h 3823683"/>
              <a:gd name="connsiteX18" fmla="*/ 6609242 w 8037833"/>
              <a:gd name="connsiteY18" fmla="*/ 3355040 h 3823683"/>
              <a:gd name="connsiteX19" fmla="*/ 6462092 w 8037833"/>
              <a:gd name="connsiteY19" fmla="*/ 3373529 h 3823683"/>
              <a:gd name="connsiteX20" fmla="*/ 6303479 w 8037833"/>
              <a:gd name="connsiteY20" fmla="*/ 3319842 h 3823683"/>
              <a:gd name="connsiteX21" fmla="*/ 6210639 w 8037833"/>
              <a:gd name="connsiteY21" fmla="*/ 3335546 h 3823683"/>
              <a:gd name="connsiteX22" fmla="*/ 6111718 w 8037833"/>
              <a:gd name="connsiteY22" fmla="*/ 3357536 h 3823683"/>
              <a:gd name="connsiteX23" fmla="*/ 5949057 w 8037833"/>
              <a:gd name="connsiteY23" fmla="*/ 3379652 h 3823683"/>
              <a:gd name="connsiteX24" fmla="*/ 5891274 w 8037833"/>
              <a:gd name="connsiteY24" fmla="*/ 3397681 h 3823683"/>
              <a:gd name="connsiteX25" fmla="*/ 5835383 w 8037833"/>
              <a:gd name="connsiteY25" fmla="*/ 3377529 h 3823683"/>
              <a:gd name="connsiteX26" fmla="*/ 5746050 w 8037833"/>
              <a:gd name="connsiteY26" fmla="*/ 3426142 h 3823683"/>
              <a:gd name="connsiteX27" fmla="*/ 5613670 w 8037833"/>
              <a:gd name="connsiteY27" fmla="*/ 3428671 h 3823683"/>
              <a:gd name="connsiteX28" fmla="*/ 5535334 w 8037833"/>
              <a:gd name="connsiteY28" fmla="*/ 3437044 h 3823683"/>
              <a:gd name="connsiteX29" fmla="*/ 5506940 w 8037833"/>
              <a:gd name="connsiteY29" fmla="*/ 3450999 h 3823683"/>
              <a:gd name="connsiteX30" fmla="*/ 5466372 w 8037833"/>
              <a:gd name="connsiteY30" fmla="*/ 3463245 h 3823683"/>
              <a:gd name="connsiteX31" fmla="*/ 5395833 w 8037833"/>
              <a:gd name="connsiteY31" fmla="*/ 3493194 h 3823683"/>
              <a:gd name="connsiteX32" fmla="*/ 5299224 w 8037833"/>
              <a:gd name="connsiteY32" fmla="*/ 3518930 h 3823683"/>
              <a:gd name="connsiteX33" fmla="*/ 5223043 w 8037833"/>
              <a:gd name="connsiteY33" fmla="*/ 3491664 h 3823683"/>
              <a:gd name="connsiteX34" fmla="*/ 5217733 w 8037833"/>
              <a:gd name="connsiteY34" fmla="*/ 3500463 h 3823683"/>
              <a:gd name="connsiteX35" fmla="*/ 5167992 w 8037833"/>
              <a:gd name="connsiteY35" fmla="*/ 3504085 h 3823683"/>
              <a:gd name="connsiteX36" fmla="*/ 4987020 w 8037833"/>
              <a:gd name="connsiteY36" fmla="*/ 3461263 h 3823683"/>
              <a:gd name="connsiteX37" fmla="*/ 4890003 w 8037833"/>
              <a:gd name="connsiteY37" fmla="*/ 3469874 h 3823683"/>
              <a:gd name="connsiteX38" fmla="*/ 4856654 w 8037833"/>
              <a:gd name="connsiteY38" fmla="*/ 3481880 h 3823683"/>
              <a:gd name="connsiteX39" fmla="*/ 4800711 w 8037833"/>
              <a:gd name="connsiteY39" fmla="*/ 3501441 h 3823683"/>
              <a:gd name="connsiteX40" fmla="*/ 4761569 w 8037833"/>
              <a:gd name="connsiteY40" fmla="*/ 3538103 h 3823683"/>
              <a:gd name="connsiteX41" fmla="*/ 4713734 w 8037833"/>
              <a:gd name="connsiteY41" fmla="*/ 3545724 h 3823683"/>
              <a:gd name="connsiteX42" fmla="*/ 4699169 w 8037833"/>
              <a:gd name="connsiteY42" fmla="*/ 3518988 h 3823683"/>
              <a:gd name="connsiteX43" fmla="*/ 4649120 w 8037833"/>
              <a:gd name="connsiteY43" fmla="*/ 3536392 h 3823683"/>
              <a:gd name="connsiteX44" fmla="*/ 4573578 w 8037833"/>
              <a:gd name="connsiteY44" fmla="*/ 3565923 h 3823683"/>
              <a:gd name="connsiteX45" fmla="*/ 4529117 w 8037833"/>
              <a:gd name="connsiteY45" fmla="*/ 3575592 h 3823683"/>
              <a:gd name="connsiteX46" fmla="*/ 4408641 w 8037833"/>
              <a:gd name="connsiteY46" fmla="*/ 3610000 h 3823683"/>
              <a:gd name="connsiteX47" fmla="*/ 4234393 w 8037833"/>
              <a:gd name="connsiteY47" fmla="*/ 3704576 h 3823683"/>
              <a:gd name="connsiteX48" fmla="*/ 4258044 w 8037833"/>
              <a:gd name="connsiteY48" fmla="*/ 3823683 h 3823683"/>
              <a:gd name="connsiteX49" fmla="*/ 4208725 w 8037833"/>
              <a:gd name="connsiteY49" fmla="*/ 3704841 h 3823683"/>
              <a:gd name="connsiteX50" fmla="*/ 4201632 w 8037833"/>
              <a:gd name="connsiteY50" fmla="*/ 3702602 h 3823683"/>
              <a:gd name="connsiteX51" fmla="*/ 4191289 w 8037833"/>
              <a:gd name="connsiteY51" fmla="*/ 3702380 h 3823683"/>
              <a:gd name="connsiteX52" fmla="*/ 4191039 w 8037833"/>
              <a:gd name="connsiteY52" fmla="*/ 3702831 h 3823683"/>
              <a:gd name="connsiteX53" fmla="*/ 4181340 w 8037833"/>
              <a:gd name="connsiteY53" fmla="*/ 3701729 h 3823683"/>
              <a:gd name="connsiteX54" fmla="*/ 4133816 w 8037833"/>
              <a:gd name="connsiteY54" fmla="*/ 3690565 h 3823683"/>
              <a:gd name="connsiteX55" fmla="*/ 4071732 w 8037833"/>
              <a:gd name="connsiteY55" fmla="*/ 3732513 h 3823683"/>
              <a:gd name="connsiteX56" fmla="*/ 4045924 w 8037833"/>
              <a:gd name="connsiteY56" fmla="*/ 3739404 h 3823683"/>
              <a:gd name="connsiteX57" fmla="*/ 4032171 w 8037833"/>
              <a:gd name="connsiteY57" fmla="*/ 3745523 h 3823683"/>
              <a:gd name="connsiteX58" fmla="*/ 4031335 w 8037833"/>
              <a:gd name="connsiteY58" fmla="*/ 3747479 h 3823683"/>
              <a:gd name="connsiteX59" fmla="*/ 3985774 w 8037833"/>
              <a:gd name="connsiteY59" fmla="*/ 3736547 h 3823683"/>
              <a:gd name="connsiteX60" fmla="*/ 3979769 w 8037833"/>
              <a:gd name="connsiteY60" fmla="*/ 3738769 h 3823683"/>
              <a:gd name="connsiteX61" fmla="*/ 3950014 w 8037833"/>
              <a:gd name="connsiteY61" fmla="*/ 3726942 h 3823683"/>
              <a:gd name="connsiteX62" fmla="*/ 3934671 w 8037833"/>
              <a:gd name="connsiteY62" fmla="*/ 3723339 h 3823683"/>
              <a:gd name="connsiteX63" fmla="*/ 3930274 w 8037833"/>
              <a:gd name="connsiteY63" fmla="*/ 3717148 h 3823683"/>
              <a:gd name="connsiteX64" fmla="*/ 3907660 w 8037833"/>
              <a:gd name="connsiteY64" fmla="*/ 3714456 h 3823683"/>
              <a:gd name="connsiteX65" fmla="*/ 3905087 w 8037833"/>
              <a:gd name="connsiteY65" fmla="*/ 3716098 h 3823683"/>
              <a:gd name="connsiteX66" fmla="*/ 3886347 w 8037833"/>
              <a:gd name="connsiteY66" fmla="*/ 3706620 h 3823683"/>
              <a:gd name="connsiteX67" fmla="*/ 3870533 w 8037833"/>
              <a:gd name="connsiteY67" fmla="*/ 3689905 h 3823683"/>
              <a:gd name="connsiteX68" fmla="*/ 3678563 w 8037833"/>
              <a:gd name="connsiteY68" fmla="*/ 3694486 h 3823683"/>
              <a:gd name="connsiteX69" fmla="*/ 3524121 w 8037833"/>
              <a:gd name="connsiteY69" fmla="*/ 3642736 h 3823683"/>
              <a:gd name="connsiteX70" fmla="*/ 3407752 w 8037833"/>
              <a:gd name="connsiteY70" fmla="*/ 3626590 h 3823683"/>
              <a:gd name="connsiteX71" fmla="*/ 3373519 w 8037833"/>
              <a:gd name="connsiteY71" fmla="*/ 3665785 h 3823683"/>
              <a:gd name="connsiteX72" fmla="*/ 3114267 w 8037833"/>
              <a:gd name="connsiteY72" fmla="*/ 3638983 h 3823683"/>
              <a:gd name="connsiteX73" fmla="*/ 3048270 w 8037833"/>
              <a:gd name="connsiteY73" fmla="*/ 3649949 h 3823683"/>
              <a:gd name="connsiteX74" fmla="*/ 2989722 w 8037833"/>
              <a:gd name="connsiteY74" fmla="*/ 3623230 h 3823683"/>
              <a:gd name="connsiteX75" fmla="*/ 2965734 w 8037833"/>
              <a:gd name="connsiteY75" fmla="*/ 3635676 h 3823683"/>
              <a:gd name="connsiteX76" fmla="*/ 2961603 w 8037833"/>
              <a:gd name="connsiteY76" fmla="*/ 3638221 h 3823683"/>
              <a:gd name="connsiteX77" fmla="*/ 2944959 w 8037833"/>
              <a:gd name="connsiteY77" fmla="*/ 3639723 h 3823683"/>
              <a:gd name="connsiteX78" fmla="*/ 2940402 w 8037833"/>
              <a:gd name="connsiteY78" fmla="*/ 3651000 h 3823683"/>
              <a:gd name="connsiteX79" fmla="*/ 2915449 w 8037833"/>
              <a:gd name="connsiteY79" fmla="*/ 3661039 h 3823683"/>
              <a:gd name="connsiteX80" fmla="*/ 2884777 w 8037833"/>
              <a:gd name="connsiteY80" fmla="*/ 3660775 h 3823683"/>
              <a:gd name="connsiteX81" fmla="*/ 2739034 w 8037833"/>
              <a:gd name="connsiteY81" fmla="*/ 3647396 h 3823683"/>
              <a:gd name="connsiteX82" fmla="*/ 2651827 w 8037833"/>
              <a:gd name="connsiteY82" fmla="*/ 3646306 h 3823683"/>
              <a:gd name="connsiteX83" fmla="*/ 2618680 w 8037833"/>
              <a:gd name="connsiteY83" fmla="*/ 3656755 h 3823683"/>
              <a:gd name="connsiteX84" fmla="*/ 2572404 w 8037833"/>
              <a:gd name="connsiteY84" fmla="*/ 3664043 h 3823683"/>
              <a:gd name="connsiteX85" fmla="*/ 2490721 w 8037833"/>
              <a:gd name="connsiteY85" fmla="*/ 3685313 h 3823683"/>
              <a:gd name="connsiteX86" fmla="*/ 2423704 w 8037833"/>
              <a:gd name="connsiteY86" fmla="*/ 3658079 h 3823683"/>
              <a:gd name="connsiteX87" fmla="*/ 2301172 w 8037833"/>
              <a:gd name="connsiteY87" fmla="*/ 3663053 h 3823683"/>
              <a:gd name="connsiteX88" fmla="*/ 2294102 w 8037833"/>
              <a:gd name="connsiteY88" fmla="*/ 3671151 h 3823683"/>
              <a:gd name="connsiteX89" fmla="*/ 2238966 w 8037833"/>
              <a:gd name="connsiteY89" fmla="*/ 3668777 h 3823683"/>
              <a:gd name="connsiteX90" fmla="*/ 2046240 w 8037833"/>
              <a:gd name="connsiteY90" fmla="*/ 3604535 h 3823683"/>
              <a:gd name="connsiteX91" fmla="*/ 1938480 w 8037833"/>
              <a:gd name="connsiteY91" fmla="*/ 3601439 h 3823683"/>
              <a:gd name="connsiteX92" fmla="*/ 1900166 w 8037833"/>
              <a:gd name="connsiteY92" fmla="*/ 3609358 h 3823683"/>
              <a:gd name="connsiteX93" fmla="*/ 1835976 w 8037833"/>
              <a:gd name="connsiteY93" fmla="*/ 3622065 h 3823683"/>
              <a:gd name="connsiteX94" fmla="*/ 1787830 w 8037833"/>
              <a:gd name="connsiteY94" fmla="*/ 3653768 h 3823683"/>
              <a:gd name="connsiteX95" fmla="*/ 1734224 w 8037833"/>
              <a:gd name="connsiteY95" fmla="*/ 3655593 h 3823683"/>
              <a:gd name="connsiteX96" fmla="*/ 1721989 w 8037833"/>
              <a:gd name="connsiteY96" fmla="*/ 3627298 h 3823683"/>
              <a:gd name="connsiteX97" fmla="*/ 1664576 w 8037833"/>
              <a:gd name="connsiteY97" fmla="*/ 3638572 h 3823683"/>
              <a:gd name="connsiteX98" fmla="*/ 1577459 w 8037833"/>
              <a:gd name="connsiteY98" fmla="*/ 3658824 h 3823683"/>
              <a:gd name="connsiteX99" fmla="*/ 1527269 w 8037833"/>
              <a:gd name="connsiteY99" fmla="*/ 3663088 h 3823683"/>
              <a:gd name="connsiteX100" fmla="*/ 1390118 w 8037833"/>
              <a:gd name="connsiteY100" fmla="*/ 3682789 h 3823683"/>
              <a:gd name="connsiteX101" fmla="*/ 1252698 w 8037833"/>
              <a:gd name="connsiteY101" fmla="*/ 3708662 h 3823683"/>
              <a:gd name="connsiteX102" fmla="*/ 1171039 w 8037833"/>
              <a:gd name="connsiteY102" fmla="*/ 3758642 h 3823683"/>
              <a:gd name="connsiteX103" fmla="*/ 1058106 w 8037833"/>
              <a:gd name="connsiteY103" fmla="*/ 3776166 h 3823683"/>
              <a:gd name="connsiteX104" fmla="*/ 1039167 w 8037833"/>
              <a:gd name="connsiteY104" fmla="*/ 3784177 h 3823683"/>
              <a:gd name="connsiteX105" fmla="*/ 1012958 w 8037833"/>
              <a:gd name="connsiteY105" fmla="*/ 3779206 h 3823683"/>
              <a:gd name="connsiteX106" fmla="*/ 907906 w 8037833"/>
              <a:gd name="connsiteY106" fmla="*/ 3757678 h 3823683"/>
              <a:gd name="connsiteX107" fmla="*/ 825226 w 8037833"/>
              <a:gd name="connsiteY107" fmla="*/ 3726369 h 3823683"/>
              <a:gd name="connsiteX108" fmla="*/ 722264 w 8037833"/>
              <a:gd name="connsiteY108" fmla="*/ 3747612 h 3823683"/>
              <a:gd name="connsiteX109" fmla="*/ 659460 w 8037833"/>
              <a:gd name="connsiteY109" fmla="*/ 3740429 h 3823683"/>
              <a:gd name="connsiteX110" fmla="*/ 556552 w 8037833"/>
              <a:gd name="connsiteY110" fmla="*/ 3697934 h 3823683"/>
              <a:gd name="connsiteX111" fmla="*/ 421042 w 8037833"/>
              <a:gd name="connsiteY111" fmla="*/ 3709912 h 3823683"/>
              <a:gd name="connsiteX112" fmla="*/ 393295 w 8037833"/>
              <a:gd name="connsiteY112" fmla="*/ 3753097 h 3823683"/>
              <a:gd name="connsiteX113" fmla="*/ 355918 w 8037833"/>
              <a:gd name="connsiteY113" fmla="*/ 3779172 h 3823683"/>
              <a:gd name="connsiteX114" fmla="*/ 339711 w 8037833"/>
              <a:gd name="connsiteY114" fmla="*/ 3718242 h 3823683"/>
              <a:gd name="connsiteX115" fmla="*/ 222239 w 8037833"/>
              <a:gd name="connsiteY115" fmla="*/ 3672335 h 3823683"/>
              <a:gd name="connsiteX116" fmla="*/ 163578 w 8037833"/>
              <a:gd name="connsiteY116" fmla="*/ 3656292 h 3823683"/>
              <a:gd name="connsiteX117" fmla="*/ 72220 w 8037833"/>
              <a:gd name="connsiteY117" fmla="*/ 3645272 h 3823683"/>
              <a:gd name="connsiteX118" fmla="*/ 44395 w 8037833"/>
              <a:gd name="connsiteY118" fmla="*/ 3639455 h 3823683"/>
              <a:gd name="connsiteX119" fmla="*/ 1962 w 8037833"/>
              <a:gd name="connsiteY119" fmla="*/ 3635948 h 3823683"/>
              <a:gd name="connsiteX120" fmla="*/ 0 w 8037833"/>
              <a:gd name="connsiteY120" fmla="*/ 3635261 h 3823683"/>
              <a:gd name="connsiteX121" fmla="*/ 0 w 8037833"/>
              <a:gd name="connsiteY121" fmla="*/ 12763 h 3823683"/>
              <a:gd name="connsiteX0" fmla="*/ 0 w 8037833"/>
              <a:gd name="connsiteY0" fmla="*/ 12763 h 3823683"/>
              <a:gd name="connsiteX1" fmla="*/ 8037833 w 8037833"/>
              <a:gd name="connsiteY1" fmla="*/ 0 h 3823683"/>
              <a:gd name="connsiteX2" fmla="*/ 8037833 w 8037833"/>
              <a:gd name="connsiteY2" fmla="*/ 3123098 h 3823683"/>
              <a:gd name="connsiteX3" fmla="*/ 8034343 w 8037833"/>
              <a:gd name="connsiteY3" fmla="*/ 3122573 h 3823683"/>
              <a:gd name="connsiteX4" fmla="*/ 7877229 w 8037833"/>
              <a:gd name="connsiteY4" fmla="*/ 3143819 h 3823683"/>
              <a:gd name="connsiteX5" fmla="*/ 7752740 w 8037833"/>
              <a:gd name="connsiteY5" fmla="*/ 3181149 h 3823683"/>
              <a:gd name="connsiteX6" fmla="*/ 7588760 w 8037833"/>
              <a:gd name="connsiteY6" fmla="*/ 3183782 h 3823683"/>
              <a:gd name="connsiteX7" fmla="*/ 7351256 w 8037833"/>
              <a:gd name="connsiteY7" fmla="*/ 3276296 h 3823683"/>
              <a:gd name="connsiteX8" fmla="*/ 7241630 w 8037833"/>
              <a:gd name="connsiteY8" fmla="*/ 3258619 h 3823683"/>
              <a:gd name="connsiteX9" fmla="*/ 7197338 w 8037833"/>
              <a:gd name="connsiteY9" fmla="*/ 3224751 h 3823683"/>
              <a:gd name="connsiteX10" fmla="*/ 7180777 w 8037833"/>
              <a:gd name="connsiteY10" fmla="*/ 3222826 h 3823683"/>
              <a:gd name="connsiteX11" fmla="*/ 7146896 w 8037833"/>
              <a:gd name="connsiteY11" fmla="*/ 3256975 h 3823683"/>
              <a:gd name="connsiteX12" fmla="*/ 7101771 w 8037833"/>
              <a:gd name="connsiteY12" fmla="*/ 3257015 h 3823683"/>
              <a:gd name="connsiteX13" fmla="*/ 7047844 w 8037833"/>
              <a:gd name="connsiteY13" fmla="*/ 3303791 h 3823683"/>
              <a:gd name="connsiteX14" fmla="*/ 6912506 w 8037833"/>
              <a:gd name="connsiteY14" fmla="*/ 3361478 h 3823683"/>
              <a:gd name="connsiteX15" fmla="*/ 6819463 w 8037833"/>
              <a:gd name="connsiteY15" fmla="*/ 3368624 h 3823683"/>
              <a:gd name="connsiteX16" fmla="*/ 6797198 w 8037833"/>
              <a:gd name="connsiteY16" fmla="*/ 3378256 h 3823683"/>
              <a:gd name="connsiteX17" fmla="*/ 6718286 w 8037833"/>
              <a:gd name="connsiteY17" fmla="*/ 3382997 h 3823683"/>
              <a:gd name="connsiteX18" fmla="*/ 6609242 w 8037833"/>
              <a:gd name="connsiteY18" fmla="*/ 3355040 h 3823683"/>
              <a:gd name="connsiteX19" fmla="*/ 6462092 w 8037833"/>
              <a:gd name="connsiteY19" fmla="*/ 3373529 h 3823683"/>
              <a:gd name="connsiteX20" fmla="*/ 6303479 w 8037833"/>
              <a:gd name="connsiteY20" fmla="*/ 3319842 h 3823683"/>
              <a:gd name="connsiteX21" fmla="*/ 6210639 w 8037833"/>
              <a:gd name="connsiteY21" fmla="*/ 3335546 h 3823683"/>
              <a:gd name="connsiteX22" fmla="*/ 6111718 w 8037833"/>
              <a:gd name="connsiteY22" fmla="*/ 3357536 h 3823683"/>
              <a:gd name="connsiteX23" fmla="*/ 5949057 w 8037833"/>
              <a:gd name="connsiteY23" fmla="*/ 3379652 h 3823683"/>
              <a:gd name="connsiteX24" fmla="*/ 5891274 w 8037833"/>
              <a:gd name="connsiteY24" fmla="*/ 3397681 h 3823683"/>
              <a:gd name="connsiteX25" fmla="*/ 5835383 w 8037833"/>
              <a:gd name="connsiteY25" fmla="*/ 3377529 h 3823683"/>
              <a:gd name="connsiteX26" fmla="*/ 5746050 w 8037833"/>
              <a:gd name="connsiteY26" fmla="*/ 3426142 h 3823683"/>
              <a:gd name="connsiteX27" fmla="*/ 5613670 w 8037833"/>
              <a:gd name="connsiteY27" fmla="*/ 3428671 h 3823683"/>
              <a:gd name="connsiteX28" fmla="*/ 5535334 w 8037833"/>
              <a:gd name="connsiteY28" fmla="*/ 3437044 h 3823683"/>
              <a:gd name="connsiteX29" fmla="*/ 5506940 w 8037833"/>
              <a:gd name="connsiteY29" fmla="*/ 3450999 h 3823683"/>
              <a:gd name="connsiteX30" fmla="*/ 5466372 w 8037833"/>
              <a:gd name="connsiteY30" fmla="*/ 3463245 h 3823683"/>
              <a:gd name="connsiteX31" fmla="*/ 5395833 w 8037833"/>
              <a:gd name="connsiteY31" fmla="*/ 3493194 h 3823683"/>
              <a:gd name="connsiteX32" fmla="*/ 5299224 w 8037833"/>
              <a:gd name="connsiteY32" fmla="*/ 3518930 h 3823683"/>
              <a:gd name="connsiteX33" fmla="*/ 5223043 w 8037833"/>
              <a:gd name="connsiteY33" fmla="*/ 3491664 h 3823683"/>
              <a:gd name="connsiteX34" fmla="*/ 5217733 w 8037833"/>
              <a:gd name="connsiteY34" fmla="*/ 3500463 h 3823683"/>
              <a:gd name="connsiteX35" fmla="*/ 5167992 w 8037833"/>
              <a:gd name="connsiteY35" fmla="*/ 3504085 h 3823683"/>
              <a:gd name="connsiteX36" fmla="*/ 4987020 w 8037833"/>
              <a:gd name="connsiteY36" fmla="*/ 3461263 h 3823683"/>
              <a:gd name="connsiteX37" fmla="*/ 4890003 w 8037833"/>
              <a:gd name="connsiteY37" fmla="*/ 3469874 h 3823683"/>
              <a:gd name="connsiteX38" fmla="*/ 4856654 w 8037833"/>
              <a:gd name="connsiteY38" fmla="*/ 3481880 h 3823683"/>
              <a:gd name="connsiteX39" fmla="*/ 4800711 w 8037833"/>
              <a:gd name="connsiteY39" fmla="*/ 3501441 h 3823683"/>
              <a:gd name="connsiteX40" fmla="*/ 4761569 w 8037833"/>
              <a:gd name="connsiteY40" fmla="*/ 3538103 h 3823683"/>
              <a:gd name="connsiteX41" fmla="*/ 4713734 w 8037833"/>
              <a:gd name="connsiteY41" fmla="*/ 3545724 h 3823683"/>
              <a:gd name="connsiteX42" fmla="*/ 4699169 w 8037833"/>
              <a:gd name="connsiteY42" fmla="*/ 3518988 h 3823683"/>
              <a:gd name="connsiteX43" fmla="*/ 4649120 w 8037833"/>
              <a:gd name="connsiteY43" fmla="*/ 3536392 h 3823683"/>
              <a:gd name="connsiteX44" fmla="*/ 4573578 w 8037833"/>
              <a:gd name="connsiteY44" fmla="*/ 3565923 h 3823683"/>
              <a:gd name="connsiteX45" fmla="*/ 4529117 w 8037833"/>
              <a:gd name="connsiteY45" fmla="*/ 3575592 h 3823683"/>
              <a:gd name="connsiteX46" fmla="*/ 4408641 w 8037833"/>
              <a:gd name="connsiteY46" fmla="*/ 3610000 h 3823683"/>
              <a:gd name="connsiteX47" fmla="*/ 4356402 w 8037833"/>
              <a:gd name="connsiteY47" fmla="*/ 3642792 h 3823683"/>
              <a:gd name="connsiteX48" fmla="*/ 4258044 w 8037833"/>
              <a:gd name="connsiteY48" fmla="*/ 3823683 h 3823683"/>
              <a:gd name="connsiteX49" fmla="*/ 4208725 w 8037833"/>
              <a:gd name="connsiteY49" fmla="*/ 3704841 h 3823683"/>
              <a:gd name="connsiteX50" fmla="*/ 4201632 w 8037833"/>
              <a:gd name="connsiteY50" fmla="*/ 3702602 h 3823683"/>
              <a:gd name="connsiteX51" fmla="*/ 4191289 w 8037833"/>
              <a:gd name="connsiteY51" fmla="*/ 3702380 h 3823683"/>
              <a:gd name="connsiteX52" fmla="*/ 4191039 w 8037833"/>
              <a:gd name="connsiteY52" fmla="*/ 3702831 h 3823683"/>
              <a:gd name="connsiteX53" fmla="*/ 4181340 w 8037833"/>
              <a:gd name="connsiteY53" fmla="*/ 3701729 h 3823683"/>
              <a:gd name="connsiteX54" fmla="*/ 4133816 w 8037833"/>
              <a:gd name="connsiteY54" fmla="*/ 3690565 h 3823683"/>
              <a:gd name="connsiteX55" fmla="*/ 4071732 w 8037833"/>
              <a:gd name="connsiteY55" fmla="*/ 3732513 h 3823683"/>
              <a:gd name="connsiteX56" fmla="*/ 4045924 w 8037833"/>
              <a:gd name="connsiteY56" fmla="*/ 3739404 h 3823683"/>
              <a:gd name="connsiteX57" fmla="*/ 4032171 w 8037833"/>
              <a:gd name="connsiteY57" fmla="*/ 3745523 h 3823683"/>
              <a:gd name="connsiteX58" fmla="*/ 4031335 w 8037833"/>
              <a:gd name="connsiteY58" fmla="*/ 3747479 h 3823683"/>
              <a:gd name="connsiteX59" fmla="*/ 3985774 w 8037833"/>
              <a:gd name="connsiteY59" fmla="*/ 3736547 h 3823683"/>
              <a:gd name="connsiteX60" fmla="*/ 3979769 w 8037833"/>
              <a:gd name="connsiteY60" fmla="*/ 3738769 h 3823683"/>
              <a:gd name="connsiteX61" fmla="*/ 3950014 w 8037833"/>
              <a:gd name="connsiteY61" fmla="*/ 3726942 h 3823683"/>
              <a:gd name="connsiteX62" fmla="*/ 3934671 w 8037833"/>
              <a:gd name="connsiteY62" fmla="*/ 3723339 h 3823683"/>
              <a:gd name="connsiteX63" fmla="*/ 3930274 w 8037833"/>
              <a:gd name="connsiteY63" fmla="*/ 3717148 h 3823683"/>
              <a:gd name="connsiteX64" fmla="*/ 3907660 w 8037833"/>
              <a:gd name="connsiteY64" fmla="*/ 3714456 h 3823683"/>
              <a:gd name="connsiteX65" fmla="*/ 3905087 w 8037833"/>
              <a:gd name="connsiteY65" fmla="*/ 3716098 h 3823683"/>
              <a:gd name="connsiteX66" fmla="*/ 3886347 w 8037833"/>
              <a:gd name="connsiteY66" fmla="*/ 3706620 h 3823683"/>
              <a:gd name="connsiteX67" fmla="*/ 3870533 w 8037833"/>
              <a:gd name="connsiteY67" fmla="*/ 3689905 h 3823683"/>
              <a:gd name="connsiteX68" fmla="*/ 3678563 w 8037833"/>
              <a:gd name="connsiteY68" fmla="*/ 3694486 h 3823683"/>
              <a:gd name="connsiteX69" fmla="*/ 3524121 w 8037833"/>
              <a:gd name="connsiteY69" fmla="*/ 3642736 h 3823683"/>
              <a:gd name="connsiteX70" fmla="*/ 3407752 w 8037833"/>
              <a:gd name="connsiteY70" fmla="*/ 3626590 h 3823683"/>
              <a:gd name="connsiteX71" fmla="*/ 3373519 w 8037833"/>
              <a:gd name="connsiteY71" fmla="*/ 3665785 h 3823683"/>
              <a:gd name="connsiteX72" fmla="*/ 3114267 w 8037833"/>
              <a:gd name="connsiteY72" fmla="*/ 3638983 h 3823683"/>
              <a:gd name="connsiteX73" fmla="*/ 3048270 w 8037833"/>
              <a:gd name="connsiteY73" fmla="*/ 3649949 h 3823683"/>
              <a:gd name="connsiteX74" fmla="*/ 2989722 w 8037833"/>
              <a:gd name="connsiteY74" fmla="*/ 3623230 h 3823683"/>
              <a:gd name="connsiteX75" fmla="*/ 2965734 w 8037833"/>
              <a:gd name="connsiteY75" fmla="*/ 3635676 h 3823683"/>
              <a:gd name="connsiteX76" fmla="*/ 2961603 w 8037833"/>
              <a:gd name="connsiteY76" fmla="*/ 3638221 h 3823683"/>
              <a:gd name="connsiteX77" fmla="*/ 2944959 w 8037833"/>
              <a:gd name="connsiteY77" fmla="*/ 3639723 h 3823683"/>
              <a:gd name="connsiteX78" fmla="*/ 2940402 w 8037833"/>
              <a:gd name="connsiteY78" fmla="*/ 3651000 h 3823683"/>
              <a:gd name="connsiteX79" fmla="*/ 2915449 w 8037833"/>
              <a:gd name="connsiteY79" fmla="*/ 3661039 h 3823683"/>
              <a:gd name="connsiteX80" fmla="*/ 2884777 w 8037833"/>
              <a:gd name="connsiteY80" fmla="*/ 3660775 h 3823683"/>
              <a:gd name="connsiteX81" fmla="*/ 2739034 w 8037833"/>
              <a:gd name="connsiteY81" fmla="*/ 3647396 h 3823683"/>
              <a:gd name="connsiteX82" fmla="*/ 2651827 w 8037833"/>
              <a:gd name="connsiteY82" fmla="*/ 3646306 h 3823683"/>
              <a:gd name="connsiteX83" fmla="*/ 2618680 w 8037833"/>
              <a:gd name="connsiteY83" fmla="*/ 3656755 h 3823683"/>
              <a:gd name="connsiteX84" fmla="*/ 2572404 w 8037833"/>
              <a:gd name="connsiteY84" fmla="*/ 3664043 h 3823683"/>
              <a:gd name="connsiteX85" fmla="*/ 2490721 w 8037833"/>
              <a:gd name="connsiteY85" fmla="*/ 3685313 h 3823683"/>
              <a:gd name="connsiteX86" fmla="*/ 2423704 w 8037833"/>
              <a:gd name="connsiteY86" fmla="*/ 3658079 h 3823683"/>
              <a:gd name="connsiteX87" fmla="*/ 2301172 w 8037833"/>
              <a:gd name="connsiteY87" fmla="*/ 3663053 h 3823683"/>
              <a:gd name="connsiteX88" fmla="*/ 2294102 w 8037833"/>
              <a:gd name="connsiteY88" fmla="*/ 3671151 h 3823683"/>
              <a:gd name="connsiteX89" fmla="*/ 2238966 w 8037833"/>
              <a:gd name="connsiteY89" fmla="*/ 3668777 h 3823683"/>
              <a:gd name="connsiteX90" fmla="*/ 2046240 w 8037833"/>
              <a:gd name="connsiteY90" fmla="*/ 3604535 h 3823683"/>
              <a:gd name="connsiteX91" fmla="*/ 1938480 w 8037833"/>
              <a:gd name="connsiteY91" fmla="*/ 3601439 h 3823683"/>
              <a:gd name="connsiteX92" fmla="*/ 1900166 w 8037833"/>
              <a:gd name="connsiteY92" fmla="*/ 3609358 h 3823683"/>
              <a:gd name="connsiteX93" fmla="*/ 1835976 w 8037833"/>
              <a:gd name="connsiteY93" fmla="*/ 3622065 h 3823683"/>
              <a:gd name="connsiteX94" fmla="*/ 1787830 w 8037833"/>
              <a:gd name="connsiteY94" fmla="*/ 3653768 h 3823683"/>
              <a:gd name="connsiteX95" fmla="*/ 1734224 w 8037833"/>
              <a:gd name="connsiteY95" fmla="*/ 3655593 h 3823683"/>
              <a:gd name="connsiteX96" fmla="*/ 1721989 w 8037833"/>
              <a:gd name="connsiteY96" fmla="*/ 3627298 h 3823683"/>
              <a:gd name="connsiteX97" fmla="*/ 1664576 w 8037833"/>
              <a:gd name="connsiteY97" fmla="*/ 3638572 h 3823683"/>
              <a:gd name="connsiteX98" fmla="*/ 1577459 w 8037833"/>
              <a:gd name="connsiteY98" fmla="*/ 3658824 h 3823683"/>
              <a:gd name="connsiteX99" fmla="*/ 1527269 w 8037833"/>
              <a:gd name="connsiteY99" fmla="*/ 3663088 h 3823683"/>
              <a:gd name="connsiteX100" fmla="*/ 1390118 w 8037833"/>
              <a:gd name="connsiteY100" fmla="*/ 3682789 h 3823683"/>
              <a:gd name="connsiteX101" fmla="*/ 1252698 w 8037833"/>
              <a:gd name="connsiteY101" fmla="*/ 3708662 h 3823683"/>
              <a:gd name="connsiteX102" fmla="*/ 1171039 w 8037833"/>
              <a:gd name="connsiteY102" fmla="*/ 3758642 h 3823683"/>
              <a:gd name="connsiteX103" fmla="*/ 1058106 w 8037833"/>
              <a:gd name="connsiteY103" fmla="*/ 3776166 h 3823683"/>
              <a:gd name="connsiteX104" fmla="*/ 1039167 w 8037833"/>
              <a:gd name="connsiteY104" fmla="*/ 3784177 h 3823683"/>
              <a:gd name="connsiteX105" fmla="*/ 1012958 w 8037833"/>
              <a:gd name="connsiteY105" fmla="*/ 3779206 h 3823683"/>
              <a:gd name="connsiteX106" fmla="*/ 907906 w 8037833"/>
              <a:gd name="connsiteY106" fmla="*/ 3757678 h 3823683"/>
              <a:gd name="connsiteX107" fmla="*/ 825226 w 8037833"/>
              <a:gd name="connsiteY107" fmla="*/ 3726369 h 3823683"/>
              <a:gd name="connsiteX108" fmla="*/ 722264 w 8037833"/>
              <a:gd name="connsiteY108" fmla="*/ 3747612 h 3823683"/>
              <a:gd name="connsiteX109" fmla="*/ 659460 w 8037833"/>
              <a:gd name="connsiteY109" fmla="*/ 3740429 h 3823683"/>
              <a:gd name="connsiteX110" fmla="*/ 556552 w 8037833"/>
              <a:gd name="connsiteY110" fmla="*/ 3697934 h 3823683"/>
              <a:gd name="connsiteX111" fmla="*/ 421042 w 8037833"/>
              <a:gd name="connsiteY111" fmla="*/ 3709912 h 3823683"/>
              <a:gd name="connsiteX112" fmla="*/ 393295 w 8037833"/>
              <a:gd name="connsiteY112" fmla="*/ 3753097 h 3823683"/>
              <a:gd name="connsiteX113" fmla="*/ 355918 w 8037833"/>
              <a:gd name="connsiteY113" fmla="*/ 3779172 h 3823683"/>
              <a:gd name="connsiteX114" fmla="*/ 339711 w 8037833"/>
              <a:gd name="connsiteY114" fmla="*/ 3718242 h 3823683"/>
              <a:gd name="connsiteX115" fmla="*/ 222239 w 8037833"/>
              <a:gd name="connsiteY115" fmla="*/ 3672335 h 3823683"/>
              <a:gd name="connsiteX116" fmla="*/ 163578 w 8037833"/>
              <a:gd name="connsiteY116" fmla="*/ 3656292 h 3823683"/>
              <a:gd name="connsiteX117" fmla="*/ 72220 w 8037833"/>
              <a:gd name="connsiteY117" fmla="*/ 3645272 h 3823683"/>
              <a:gd name="connsiteX118" fmla="*/ 44395 w 8037833"/>
              <a:gd name="connsiteY118" fmla="*/ 3639455 h 3823683"/>
              <a:gd name="connsiteX119" fmla="*/ 1962 w 8037833"/>
              <a:gd name="connsiteY119" fmla="*/ 3635948 h 3823683"/>
              <a:gd name="connsiteX120" fmla="*/ 0 w 8037833"/>
              <a:gd name="connsiteY120" fmla="*/ 3635261 h 3823683"/>
              <a:gd name="connsiteX121" fmla="*/ 0 w 8037833"/>
              <a:gd name="connsiteY121" fmla="*/ 12763 h 3823683"/>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718286 w 8037833"/>
              <a:gd name="connsiteY17" fmla="*/ 3382997 h 3784177"/>
              <a:gd name="connsiteX18" fmla="*/ 6609242 w 8037833"/>
              <a:gd name="connsiteY18" fmla="*/ 3355040 h 3784177"/>
              <a:gd name="connsiteX19" fmla="*/ 6462092 w 8037833"/>
              <a:gd name="connsiteY19" fmla="*/ 3373529 h 3784177"/>
              <a:gd name="connsiteX20" fmla="*/ 6303479 w 8037833"/>
              <a:gd name="connsiteY20" fmla="*/ 3319842 h 3784177"/>
              <a:gd name="connsiteX21" fmla="*/ 6210639 w 8037833"/>
              <a:gd name="connsiteY21" fmla="*/ 3335546 h 3784177"/>
              <a:gd name="connsiteX22" fmla="*/ 6111718 w 8037833"/>
              <a:gd name="connsiteY22" fmla="*/ 3357536 h 3784177"/>
              <a:gd name="connsiteX23" fmla="*/ 5949057 w 8037833"/>
              <a:gd name="connsiteY23" fmla="*/ 3379652 h 3784177"/>
              <a:gd name="connsiteX24" fmla="*/ 5891274 w 8037833"/>
              <a:gd name="connsiteY24" fmla="*/ 3397681 h 3784177"/>
              <a:gd name="connsiteX25" fmla="*/ 5835383 w 8037833"/>
              <a:gd name="connsiteY25" fmla="*/ 3377529 h 3784177"/>
              <a:gd name="connsiteX26" fmla="*/ 5746050 w 8037833"/>
              <a:gd name="connsiteY26" fmla="*/ 3426142 h 3784177"/>
              <a:gd name="connsiteX27" fmla="*/ 5613670 w 8037833"/>
              <a:gd name="connsiteY27" fmla="*/ 3428671 h 3784177"/>
              <a:gd name="connsiteX28" fmla="*/ 5535334 w 8037833"/>
              <a:gd name="connsiteY28" fmla="*/ 3437044 h 3784177"/>
              <a:gd name="connsiteX29" fmla="*/ 5506940 w 8037833"/>
              <a:gd name="connsiteY29" fmla="*/ 3450999 h 3784177"/>
              <a:gd name="connsiteX30" fmla="*/ 5466372 w 8037833"/>
              <a:gd name="connsiteY30" fmla="*/ 3463245 h 3784177"/>
              <a:gd name="connsiteX31" fmla="*/ 5395833 w 8037833"/>
              <a:gd name="connsiteY31" fmla="*/ 3493194 h 3784177"/>
              <a:gd name="connsiteX32" fmla="*/ 5299224 w 8037833"/>
              <a:gd name="connsiteY32" fmla="*/ 3518930 h 3784177"/>
              <a:gd name="connsiteX33" fmla="*/ 5223043 w 8037833"/>
              <a:gd name="connsiteY33" fmla="*/ 3491664 h 3784177"/>
              <a:gd name="connsiteX34" fmla="*/ 5217733 w 8037833"/>
              <a:gd name="connsiteY34" fmla="*/ 3500463 h 3784177"/>
              <a:gd name="connsiteX35" fmla="*/ 5167992 w 8037833"/>
              <a:gd name="connsiteY35" fmla="*/ 3504085 h 3784177"/>
              <a:gd name="connsiteX36" fmla="*/ 4987020 w 8037833"/>
              <a:gd name="connsiteY36" fmla="*/ 3461263 h 3784177"/>
              <a:gd name="connsiteX37" fmla="*/ 4890003 w 8037833"/>
              <a:gd name="connsiteY37" fmla="*/ 3469874 h 3784177"/>
              <a:gd name="connsiteX38" fmla="*/ 4856654 w 8037833"/>
              <a:gd name="connsiteY38" fmla="*/ 3481880 h 3784177"/>
              <a:gd name="connsiteX39" fmla="*/ 4800711 w 8037833"/>
              <a:gd name="connsiteY39" fmla="*/ 3501441 h 3784177"/>
              <a:gd name="connsiteX40" fmla="*/ 4761569 w 8037833"/>
              <a:gd name="connsiteY40" fmla="*/ 3538103 h 3784177"/>
              <a:gd name="connsiteX41" fmla="*/ 4713734 w 8037833"/>
              <a:gd name="connsiteY41" fmla="*/ 3545724 h 3784177"/>
              <a:gd name="connsiteX42" fmla="*/ 4699169 w 8037833"/>
              <a:gd name="connsiteY42" fmla="*/ 3518988 h 3784177"/>
              <a:gd name="connsiteX43" fmla="*/ 4649120 w 8037833"/>
              <a:gd name="connsiteY43" fmla="*/ 3536392 h 3784177"/>
              <a:gd name="connsiteX44" fmla="*/ 4573578 w 8037833"/>
              <a:gd name="connsiteY44" fmla="*/ 3565923 h 3784177"/>
              <a:gd name="connsiteX45" fmla="*/ 4529117 w 8037833"/>
              <a:gd name="connsiteY45" fmla="*/ 3575592 h 3784177"/>
              <a:gd name="connsiteX46" fmla="*/ 4408641 w 8037833"/>
              <a:gd name="connsiteY46" fmla="*/ 3610000 h 3784177"/>
              <a:gd name="connsiteX47" fmla="*/ 4356402 w 8037833"/>
              <a:gd name="connsiteY47" fmla="*/ 3642792 h 3784177"/>
              <a:gd name="connsiteX48" fmla="*/ 4270245 w 8037833"/>
              <a:gd name="connsiteY48" fmla="*/ 3665789 h 3784177"/>
              <a:gd name="connsiteX49" fmla="*/ 4208725 w 8037833"/>
              <a:gd name="connsiteY49" fmla="*/ 3704841 h 3784177"/>
              <a:gd name="connsiteX50" fmla="*/ 4201632 w 8037833"/>
              <a:gd name="connsiteY50" fmla="*/ 3702602 h 3784177"/>
              <a:gd name="connsiteX51" fmla="*/ 4191289 w 8037833"/>
              <a:gd name="connsiteY51" fmla="*/ 3702380 h 3784177"/>
              <a:gd name="connsiteX52" fmla="*/ 4191039 w 8037833"/>
              <a:gd name="connsiteY52" fmla="*/ 3702831 h 3784177"/>
              <a:gd name="connsiteX53" fmla="*/ 4181340 w 8037833"/>
              <a:gd name="connsiteY53" fmla="*/ 3701729 h 3784177"/>
              <a:gd name="connsiteX54" fmla="*/ 4133816 w 8037833"/>
              <a:gd name="connsiteY54" fmla="*/ 3690565 h 3784177"/>
              <a:gd name="connsiteX55" fmla="*/ 4071732 w 8037833"/>
              <a:gd name="connsiteY55" fmla="*/ 3732513 h 3784177"/>
              <a:gd name="connsiteX56" fmla="*/ 4045924 w 8037833"/>
              <a:gd name="connsiteY56" fmla="*/ 3739404 h 3784177"/>
              <a:gd name="connsiteX57" fmla="*/ 4032171 w 8037833"/>
              <a:gd name="connsiteY57" fmla="*/ 3745523 h 3784177"/>
              <a:gd name="connsiteX58" fmla="*/ 4031335 w 8037833"/>
              <a:gd name="connsiteY58" fmla="*/ 3747479 h 3784177"/>
              <a:gd name="connsiteX59" fmla="*/ 3985774 w 8037833"/>
              <a:gd name="connsiteY59" fmla="*/ 3736547 h 3784177"/>
              <a:gd name="connsiteX60" fmla="*/ 3979769 w 8037833"/>
              <a:gd name="connsiteY60" fmla="*/ 3738769 h 3784177"/>
              <a:gd name="connsiteX61" fmla="*/ 3950014 w 8037833"/>
              <a:gd name="connsiteY61" fmla="*/ 3726942 h 3784177"/>
              <a:gd name="connsiteX62" fmla="*/ 3934671 w 8037833"/>
              <a:gd name="connsiteY62" fmla="*/ 3723339 h 3784177"/>
              <a:gd name="connsiteX63" fmla="*/ 3930274 w 8037833"/>
              <a:gd name="connsiteY63" fmla="*/ 3717148 h 3784177"/>
              <a:gd name="connsiteX64" fmla="*/ 3907660 w 8037833"/>
              <a:gd name="connsiteY64" fmla="*/ 3714456 h 3784177"/>
              <a:gd name="connsiteX65" fmla="*/ 3905087 w 8037833"/>
              <a:gd name="connsiteY65" fmla="*/ 3716098 h 3784177"/>
              <a:gd name="connsiteX66" fmla="*/ 3886347 w 8037833"/>
              <a:gd name="connsiteY66" fmla="*/ 3706620 h 3784177"/>
              <a:gd name="connsiteX67" fmla="*/ 3870533 w 8037833"/>
              <a:gd name="connsiteY67" fmla="*/ 3689905 h 3784177"/>
              <a:gd name="connsiteX68" fmla="*/ 3678563 w 8037833"/>
              <a:gd name="connsiteY68" fmla="*/ 3694486 h 3784177"/>
              <a:gd name="connsiteX69" fmla="*/ 3524121 w 8037833"/>
              <a:gd name="connsiteY69" fmla="*/ 3642736 h 3784177"/>
              <a:gd name="connsiteX70" fmla="*/ 3407752 w 8037833"/>
              <a:gd name="connsiteY70" fmla="*/ 3626590 h 3784177"/>
              <a:gd name="connsiteX71" fmla="*/ 3373519 w 8037833"/>
              <a:gd name="connsiteY71" fmla="*/ 3665785 h 3784177"/>
              <a:gd name="connsiteX72" fmla="*/ 3114267 w 8037833"/>
              <a:gd name="connsiteY72" fmla="*/ 3638983 h 3784177"/>
              <a:gd name="connsiteX73" fmla="*/ 3048270 w 8037833"/>
              <a:gd name="connsiteY73" fmla="*/ 3649949 h 3784177"/>
              <a:gd name="connsiteX74" fmla="*/ 2989722 w 8037833"/>
              <a:gd name="connsiteY74" fmla="*/ 3623230 h 3784177"/>
              <a:gd name="connsiteX75" fmla="*/ 2965734 w 8037833"/>
              <a:gd name="connsiteY75" fmla="*/ 3635676 h 3784177"/>
              <a:gd name="connsiteX76" fmla="*/ 2961603 w 8037833"/>
              <a:gd name="connsiteY76" fmla="*/ 3638221 h 3784177"/>
              <a:gd name="connsiteX77" fmla="*/ 2944959 w 8037833"/>
              <a:gd name="connsiteY77" fmla="*/ 3639723 h 3784177"/>
              <a:gd name="connsiteX78" fmla="*/ 2940402 w 8037833"/>
              <a:gd name="connsiteY78" fmla="*/ 3651000 h 3784177"/>
              <a:gd name="connsiteX79" fmla="*/ 2915449 w 8037833"/>
              <a:gd name="connsiteY79" fmla="*/ 3661039 h 3784177"/>
              <a:gd name="connsiteX80" fmla="*/ 2884777 w 8037833"/>
              <a:gd name="connsiteY80" fmla="*/ 3660775 h 3784177"/>
              <a:gd name="connsiteX81" fmla="*/ 2739034 w 8037833"/>
              <a:gd name="connsiteY81" fmla="*/ 3647396 h 3784177"/>
              <a:gd name="connsiteX82" fmla="*/ 2651827 w 8037833"/>
              <a:gd name="connsiteY82" fmla="*/ 3646306 h 3784177"/>
              <a:gd name="connsiteX83" fmla="*/ 2618680 w 8037833"/>
              <a:gd name="connsiteY83" fmla="*/ 3656755 h 3784177"/>
              <a:gd name="connsiteX84" fmla="*/ 2572404 w 8037833"/>
              <a:gd name="connsiteY84" fmla="*/ 3664043 h 3784177"/>
              <a:gd name="connsiteX85" fmla="*/ 2490721 w 8037833"/>
              <a:gd name="connsiteY85" fmla="*/ 3685313 h 3784177"/>
              <a:gd name="connsiteX86" fmla="*/ 2423704 w 8037833"/>
              <a:gd name="connsiteY86" fmla="*/ 3658079 h 3784177"/>
              <a:gd name="connsiteX87" fmla="*/ 2301172 w 8037833"/>
              <a:gd name="connsiteY87" fmla="*/ 3663053 h 3784177"/>
              <a:gd name="connsiteX88" fmla="*/ 2294102 w 8037833"/>
              <a:gd name="connsiteY88" fmla="*/ 3671151 h 3784177"/>
              <a:gd name="connsiteX89" fmla="*/ 2238966 w 8037833"/>
              <a:gd name="connsiteY89" fmla="*/ 3668777 h 3784177"/>
              <a:gd name="connsiteX90" fmla="*/ 2046240 w 8037833"/>
              <a:gd name="connsiteY90" fmla="*/ 3604535 h 3784177"/>
              <a:gd name="connsiteX91" fmla="*/ 1938480 w 8037833"/>
              <a:gd name="connsiteY91" fmla="*/ 3601439 h 3784177"/>
              <a:gd name="connsiteX92" fmla="*/ 1900166 w 8037833"/>
              <a:gd name="connsiteY92" fmla="*/ 3609358 h 3784177"/>
              <a:gd name="connsiteX93" fmla="*/ 1835976 w 8037833"/>
              <a:gd name="connsiteY93" fmla="*/ 3622065 h 3784177"/>
              <a:gd name="connsiteX94" fmla="*/ 1787830 w 8037833"/>
              <a:gd name="connsiteY94" fmla="*/ 3653768 h 3784177"/>
              <a:gd name="connsiteX95" fmla="*/ 1734224 w 8037833"/>
              <a:gd name="connsiteY95" fmla="*/ 3655593 h 3784177"/>
              <a:gd name="connsiteX96" fmla="*/ 1721989 w 8037833"/>
              <a:gd name="connsiteY96" fmla="*/ 3627298 h 3784177"/>
              <a:gd name="connsiteX97" fmla="*/ 1664576 w 8037833"/>
              <a:gd name="connsiteY97" fmla="*/ 3638572 h 3784177"/>
              <a:gd name="connsiteX98" fmla="*/ 1577459 w 8037833"/>
              <a:gd name="connsiteY98" fmla="*/ 3658824 h 3784177"/>
              <a:gd name="connsiteX99" fmla="*/ 1527269 w 8037833"/>
              <a:gd name="connsiteY99" fmla="*/ 3663088 h 3784177"/>
              <a:gd name="connsiteX100" fmla="*/ 1390118 w 8037833"/>
              <a:gd name="connsiteY100" fmla="*/ 3682789 h 3784177"/>
              <a:gd name="connsiteX101" fmla="*/ 1252698 w 8037833"/>
              <a:gd name="connsiteY101" fmla="*/ 3708662 h 3784177"/>
              <a:gd name="connsiteX102" fmla="*/ 1171039 w 8037833"/>
              <a:gd name="connsiteY102" fmla="*/ 3758642 h 3784177"/>
              <a:gd name="connsiteX103" fmla="*/ 1058106 w 8037833"/>
              <a:gd name="connsiteY103" fmla="*/ 3776166 h 3784177"/>
              <a:gd name="connsiteX104" fmla="*/ 1039167 w 8037833"/>
              <a:gd name="connsiteY104" fmla="*/ 3784177 h 3784177"/>
              <a:gd name="connsiteX105" fmla="*/ 1012958 w 8037833"/>
              <a:gd name="connsiteY105" fmla="*/ 3779206 h 3784177"/>
              <a:gd name="connsiteX106" fmla="*/ 907906 w 8037833"/>
              <a:gd name="connsiteY106" fmla="*/ 3757678 h 3784177"/>
              <a:gd name="connsiteX107" fmla="*/ 825226 w 8037833"/>
              <a:gd name="connsiteY107" fmla="*/ 3726369 h 3784177"/>
              <a:gd name="connsiteX108" fmla="*/ 722264 w 8037833"/>
              <a:gd name="connsiteY108" fmla="*/ 3747612 h 3784177"/>
              <a:gd name="connsiteX109" fmla="*/ 659460 w 8037833"/>
              <a:gd name="connsiteY109" fmla="*/ 3740429 h 3784177"/>
              <a:gd name="connsiteX110" fmla="*/ 556552 w 8037833"/>
              <a:gd name="connsiteY110" fmla="*/ 3697934 h 3784177"/>
              <a:gd name="connsiteX111" fmla="*/ 421042 w 8037833"/>
              <a:gd name="connsiteY111" fmla="*/ 3709912 h 3784177"/>
              <a:gd name="connsiteX112" fmla="*/ 393295 w 8037833"/>
              <a:gd name="connsiteY112" fmla="*/ 3753097 h 3784177"/>
              <a:gd name="connsiteX113" fmla="*/ 355918 w 8037833"/>
              <a:gd name="connsiteY113" fmla="*/ 3779172 h 3784177"/>
              <a:gd name="connsiteX114" fmla="*/ 339711 w 8037833"/>
              <a:gd name="connsiteY114" fmla="*/ 3718242 h 3784177"/>
              <a:gd name="connsiteX115" fmla="*/ 222239 w 8037833"/>
              <a:gd name="connsiteY115" fmla="*/ 3672335 h 3784177"/>
              <a:gd name="connsiteX116" fmla="*/ 163578 w 8037833"/>
              <a:gd name="connsiteY116" fmla="*/ 3656292 h 3784177"/>
              <a:gd name="connsiteX117" fmla="*/ 72220 w 8037833"/>
              <a:gd name="connsiteY117" fmla="*/ 3645272 h 3784177"/>
              <a:gd name="connsiteX118" fmla="*/ 44395 w 8037833"/>
              <a:gd name="connsiteY118" fmla="*/ 3639455 h 3784177"/>
              <a:gd name="connsiteX119" fmla="*/ 1962 w 8037833"/>
              <a:gd name="connsiteY119" fmla="*/ 3635948 h 3784177"/>
              <a:gd name="connsiteX120" fmla="*/ 0 w 8037833"/>
              <a:gd name="connsiteY120" fmla="*/ 3635261 h 3784177"/>
              <a:gd name="connsiteX121" fmla="*/ 0 w 8037833"/>
              <a:gd name="connsiteY121"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718286 w 8037833"/>
              <a:gd name="connsiteY17" fmla="*/ 3382997 h 3784177"/>
              <a:gd name="connsiteX18" fmla="*/ 6609242 w 8037833"/>
              <a:gd name="connsiteY18" fmla="*/ 3355040 h 3784177"/>
              <a:gd name="connsiteX19" fmla="*/ 6462092 w 8037833"/>
              <a:gd name="connsiteY19" fmla="*/ 3373529 h 3784177"/>
              <a:gd name="connsiteX20" fmla="*/ 6303479 w 8037833"/>
              <a:gd name="connsiteY20" fmla="*/ 3319842 h 3784177"/>
              <a:gd name="connsiteX21" fmla="*/ 6210639 w 8037833"/>
              <a:gd name="connsiteY21" fmla="*/ 3335546 h 3784177"/>
              <a:gd name="connsiteX22" fmla="*/ 6111718 w 8037833"/>
              <a:gd name="connsiteY22" fmla="*/ 3357536 h 3784177"/>
              <a:gd name="connsiteX23" fmla="*/ 5949057 w 8037833"/>
              <a:gd name="connsiteY23" fmla="*/ 3379652 h 3784177"/>
              <a:gd name="connsiteX24" fmla="*/ 5891274 w 8037833"/>
              <a:gd name="connsiteY24" fmla="*/ 3397681 h 3784177"/>
              <a:gd name="connsiteX25" fmla="*/ 5835383 w 8037833"/>
              <a:gd name="connsiteY25" fmla="*/ 3377529 h 3784177"/>
              <a:gd name="connsiteX26" fmla="*/ 5746050 w 8037833"/>
              <a:gd name="connsiteY26" fmla="*/ 3426142 h 3784177"/>
              <a:gd name="connsiteX27" fmla="*/ 5613670 w 8037833"/>
              <a:gd name="connsiteY27" fmla="*/ 3428671 h 3784177"/>
              <a:gd name="connsiteX28" fmla="*/ 5535334 w 8037833"/>
              <a:gd name="connsiteY28" fmla="*/ 3437044 h 3784177"/>
              <a:gd name="connsiteX29" fmla="*/ 5506940 w 8037833"/>
              <a:gd name="connsiteY29" fmla="*/ 3450999 h 3784177"/>
              <a:gd name="connsiteX30" fmla="*/ 5466372 w 8037833"/>
              <a:gd name="connsiteY30" fmla="*/ 3463245 h 3784177"/>
              <a:gd name="connsiteX31" fmla="*/ 5395833 w 8037833"/>
              <a:gd name="connsiteY31" fmla="*/ 3493194 h 3784177"/>
              <a:gd name="connsiteX32" fmla="*/ 5305325 w 8037833"/>
              <a:gd name="connsiteY32" fmla="*/ 3505200 h 3784177"/>
              <a:gd name="connsiteX33" fmla="*/ 5223043 w 8037833"/>
              <a:gd name="connsiteY33" fmla="*/ 3491664 h 3784177"/>
              <a:gd name="connsiteX34" fmla="*/ 5217733 w 8037833"/>
              <a:gd name="connsiteY34" fmla="*/ 3500463 h 3784177"/>
              <a:gd name="connsiteX35" fmla="*/ 5167992 w 8037833"/>
              <a:gd name="connsiteY35" fmla="*/ 3504085 h 3784177"/>
              <a:gd name="connsiteX36" fmla="*/ 4987020 w 8037833"/>
              <a:gd name="connsiteY36" fmla="*/ 3461263 h 3784177"/>
              <a:gd name="connsiteX37" fmla="*/ 4890003 w 8037833"/>
              <a:gd name="connsiteY37" fmla="*/ 3469874 h 3784177"/>
              <a:gd name="connsiteX38" fmla="*/ 4856654 w 8037833"/>
              <a:gd name="connsiteY38" fmla="*/ 3481880 h 3784177"/>
              <a:gd name="connsiteX39" fmla="*/ 4800711 w 8037833"/>
              <a:gd name="connsiteY39" fmla="*/ 3501441 h 3784177"/>
              <a:gd name="connsiteX40" fmla="*/ 4761569 w 8037833"/>
              <a:gd name="connsiteY40" fmla="*/ 3538103 h 3784177"/>
              <a:gd name="connsiteX41" fmla="*/ 4713734 w 8037833"/>
              <a:gd name="connsiteY41" fmla="*/ 3545724 h 3784177"/>
              <a:gd name="connsiteX42" fmla="*/ 4699169 w 8037833"/>
              <a:gd name="connsiteY42" fmla="*/ 3518988 h 3784177"/>
              <a:gd name="connsiteX43" fmla="*/ 4649120 w 8037833"/>
              <a:gd name="connsiteY43" fmla="*/ 3536392 h 3784177"/>
              <a:gd name="connsiteX44" fmla="*/ 4573578 w 8037833"/>
              <a:gd name="connsiteY44" fmla="*/ 3565923 h 3784177"/>
              <a:gd name="connsiteX45" fmla="*/ 4529117 w 8037833"/>
              <a:gd name="connsiteY45" fmla="*/ 3575592 h 3784177"/>
              <a:gd name="connsiteX46" fmla="*/ 4408641 w 8037833"/>
              <a:gd name="connsiteY46" fmla="*/ 3610000 h 3784177"/>
              <a:gd name="connsiteX47" fmla="*/ 4356402 w 8037833"/>
              <a:gd name="connsiteY47" fmla="*/ 3642792 h 3784177"/>
              <a:gd name="connsiteX48" fmla="*/ 4270245 w 8037833"/>
              <a:gd name="connsiteY48" fmla="*/ 3665789 h 3784177"/>
              <a:gd name="connsiteX49" fmla="*/ 4208725 w 8037833"/>
              <a:gd name="connsiteY49" fmla="*/ 3704841 h 3784177"/>
              <a:gd name="connsiteX50" fmla="*/ 4201632 w 8037833"/>
              <a:gd name="connsiteY50" fmla="*/ 3702602 h 3784177"/>
              <a:gd name="connsiteX51" fmla="*/ 4191289 w 8037833"/>
              <a:gd name="connsiteY51" fmla="*/ 3702380 h 3784177"/>
              <a:gd name="connsiteX52" fmla="*/ 4191039 w 8037833"/>
              <a:gd name="connsiteY52" fmla="*/ 3702831 h 3784177"/>
              <a:gd name="connsiteX53" fmla="*/ 4181340 w 8037833"/>
              <a:gd name="connsiteY53" fmla="*/ 3701729 h 3784177"/>
              <a:gd name="connsiteX54" fmla="*/ 4133816 w 8037833"/>
              <a:gd name="connsiteY54" fmla="*/ 3690565 h 3784177"/>
              <a:gd name="connsiteX55" fmla="*/ 4071732 w 8037833"/>
              <a:gd name="connsiteY55" fmla="*/ 3732513 h 3784177"/>
              <a:gd name="connsiteX56" fmla="*/ 4045924 w 8037833"/>
              <a:gd name="connsiteY56" fmla="*/ 3739404 h 3784177"/>
              <a:gd name="connsiteX57" fmla="*/ 4032171 w 8037833"/>
              <a:gd name="connsiteY57" fmla="*/ 3745523 h 3784177"/>
              <a:gd name="connsiteX58" fmla="*/ 4031335 w 8037833"/>
              <a:gd name="connsiteY58" fmla="*/ 3747479 h 3784177"/>
              <a:gd name="connsiteX59" fmla="*/ 3985774 w 8037833"/>
              <a:gd name="connsiteY59" fmla="*/ 3736547 h 3784177"/>
              <a:gd name="connsiteX60" fmla="*/ 3979769 w 8037833"/>
              <a:gd name="connsiteY60" fmla="*/ 3738769 h 3784177"/>
              <a:gd name="connsiteX61" fmla="*/ 3950014 w 8037833"/>
              <a:gd name="connsiteY61" fmla="*/ 3726942 h 3784177"/>
              <a:gd name="connsiteX62" fmla="*/ 3934671 w 8037833"/>
              <a:gd name="connsiteY62" fmla="*/ 3723339 h 3784177"/>
              <a:gd name="connsiteX63" fmla="*/ 3930274 w 8037833"/>
              <a:gd name="connsiteY63" fmla="*/ 3717148 h 3784177"/>
              <a:gd name="connsiteX64" fmla="*/ 3907660 w 8037833"/>
              <a:gd name="connsiteY64" fmla="*/ 3714456 h 3784177"/>
              <a:gd name="connsiteX65" fmla="*/ 3905087 w 8037833"/>
              <a:gd name="connsiteY65" fmla="*/ 3716098 h 3784177"/>
              <a:gd name="connsiteX66" fmla="*/ 3886347 w 8037833"/>
              <a:gd name="connsiteY66" fmla="*/ 3706620 h 3784177"/>
              <a:gd name="connsiteX67" fmla="*/ 3870533 w 8037833"/>
              <a:gd name="connsiteY67" fmla="*/ 3689905 h 3784177"/>
              <a:gd name="connsiteX68" fmla="*/ 3678563 w 8037833"/>
              <a:gd name="connsiteY68" fmla="*/ 3694486 h 3784177"/>
              <a:gd name="connsiteX69" fmla="*/ 3524121 w 8037833"/>
              <a:gd name="connsiteY69" fmla="*/ 3642736 h 3784177"/>
              <a:gd name="connsiteX70" fmla="*/ 3407752 w 8037833"/>
              <a:gd name="connsiteY70" fmla="*/ 3626590 h 3784177"/>
              <a:gd name="connsiteX71" fmla="*/ 3373519 w 8037833"/>
              <a:gd name="connsiteY71" fmla="*/ 3665785 h 3784177"/>
              <a:gd name="connsiteX72" fmla="*/ 3114267 w 8037833"/>
              <a:gd name="connsiteY72" fmla="*/ 3638983 h 3784177"/>
              <a:gd name="connsiteX73" fmla="*/ 3048270 w 8037833"/>
              <a:gd name="connsiteY73" fmla="*/ 3649949 h 3784177"/>
              <a:gd name="connsiteX74" fmla="*/ 2989722 w 8037833"/>
              <a:gd name="connsiteY74" fmla="*/ 3623230 h 3784177"/>
              <a:gd name="connsiteX75" fmla="*/ 2965734 w 8037833"/>
              <a:gd name="connsiteY75" fmla="*/ 3635676 h 3784177"/>
              <a:gd name="connsiteX76" fmla="*/ 2961603 w 8037833"/>
              <a:gd name="connsiteY76" fmla="*/ 3638221 h 3784177"/>
              <a:gd name="connsiteX77" fmla="*/ 2944959 w 8037833"/>
              <a:gd name="connsiteY77" fmla="*/ 3639723 h 3784177"/>
              <a:gd name="connsiteX78" fmla="*/ 2940402 w 8037833"/>
              <a:gd name="connsiteY78" fmla="*/ 3651000 h 3784177"/>
              <a:gd name="connsiteX79" fmla="*/ 2915449 w 8037833"/>
              <a:gd name="connsiteY79" fmla="*/ 3661039 h 3784177"/>
              <a:gd name="connsiteX80" fmla="*/ 2884777 w 8037833"/>
              <a:gd name="connsiteY80" fmla="*/ 3660775 h 3784177"/>
              <a:gd name="connsiteX81" fmla="*/ 2739034 w 8037833"/>
              <a:gd name="connsiteY81" fmla="*/ 3647396 h 3784177"/>
              <a:gd name="connsiteX82" fmla="*/ 2651827 w 8037833"/>
              <a:gd name="connsiteY82" fmla="*/ 3646306 h 3784177"/>
              <a:gd name="connsiteX83" fmla="*/ 2618680 w 8037833"/>
              <a:gd name="connsiteY83" fmla="*/ 3656755 h 3784177"/>
              <a:gd name="connsiteX84" fmla="*/ 2572404 w 8037833"/>
              <a:gd name="connsiteY84" fmla="*/ 3664043 h 3784177"/>
              <a:gd name="connsiteX85" fmla="*/ 2490721 w 8037833"/>
              <a:gd name="connsiteY85" fmla="*/ 3685313 h 3784177"/>
              <a:gd name="connsiteX86" fmla="*/ 2423704 w 8037833"/>
              <a:gd name="connsiteY86" fmla="*/ 3658079 h 3784177"/>
              <a:gd name="connsiteX87" fmla="*/ 2301172 w 8037833"/>
              <a:gd name="connsiteY87" fmla="*/ 3663053 h 3784177"/>
              <a:gd name="connsiteX88" fmla="*/ 2294102 w 8037833"/>
              <a:gd name="connsiteY88" fmla="*/ 3671151 h 3784177"/>
              <a:gd name="connsiteX89" fmla="*/ 2238966 w 8037833"/>
              <a:gd name="connsiteY89" fmla="*/ 3668777 h 3784177"/>
              <a:gd name="connsiteX90" fmla="*/ 2046240 w 8037833"/>
              <a:gd name="connsiteY90" fmla="*/ 3604535 h 3784177"/>
              <a:gd name="connsiteX91" fmla="*/ 1938480 w 8037833"/>
              <a:gd name="connsiteY91" fmla="*/ 3601439 h 3784177"/>
              <a:gd name="connsiteX92" fmla="*/ 1900166 w 8037833"/>
              <a:gd name="connsiteY92" fmla="*/ 3609358 h 3784177"/>
              <a:gd name="connsiteX93" fmla="*/ 1835976 w 8037833"/>
              <a:gd name="connsiteY93" fmla="*/ 3622065 h 3784177"/>
              <a:gd name="connsiteX94" fmla="*/ 1787830 w 8037833"/>
              <a:gd name="connsiteY94" fmla="*/ 3653768 h 3784177"/>
              <a:gd name="connsiteX95" fmla="*/ 1734224 w 8037833"/>
              <a:gd name="connsiteY95" fmla="*/ 3655593 h 3784177"/>
              <a:gd name="connsiteX96" fmla="*/ 1721989 w 8037833"/>
              <a:gd name="connsiteY96" fmla="*/ 3627298 h 3784177"/>
              <a:gd name="connsiteX97" fmla="*/ 1664576 w 8037833"/>
              <a:gd name="connsiteY97" fmla="*/ 3638572 h 3784177"/>
              <a:gd name="connsiteX98" fmla="*/ 1577459 w 8037833"/>
              <a:gd name="connsiteY98" fmla="*/ 3658824 h 3784177"/>
              <a:gd name="connsiteX99" fmla="*/ 1527269 w 8037833"/>
              <a:gd name="connsiteY99" fmla="*/ 3663088 h 3784177"/>
              <a:gd name="connsiteX100" fmla="*/ 1390118 w 8037833"/>
              <a:gd name="connsiteY100" fmla="*/ 3682789 h 3784177"/>
              <a:gd name="connsiteX101" fmla="*/ 1252698 w 8037833"/>
              <a:gd name="connsiteY101" fmla="*/ 3708662 h 3784177"/>
              <a:gd name="connsiteX102" fmla="*/ 1171039 w 8037833"/>
              <a:gd name="connsiteY102" fmla="*/ 3758642 h 3784177"/>
              <a:gd name="connsiteX103" fmla="*/ 1058106 w 8037833"/>
              <a:gd name="connsiteY103" fmla="*/ 3776166 h 3784177"/>
              <a:gd name="connsiteX104" fmla="*/ 1039167 w 8037833"/>
              <a:gd name="connsiteY104" fmla="*/ 3784177 h 3784177"/>
              <a:gd name="connsiteX105" fmla="*/ 1012958 w 8037833"/>
              <a:gd name="connsiteY105" fmla="*/ 3779206 h 3784177"/>
              <a:gd name="connsiteX106" fmla="*/ 907906 w 8037833"/>
              <a:gd name="connsiteY106" fmla="*/ 3757678 h 3784177"/>
              <a:gd name="connsiteX107" fmla="*/ 825226 w 8037833"/>
              <a:gd name="connsiteY107" fmla="*/ 3726369 h 3784177"/>
              <a:gd name="connsiteX108" fmla="*/ 722264 w 8037833"/>
              <a:gd name="connsiteY108" fmla="*/ 3747612 h 3784177"/>
              <a:gd name="connsiteX109" fmla="*/ 659460 w 8037833"/>
              <a:gd name="connsiteY109" fmla="*/ 3740429 h 3784177"/>
              <a:gd name="connsiteX110" fmla="*/ 556552 w 8037833"/>
              <a:gd name="connsiteY110" fmla="*/ 3697934 h 3784177"/>
              <a:gd name="connsiteX111" fmla="*/ 421042 w 8037833"/>
              <a:gd name="connsiteY111" fmla="*/ 3709912 h 3784177"/>
              <a:gd name="connsiteX112" fmla="*/ 393295 w 8037833"/>
              <a:gd name="connsiteY112" fmla="*/ 3753097 h 3784177"/>
              <a:gd name="connsiteX113" fmla="*/ 355918 w 8037833"/>
              <a:gd name="connsiteY113" fmla="*/ 3779172 h 3784177"/>
              <a:gd name="connsiteX114" fmla="*/ 339711 w 8037833"/>
              <a:gd name="connsiteY114" fmla="*/ 3718242 h 3784177"/>
              <a:gd name="connsiteX115" fmla="*/ 222239 w 8037833"/>
              <a:gd name="connsiteY115" fmla="*/ 3672335 h 3784177"/>
              <a:gd name="connsiteX116" fmla="*/ 163578 w 8037833"/>
              <a:gd name="connsiteY116" fmla="*/ 3656292 h 3784177"/>
              <a:gd name="connsiteX117" fmla="*/ 72220 w 8037833"/>
              <a:gd name="connsiteY117" fmla="*/ 3645272 h 3784177"/>
              <a:gd name="connsiteX118" fmla="*/ 44395 w 8037833"/>
              <a:gd name="connsiteY118" fmla="*/ 3639455 h 3784177"/>
              <a:gd name="connsiteX119" fmla="*/ 1962 w 8037833"/>
              <a:gd name="connsiteY119" fmla="*/ 3635948 h 3784177"/>
              <a:gd name="connsiteX120" fmla="*/ 0 w 8037833"/>
              <a:gd name="connsiteY120" fmla="*/ 3635261 h 3784177"/>
              <a:gd name="connsiteX121" fmla="*/ 0 w 8037833"/>
              <a:gd name="connsiteY121"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718286 w 8037833"/>
              <a:gd name="connsiteY17" fmla="*/ 3382997 h 3784177"/>
              <a:gd name="connsiteX18" fmla="*/ 6609242 w 8037833"/>
              <a:gd name="connsiteY18" fmla="*/ 3355040 h 3784177"/>
              <a:gd name="connsiteX19" fmla="*/ 6462092 w 8037833"/>
              <a:gd name="connsiteY19" fmla="*/ 3373529 h 3784177"/>
              <a:gd name="connsiteX20" fmla="*/ 6303479 w 8037833"/>
              <a:gd name="connsiteY20" fmla="*/ 3319842 h 3784177"/>
              <a:gd name="connsiteX21" fmla="*/ 6210639 w 8037833"/>
              <a:gd name="connsiteY21" fmla="*/ 3335546 h 3784177"/>
              <a:gd name="connsiteX22" fmla="*/ 6111718 w 8037833"/>
              <a:gd name="connsiteY22" fmla="*/ 3357536 h 3784177"/>
              <a:gd name="connsiteX23" fmla="*/ 5949057 w 8037833"/>
              <a:gd name="connsiteY23" fmla="*/ 3379652 h 3784177"/>
              <a:gd name="connsiteX24" fmla="*/ 5891274 w 8037833"/>
              <a:gd name="connsiteY24" fmla="*/ 3397681 h 3784177"/>
              <a:gd name="connsiteX25" fmla="*/ 5835383 w 8037833"/>
              <a:gd name="connsiteY25" fmla="*/ 3377529 h 3784177"/>
              <a:gd name="connsiteX26" fmla="*/ 5746050 w 8037833"/>
              <a:gd name="connsiteY26" fmla="*/ 3426142 h 3784177"/>
              <a:gd name="connsiteX27" fmla="*/ 5613670 w 8037833"/>
              <a:gd name="connsiteY27" fmla="*/ 3428671 h 3784177"/>
              <a:gd name="connsiteX28" fmla="*/ 5535334 w 8037833"/>
              <a:gd name="connsiteY28" fmla="*/ 3437044 h 3784177"/>
              <a:gd name="connsiteX29" fmla="*/ 5506940 w 8037833"/>
              <a:gd name="connsiteY29" fmla="*/ 3450999 h 3784177"/>
              <a:gd name="connsiteX30" fmla="*/ 5466372 w 8037833"/>
              <a:gd name="connsiteY30" fmla="*/ 3463245 h 3784177"/>
              <a:gd name="connsiteX31" fmla="*/ 5395833 w 8037833"/>
              <a:gd name="connsiteY31" fmla="*/ 3493194 h 3784177"/>
              <a:gd name="connsiteX32" fmla="*/ 5305325 w 8037833"/>
              <a:gd name="connsiteY32" fmla="*/ 3505200 h 3784177"/>
              <a:gd name="connsiteX33" fmla="*/ 5223043 w 8037833"/>
              <a:gd name="connsiteY33" fmla="*/ 3491664 h 3784177"/>
              <a:gd name="connsiteX34" fmla="*/ 5217733 w 8037833"/>
              <a:gd name="connsiteY34" fmla="*/ 3500463 h 3784177"/>
              <a:gd name="connsiteX35" fmla="*/ 5167992 w 8037833"/>
              <a:gd name="connsiteY35" fmla="*/ 3504085 h 3784177"/>
              <a:gd name="connsiteX36" fmla="*/ 4987020 w 8037833"/>
              <a:gd name="connsiteY36" fmla="*/ 3461263 h 3784177"/>
              <a:gd name="connsiteX37" fmla="*/ 4890003 w 8037833"/>
              <a:gd name="connsiteY37" fmla="*/ 3469874 h 3784177"/>
              <a:gd name="connsiteX38" fmla="*/ 4856654 w 8037833"/>
              <a:gd name="connsiteY38" fmla="*/ 3481880 h 3784177"/>
              <a:gd name="connsiteX39" fmla="*/ 4800711 w 8037833"/>
              <a:gd name="connsiteY39" fmla="*/ 3501441 h 3784177"/>
              <a:gd name="connsiteX40" fmla="*/ 4761569 w 8037833"/>
              <a:gd name="connsiteY40" fmla="*/ 3538103 h 3784177"/>
              <a:gd name="connsiteX41" fmla="*/ 4713734 w 8037833"/>
              <a:gd name="connsiteY41" fmla="*/ 3545724 h 3784177"/>
              <a:gd name="connsiteX42" fmla="*/ 4699169 w 8037833"/>
              <a:gd name="connsiteY42" fmla="*/ 3518988 h 3784177"/>
              <a:gd name="connsiteX43" fmla="*/ 4649120 w 8037833"/>
              <a:gd name="connsiteY43" fmla="*/ 3536392 h 3784177"/>
              <a:gd name="connsiteX44" fmla="*/ 4573578 w 8037833"/>
              <a:gd name="connsiteY44" fmla="*/ 3565923 h 3784177"/>
              <a:gd name="connsiteX45" fmla="*/ 4529117 w 8037833"/>
              <a:gd name="connsiteY45" fmla="*/ 3575592 h 3784177"/>
              <a:gd name="connsiteX46" fmla="*/ 4408641 w 8037833"/>
              <a:gd name="connsiteY46" fmla="*/ 3610000 h 3784177"/>
              <a:gd name="connsiteX47" fmla="*/ 4356402 w 8037833"/>
              <a:gd name="connsiteY47" fmla="*/ 3642792 h 3784177"/>
              <a:gd name="connsiteX48" fmla="*/ 4270245 w 8037833"/>
              <a:gd name="connsiteY48" fmla="*/ 3665789 h 3784177"/>
              <a:gd name="connsiteX49" fmla="*/ 4208725 w 8037833"/>
              <a:gd name="connsiteY49" fmla="*/ 3704841 h 3784177"/>
              <a:gd name="connsiteX50" fmla="*/ 4201632 w 8037833"/>
              <a:gd name="connsiteY50" fmla="*/ 3702602 h 3784177"/>
              <a:gd name="connsiteX51" fmla="*/ 4191289 w 8037833"/>
              <a:gd name="connsiteY51" fmla="*/ 3702380 h 3784177"/>
              <a:gd name="connsiteX52" fmla="*/ 4191039 w 8037833"/>
              <a:gd name="connsiteY52" fmla="*/ 3702831 h 3784177"/>
              <a:gd name="connsiteX53" fmla="*/ 4181340 w 8037833"/>
              <a:gd name="connsiteY53" fmla="*/ 3701729 h 3784177"/>
              <a:gd name="connsiteX54" fmla="*/ 4133816 w 8037833"/>
              <a:gd name="connsiteY54" fmla="*/ 3690565 h 3784177"/>
              <a:gd name="connsiteX55" fmla="*/ 4071732 w 8037833"/>
              <a:gd name="connsiteY55" fmla="*/ 3732513 h 3784177"/>
              <a:gd name="connsiteX56" fmla="*/ 4045924 w 8037833"/>
              <a:gd name="connsiteY56" fmla="*/ 3739404 h 3784177"/>
              <a:gd name="connsiteX57" fmla="*/ 4032171 w 8037833"/>
              <a:gd name="connsiteY57" fmla="*/ 3745523 h 3784177"/>
              <a:gd name="connsiteX58" fmla="*/ 4031335 w 8037833"/>
              <a:gd name="connsiteY58" fmla="*/ 3747479 h 3784177"/>
              <a:gd name="connsiteX59" fmla="*/ 3985774 w 8037833"/>
              <a:gd name="connsiteY59" fmla="*/ 3736547 h 3784177"/>
              <a:gd name="connsiteX60" fmla="*/ 3979769 w 8037833"/>
              <a:gd name="connsiteY60" fmla="*/ 3738769 h 3784177"/>
              <a:gd name="connsiteX61" fmla="*/ 3950014 w 8037833"/>
              <a:gd name="connsiteY61" fmla="*/ 3726942 h 3784177"/>
              <a:gd name="connsiteX62" fmla="*/ 3934671 w 8037833"/>
              <a:gd name="connsiteY62" fmla="*/ 3723339 h 3784177"/>
              <a:gd name="connsiteX63" fmla="*/ 3930274 w 8037833"/>
              <a:gd name="connsiteY63" fmla="*/ 3717148 h 3784177"/>
              <a:gd name="connsiteX64" fmla="*/ 3907660 w 8037833"/>
              <a:gd name="connsiteY64" fmla="*/ 3714456 h 3784177"/>
              <a:gd name="connsiteX65" fmla="*/ 3905087 w 8037833"/>
              <a:gd name="connsiteY65" fmla="*/ 3716098 h 3784177"/>
              <a:gd name="connsiteX66" fmla="*/ 3886347 w 8037833"/>
              <a:gd name="connsiteY66" fmla="*/ 3706620 h 3784177"/>
              <a:gd name="connsiteX67" fmla="*/ 3870533 w 8037833"/>
              <a:gd name="connsiteY67" fmla="*/ 3689905 h 3784177"/>
              <a:gd name="connsiteX68" fmla="*/ 3678563 w 8037833"/>
              <a:gd name="connsiteY68" fmla="*/ 3694486 h 3784177"/>
              <a:gd name="connsiteX69" fmla="*/ 3524121 w 8037833"/>
              <a:gd name="connsiteY69" fmla="*/ 3642736 h 3784177"/>
              <a:gd name="connsiteX70" fmla="*/ 3407752 w 8037833"/>
              <a:gd name="connsiteY70" fmla="*/ 3626590 h 3784177"/>
              <a:gd name="connsiteX71" fmla="*/ 3373519 w 8037833"/>
              <a:gd name="connsiteY71" fmla="*/ 3665785 h 3784177"/>
              <a:gd name="connsiteX72" fmla="*/ 3114267 w 8037833"/>
              <a:gd name="connsiteY72" fmla="*/ 3638983 h 3784177"/>
              <a:gd name="connsiteX73" fmla="*/ 3048270 w 8037833"/>
              <a:gd name="connsiteY73" fmla="*/ 3649949 h 3784177"/>
              <a:gd name="connsiteX74" fmla="*/ 2989722 w 8037833"/>
              <a:gd name="connsiteY74" fmla="*/ 3623230 h 3784177"/>
              <a:gd name="connsiteX75" fmla="*/ 2965734 w 8037833"/>
              <a:gd name="connsiteY75" fmla="*/ 3635676 h 3784177"/>
              <a:gd name="connsiteX76" fmla="*/ 2961603 w 8037833"/>
              <a:gd name="connsiteY76" fmla="*/ 3638221 h 3784177"/>
              <a:gd name="connsiteX77" fmla="*/ 2944959 w 8037833"/>
              <a:gd name="connsiteY77" fmla="*/ 3639723 h 3784177"/>
              <a:gd name="connsiteX78" fmla="*/ 2940402 w 8037833"/>
              <a:gd name="connsiteY78" fmla="*/ 3651000 h 3784177"/>
              <a:gd name="connsiteX79" fmla="*/ 2915449 w 8037833"/>
              <a:gd name="connsiteY79" fmla="*/ 3661039 h 3784177"/>
              <a:gd name="connsiteX80" fmla="*/ 2884777 w 8037833"/>
              <a:gd name="connsiteY80" fmla="*/ 3660775 h 3784177"/>
              <a:gd name="connsiteX81" fmla="*/ 2739034 w 8037833"/>
              <a:gd name="connsiteY81" fmla="*/ 3647396 h 3784177"/>
              <a:gd name="connsiteX82" fmla="*/ 2651827 w 8037833"/>
              <a:gd name="connsiteY82" fmla="*/ 3646306 h 3784177"/>
              <a:gd name="connsiteX83" fmla="*/ 2618680 w 8037833"/>
              <a:gd name="connsiteY83" fmla="*/ 3656755 h 3784177"/>
              <a:gd name="connsiteX84" fmla="*/ 2572404 w 8037833"/>
              <a:gd name="connsiteY84" fmla="*/ 3664043 h 3784177"/>
              <a:gd name="connsiteX85" fmla="*/ 2490721 w 8037833"/>
              <a:gd name="connsiteY85" fmla="*/ 3685313 h 3784177"/>
              <a:gd name="connsiteX86" fmla="*/ 2423704 w 8037833"/>
              <a:gd name="connsiteY86" fmla="*/ 3658079 h 3784177"/>
              <a:gd name="connsiteX87" fmla="*/ 2301172 w 8037833"/>
              <a:gd name="connsiteY87" fmla="*/ 3663053 h 3784177"/>
              <a:gd name="connsiteX88" fmla="*/ 2294102 w 8037833"/>
              <a:gd name="connsiteY88" fmla="*/ 3671151 h 3784177"/>
              <a:gd name="connsiteX89" fmla="*/ 2238966 w 8037833"/>
              <a:gd name="connsiteY89" fmla="*/ 3668777 h 3784177"/>
              <a:gd name="connsiteX90" fmla="*/ 2046240 w 8037833"/>
              <a:gd name="connsiteY90" fmla="*/ 3604535 h 3784177"/>
              <a:gd name="connsiteX91" fmla="*/ 1938480 w 8037833"/>
              <a:gd name="connsiteY91" fmla="*/ 3601439 h 3784177"/>
              <a:gd name="connsiteX92" fmla="*/ 1900166 w 8037833"/>
              <a:gd name="connsiteY92" fmla="*/ 3609358 h 3784177"/>
              <a:gd name="connsiteX93" fmla="*/ 1835976 w 8037833"/>
              <a:gd name="connsiteY93" fmla="*/ 3622065 h 3784177"/>
              <a:gd name="connsiteX94" fmla="*/ 1787830 w 8037833"/>
              <a:gd name="connsiteY94" fmla="*/ 3653768 h 3784177"/>
              <a:gd name="connsiteX95" fmla="*/ 1734224 w 8037833"/>
              <a:gd name="connsiteY95" fmla="*/ 3655593 h 3784177"/>
              <a:gd name="connsiteX96" fmla="*/ 1721989 w 8037833"/>
              <a:gd name="connsiteY96" fmla="*/ 3627298 h 3784177"/>
              <a:gd name="connsiteX97" fmla="*/ 1664576 w 8037833"/>
              <a:gd name="connsiteY97" fmla="*/ 3638572 h 3784177"/>
              <a:gd name="connsiteX98" fmla="*/ 1577459 w 8037833"/>
              <a:gd name="connsiteY98" fmla="*/ 3658824 h 3784177"/>
              <a:gd name="connsiteX99" fmla="*/ 1527269 w 8037833"/>
              <a:gd name="connsiteY99" fmla="*/ 3663088 h 3784177"/>
              <a:gd name="connsiteX100" fmla="*/ 1390118 w 8037833"/>
              <a:gd name="connsiteY100" fmla="*/ 3682789 h 3784177"/>
              <a:gd name="connsiteX101" fmla="*/ 1252698 w 8037833"/>
              <a:gd name="connsiteY101" fmla="*/ 3708662 h 3784177"/>
              <a:gd name="connsiteX102" fmla="*/ 1171039 w 8037833"/>
              <a:gd name="connsiteY102" fmla="*/ 3758642 h 3784177"/>
              <a:gd name="connsiteX103" fmla="*/ 1058106 w 8037833"/>
              <a:gd name="connsiteY103" fmla="*/ 3776166 h 3784177"/>
              <a:gd name="connsiteX104" fmla="*/ 1039167 w 8037833"/>
              <a:gd name="connsiteY104" fmla="*/ 3784177 h 3784177"/>
              <a:gd name="connsiteX105" fmla="*/ 1012958 w 8037833"/>
              <a:gd name="connsiteY105" fmla="*/ 3779206 h 3784177"/>
              <a:gd name="connsiteX106" fmla="*/ 907906 w 8037833"/>
              <a:gd name="connsiteY106" fmla="*/ 3757678 h 3784177"/>
              <a:gd name="connsiteX107" fmla="*/ 825226 w 8037833"/>
              <a:gd name="connsiteY107" fmla="*/ 3726369 h 3784177"/>
              <a:gd name="connsiteX108" fmla="*/ 722264 w 8037833"/>
              <a:gd name="connsiteY108" fmla="*/ 3747612 h 3784177"/>
              <a:gd name="connsiteX109" fmla="*/ 659460 w 8037833"/>
              <a:gd name="connsiteY109" fmla="*/ 3740429 h 3784177"/>
              <a:gd name="connsiteX110" fmla="*/ 556552 w 8037833"/>
              <a:gd name="connsiteY110" fmla="*/ 3697934 h 3784177"/>
              <a:gd name="connsiteX111" fmla="*/ 421042 w 8037833"/>
              <a:gd name="connsiteY111" fmla="*/ 3709912 h 3784177"/>
              <a:gd name="connsiteX112" fmla="*/ 393295 w 8037833"/>
              <a:gd name="connsiteY112" fmla="*/ 3753097 h 3784177"/>
              <a:gd name="connsiteX113" fmla="*/ 339711 w 8037833"/>
              <a:gd name="connsiteY113" fmla="*/ 3718242 h 3784177"/>
              <a:gd name="connsiteX114" fmla="*/ 222239 w 8037833"/>
              <a:gd name="connsiteY114" fmla="*/ 3672335 h 3784177"/>
              <a:gd name="connsiteX115" fmla="*/ 163578 w 8037833"/>
              <a:gd name="connsiteY115" fmla="*/ 3656292 h 3784177"/>
              <a:gd name="connsiteX116" fmla="*/ 72220 w 8037833"/>
              <a:gd name="connsiteY116" fmla="*/ 3645272 h 3784177"/>
              <a:gd name="connsiteX117" fmla="*/ 44395 w 8037833"/>
              <a:gd name="connsiteY117" fmla="*/ 3639455 h 3784177"/>
              <a:gd name="connsiteX118" fmla="*/ 1962 w 8037833"/>
              <a:gd name="connsiteY118" fmla="*/ 3635948 h 3784177"/>
              <a:gd name="connsiteX119" fmla="*/ 0 w 8037833"/>
              <a:gd name="connsiteY119" fmla="*/ 3635261 h 3784177"/>
              <a:gd name="connsiteX120" fmla="*/ 0 w 8037833"/>
              <a:gd name="connsiteY120"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718286 w 8037833"/>
              <a:gd name="connsiteY17" fmla="*/ 3382997 h 3784177"/>
              <a:gd name="connsiteX18" fmla="*/ 6609242 w 8037833"/>
              <a:gd name="connsiteY18" fmla="*/ 3355040 h 3784177"/>
              <a:gd name="connsiteX19" fmla="*/ 6462092 w 8037833"/>
              <a:gd name="connsiteY19" fmla="*/ 3373529 h 3784177"/>
              <a:gd name="connsiteX20" fmla="*/ 6303479 w 8037833"/>
              <a:gd name="connsiteY20" fmla="*/ 3319842 h 3784177"/>
              <a:gd name="connsiteX21" fmla="*/ 6210639 w 8037833"/>
              <a:gd name="connsiteY21" fmla="*/ 3335546 h 3784177"/>
              <a:gd name="connsiteX22" fmla="*/ 6111718 w 8037833"/>
              <a:gd name="connsiteY22" fmla="*/ 3357536 h 3784177"/>
              <a:gd name="connsiteX23" fmla="*/ 5949057 w 8037833"/>
              <a:gd name="connsiteY23" fmla="*/ 3379652 h 3784177"/>
              <a:gd name="connsiteX24" fmla="*/ 5891274 w 8037833"/>
              <a:gd name="connsiteY24" fmla="*/ 3397681 h 3784177"/>
              <a:gd name="connsiteX25" fmla="*/ 5835383 w 8037833"/>
              <a:gd name="connsiteY25" fmla="*/ 3377529 h 3784177"/>
              <a:gd name="connsiteX26" fmla="*/ 5746050 w 8037833"/>
              <a:gd name="connsiteY26" fmla="*/ 3426142 h 3784177"/>
              <a:gd name="connsiteX27" fmla="*/ 5613670 w 8037833"/>
              <a:gd name="connsiteY27" fmla="*/ 3428671 h 3784177"/>
              <a:gd name="connsiteX28" fmla="*/ 5535334 w 8037833"/>
              <a:gd name="connsiteY28" fmla="*/ 3437044 h 3784177"/>
              <a:gd name="connsiteX29" fmla="*/ 5506940 w 8037833"/>
              <a:gd name="connsiteY29" fmla="*/ 3450999 h 3784177"/>
              <a:gd name="connsiteX30" fmla="*/ 5466372 w 8037833"/>
              <a:gd name="connsiteY30" fmla="*/ 3463245 h 3784177"/>
              <a:gd name="connsiteX31" fmla="*/ 5395833 w 8037833"/>
              <a:gd name="connsiteY31" fmla="*/ 3493194 h 3784177"/>
              <a:gd name="connsiteX32" fmla="*/ 5305325 w 8037833"/>
              <a:gd name="connsiteY32" fmla="*/ 3505200 h 3784177"/>
              <a:gd name="connsiteX33" fmla="*/ 5223043 w 8037833"/>
              <a:gd name="connsiteY33" fmla="*/ 3491664 h 3784177"/>
              <a:gd name="connsiteX34" fmla="*/ 5217733 w 8037833"/>
              <a:gd name="connsiteY34" fmla="*/ 3500463 h 3784177"/>
              <a:gd name="connsiteX35" fmla="*/ 5167992 w 8037833"/>
              <a:gd name="connsiteY35" fmla="*/ 3504085 h 3784177"/>
              <a:gd name="connsiteX36" fmla="*/ 4987020 w 8037833"/>
              <a:gd name="connsiteY36" fmla="*/ 3461263 h 3784177"/>
              <a:gd name="connsiteX37" fmla="*/ 4890003 w 8037833"/>
              <a:gd name="connsiteY37" fmla="*/ 3469874 h 3784177"/>
              <a:gd name="connsiteX38" fmla="*/ 4856654 w 8037833"/>
              <a:gd name="connsiteY38" fmla="*/ 3481880 h 3784177"/>
              <a:gd name="connsiteX39" fmla="*/ 4800711 w 8037833"/>
              <a:gd name="connsiteY39" fmla="*/ 3501441 h 3784177"/>
              <a:gd name="connsiteX40" fmla="*/ 4761569 w 8037833"/>
              <a:gd name="connsiteY40" fmla="*/ 3538103 h 3784177"/>
              <a:gd name="connsiteX41" fmla="*/ 4713734 w 8037833"/>
              <a:gd name="connsiteY41" fmla="*/ 3545724 h 3784177"/>
              <a:gd name="connsiteX42" fmla="*/ 4699169 w 8037833"/>
              <a:gd name="connsiteY42" fmla="*/ 3518988 h 3784177"/>
              <a:gd name="connsiteX43" fmla="*/ 4649120 w 8037833"/>
              <a:gd name="connsiteY43" fmla="*/ 3536392 h 3784177"/>
              <a:gd name="connsiteX44" fmla="*/ 4573578 w 8037833"/>
              <a:gd name="connsiteY44" fmla="*/ 3565923 h 3784177"/>
              <a:gd name="connsiteX45" fmla="*/ 4529117 w 8037833"/>
              <a:gd name="connsiteY45" fmla="*/ 3575592 h 3784177"/>
              <a:gd name="connsiteX46" fmla="*/ 4408641 w 8037833"/>
              <a:gd name="connsiteY46" fmla="*/ 3610000 h 3784177"/>
              <a:gd name="connsiteX47" fmla="*/ 4356402 w 8037833"/>
              <a:gd name="connsiteY47" fmla="*/ 3642792 h 3784177"/>
              <a:gd name="connsiteX48" fmla="*/ 4270245 w 8037833"/>
              <a:gd name="connsiteY48" fmla="*/ 3665789 h 3784177"/>
              <a:gd name="connsiteX49" fmla="*/ 4208725 w 8037833"/>
              <a:gd name="connsiteY49" fmla="*/ 3704841 h 3784177"/>
              <a:gd name="connsiteX50" fmla="*/ 4201632 w 8037833"/>
              <a:gd name="connsiteY50" fmla="*/ 3702602 h 3784177"/>
              <a:gd name="connsiteX51" fmla="*/ 4191289 w 8037833"/>
              <a:gd name="connsiteY51" fmla="*/ 3702380 h 3784177"/>
              <a:gd name="connsiteX52" fmla="*/ 4191039 w 8037833"/>
              <a:gd name="connsiteY52" fmla="*/ 3702831 h 3784177"/>
              <a:gd name="connsiteX53" fmla="*/ 4181340 w 8037833"/>
              <a:gd name="connsiteY53" fmla="*/ 3701729 h 3784177"/>
              <a:gd name="connsiteX54" fmla="*/ 4133816 w 8037833"/>
              <a:gd name="connsiteY54" fmla="*/ 3690565 h 3784177"/>
              <a:gd name="connsiteX55" fmla="*/ 4071732 w 8037833"/>
              <a:gd name="connsiteY55" fmla="*/ 3732513 h 3784177"/>
              <a:gd name="connsiteX56" fmla="*/ 4045924 w 8037833"/>
              <a:gd name="connsiteY56" fmla="*/ 3739404 h 3784177"/>
              <a:gd name="connsiteX57" fmla="*/ 4032171 w 8037833"/>
              <a:gd name="connsiteY57" fmla="*/ 3745523 h 3784177"/>
              <a:gd name="connsiteX58" fmla="*/ 4031335 w 8037833"/>
              <a:gd name="connsiteY58" fmla="*/ 3747479 h 3784177"/>
              <a:gd name="connsiteX59" fmla="*/ 3985774 w 8037833"/>
              <a:gd name="connsiteY59" fmla="*/ 3736547 h 3784177"/>
              <a:gd name="connsiteX60" fmla="*/ 3979769 w 8037833"/>
              <a:gd name="connsiteY60" fmla="*/ 3738769 h 3784177"/>
              <a:gd name="connsiteX61" fmla="*/ 3950014 w 8037833"/>
              <a:gd name="connsiteY61" fmla="*/ 3726942 h 3784177"/>
              <a:gd name="connsiteX62" fmla="*/ 3934671 w 8037833"/>
              <a:gd name="connsiteY62" fmla="*/ 3723339 h 3784177"/>
              <a:gd name="connsiteX63" fmla="*/ 3930274 w 8037833"/>
              <a:gd name="connsiteY63" fmla="*/ 3717148 h 3784177"/>
              <a:gd name="connsiteX64" fmla="*/ 3907660 w 8037833"/>
              <a:gd name="connsiteY64" fmla="*/ 3714456 h 3784177"/>
              <a:gd name="connsiteX65" fmla="*/ 3905087 w 8037833"/>
              <a:gd name="connsiteY65" fmla="*/ 3716098 h 3784177"/>
              <a:gd name="connsiteX66" fmla="*/ 3886347 w 8037833"/>
              <a:gd name="connsiteY66" fmla="*/ 3706620 h 3784177"/>
              <a:gd name="connsiteX67" fmla="*/ 3870533 w 8037833"/>
              <a:gd name="connsiteY67" fmla="*/ 3689905 h 3784177"/>
              <a:gd name="connsiteX68" fmla="*/ 3678563 w 8037833"/>
              <a:gd name="connsiteY68" fmla="*/ 3694486 h 3784177"/>
              <a:gd name="connsiteX69" fmla="*/ 3524121 w 8037833"/>
              <a:gd name="connsiteY69" fmla="*/ 3642736 h 3784177"/>
              <a:gd name="connsiteX70" fmla="*/ 3407752 w 8037833"/>
              <a:gd name="connsiteY70" fmla="*/ 3626590 h 3784177"/>
              <a:gd name="connsiteX71" fmla="*/ 3373519 w 8037833"/>
              <a:gd name="connsiteY71" fmla="*/ 3665785 h 3784177"/>
              <a:gd name="connsiteX72" fmla="*/ 3114267 w 8037833"/>
              <a:gd name="connsiteY72" fmla="*/ 3638983 h 3784177"/>
              <a:gd name="connsiteX73" fmla="*/ 3048270 w 8037833"/>
              <a:gd name="connsiteY73" fmla="*/ 3649949 h 3784177"/>
              <a:gd name="connsiteX74" fmla="*/ 2989722 w 8037833"/>
              <a:gd name="connsiteY74" fmla="*/ 3623230 h 3784177"/>
              <a:gd name="connsiteX75" fmla="*/ 2965734 w 8037833"/>
              <a:gd name="connsiteY75" fmla="*/ 3635676 h 3784177"/>
              <a:gd name="connsiteX76" fmla="*/ 2961603 w 8037833"/>
              <a:gd name="connsiteY76" fmla="*/ 3638221 h 3784177"/>
              <a:gd name="connsiteX77" fmla="*/ 2944959 w 8037833"/>
              <a:gd name="connsiteY77" fmla="*/ 3639723 h 3784177"/>
              <a:gd name="connsiteX78" fmla="*/ 2940402 w 8037833"/>
              <a:gd name="connsiteY78" fmla="*/ 3651000 h 3784177"/>
              <a:gd name="connsiteX79" fmla="*/ 2915449 w 8037833"/>
              <a:gd name="connsiteY79" fmla="*/ 3661039 h 3784177"/>
              <a:gd name="connsiteX80" fmla="*/ 2884777 w 8037833"/>
              <a:gd name="connsiteY80" fmla="*/ 3660775 h 3784177"/>
              <a:gd name="connsiteX81" fmla="*/ 2739034 w 8037833"/>
              <a:gd name="connsiteY81" fmla="*/ 3647396 h 3784177"/>
              <a:gd name="connsiteX82" fmla="*/ 2651827 w 8037833"/>
              <a:gd name="connsiteY82" fmla="*/ 3646306 h 3784177"/>
              <a:gd name="connsiteX83" fmla="*/ 2618680 w 8037833"/>
              <a:gd name="connsiteY83" fmla="*/ 3656755 h 3784177"/>
              <a:gd name="connsiteX84" fmla="*/ 2572404 w 8037833"/>
              <a:gd name="connsiteY84" fmla="*/ 3664043 h 3784177"/>
              <a:gd name="connsiteX85" fmla="*/ 2490721 w 8037833"/>
              <a:gd name="connsiteY85" fmla="*/ 3685313 h 3784177"/>
              <a:gd name="connsiteX86" fmla="*/ 2423704 w 8037833"/>
              <a:gd name="connsiteY86" fmla="*/ 3658079 h 3784177"/>
              <a:gd name="connsiteX87" fmla="*/ 2301172 w 8037833"/>
              <a:gd name="connsiteY87" fmla="*/ 3663053 h 3784177"/>
              <a:gd name="connsiteX88" fmla="*/ 2294102 w 8037833"/>
              <a:gd name="connsiteY88" fmla="*/ 3671151 h 3784177"/>
              <a:gd name="connsiteX89" fmla="*/ 2238966 w 8037833"/>
              <a:gd name="connsiteY89" fmla="*/ 3668777 h 3784177"/>
              <a:gd name="connsiteX90" fmla="*/ 2046240 w 8037833"/>
              <a:gd name="connsiteY90" fmla="*/ 3604535 h 3784177"/>
              <a:gd name="connsiteX91" fmla="*/ 1938480 w 8037833"/>
              <a:gd name="connsiteY91" fmla="*/ 3601439 h 3784177"/>
              <a:gd name="connsiteX92" fmla="*/ 1900166 w 8037833"/>
              <a:gd name="connsiteY92" fmla="*/ 3609358 h 3784177"/>
              <a:gd name="connsiteX93" fmla="*/ 1835976 w 8037833"/>
              <a:gd name="connsiteY93" fmla="*/ 3622065 h 3784177"/>
              <a:gd name="connsiteX94" fmla="*/ 1787830 w 8037833"/>
              <a:gd name="connsiteY94" fmla="*/ 3653768 h 3784177"/>
              <a:gd name="connsiteX95" fmla="*/ 1734224 w 8037833"/>
              <a:gd name="connsiteY95" fmla="*/ 3655593 h 3784177"/>
              <a:gd name="connsiteX96" fmla="*/ 1721989 w 8037833"/>
              <a:gd name="connsiteY96" fmla="*/ 3627298 h 3784177"/>
              <a:gd name="connsiteX97" fmla="*/ 1664576 w 8037833"/>
              <a:gd name="connsiteY97" fmla="*/ 3638572 h 3784177"/>
              <a:gd name="connsiteX98" fmla="*/ 1577459 w 8037833"/>
              <a:gd name="connsiteY98" fmla="*/ 3658824 h 3784177"/>
              <a:gd name="connsiteX99" fmla="*/ 1527269 w 8037833"/>
              <a:gd name="connsiteY99" fmla="*/ 3663088 h 3784177"/>
              <a:gd name="connsiteX100" fmla="*/ 1390118 w 8037833"/>
              <a:gd name="connsiteY100" fmla="*/ 3682789 h 3784177"/>
              <a:gd name="connsiteX101" fmla="*/ 1252698 w 8037833"/>
              <a:gd name="connsiteY101" fmla="*/ 3708662 h 3784177"/>
              <a:gd name="connsiteX102" fmla="*/ 1171039 w 8037833"/>
              <a:gd name="connsiteY102" fmla="*/ 3758642 h 3784177"/>
              <a:gd name="connsiteX103" fmla="*/ 1058106 w 8037833"/>
              <a:gd name="connsiteY103" fmla="*/ 3776166 h 3784177"/>
              <a:gd name="connsiteX104" fmla="*/ 1039167 w 8037833"/>
              <a:gd name="connsiteY104" fmla="*/ 3784177 h 3784177"/>
              <a:gd name="connsiteX105" fmla="*/ 1012958 w 8037833"/>
              <a:gd name="connsiteY105" fmla="*/ 3779206 h 3784177"/>
              <a:gd name="connsiteX106" fmla="*/ 907906 w 8037833"/>
              <a:gd name="connsiteY106" fmla="*/ 3757678 h 3784177"/>
              <a:gd name="connsiteX107" fmla="*/ 825226 w 8037833"/>
              <a:gd name="connsiteY107" fmla="*/ 3726369 h 3784177"/>
              <a:gd name="connsiteX108" fmla="*/ 722264 w 8037833"/>
              <a:gd name="connsiteY108" fmla="*/ 3747612 h 3784177"/>
              <a:gd name="connsiteX109" fmla="*/ 659460 w 8037833"/>
              <a:gd name="connsiteY109" fmla="*/ 3740429 h 3784177"/>
              <a:gd name="connsiteX110" fmla="*/ 556552 w 8037833"/>
              <a:gd name="connsiteY110" fmla="*/ 3739124 h 3784177"/>
              <a:gd name="connsiteX111" fmla="*/ 421042 w 8037833"/>
              <a:gd name="connsiteY111" fmla="*/ 3709912 h 3784177"/>
              <a:gd name="connsiteX112" fmla="*/ 393295 w 8037833"/>
              <a:gd name="connsiteY112" fmla="*/ 3753097 h 3784177"/>
              <a:gd name="connsiteX113" fmla="*/ 339711 w 8037833"/>
              <a:gd name="connsiteY113" fmla="*/ 3718242 h 3784177"/>
              <a:gd name="connsiteX114" fmla="*/ 222239 w 8037833"/>
              <a:gd name="connsiteY114" fmla="*/ 3672335 h 3784177"/>
              <a:gd name="connsiteX115" fmla="*/ 163578 w 8037833"/>
              <a:gd name="connsiteY115" fmla="*/ 3656292 h 3784177"/>
              <a:gd name="connsiteX116" fmla="*/ 72220 w 8037833"/>
              <a:gd name="connsiteY116" fmla="*/ 3645272 h 3784177"/>
              <a:gd name="connsiteX117" fmla="*/ 44395 w 8037833"/>
              <a:gd name="connsiteY117" fmla="*/ 3639455 h 3784177"/>
              <a:gd name="connsiteX118" fmla="*/ 1962 w 8037833"/>
              <a:gd name="connsiteY118" fmla="*/ 3635948 h 3784177"/>
              <a:gd name="connsiteX119" fmla="*/ 0 w 8037833"/>
              <a:gd name="connsiteY119" fmla="*/ 3635261 h 3784177"/>
              <a:gd name="connsiteX120" fmla="*/ 0 w 8037833"/>
              <a:gd name="connsiteY120"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718286 w 8037833"/>
              <a:gd name="connsiteY17" fmla="*/ 3382997 h 3784177"/>
              <a:gd name="connsiteX18" fmla="*/ 6609242 w 8037833"/>
              <a:gd name="connsiteY18" fmla="*/ 3355040 h 3784177"/>
              <a:gd name="connsiteX19" fmla="*/ 6462092 w 8037833"/>
              <a:gd name="connsiteY19" fmla="*/ 3373529 h 3784177"/>
              <a:gd name="connsiteX20" fmla="*/ 6303479 w 8037833"/>
              <a:gd name="connsiteY20" fmla="*/ 3319842 h 3784177"/>
              <a:gd name="connsiteX21" fmla="*/ 6210639 w 8037833"/>
              <a:gd name="connsiteY21" fmla="*/ 3335546 h 3784177"/>
              <a:gd name="connsiteX22" fmla="*/ 6111718 w 8037833"/>
              <a:gd name="connsiteY22" fmla="*/ 3357536 h 3784177"/>
              <a:gd name="connsiteX23" fmla="*/ 5949057 w 8037833"/>
              <a:gd name="connsiteY23" fmla="*/ 3379652 h 3784177"/>
              <a:gd name="connsiteX24" fmla="*/ 5891274 w 8037833"/>
              <a:gd name="connsiteY24" fmla="*/ 3397681 h 3784177"/>
              <a:gd name="connsiteX25" fmla="*/ 5835383 w 8037833"/>
              <a:gd name="connsiteY25" fmla="*/ 3377529 h 3784177"/>
              <a:gd name="connsiteX26" fmla="*/ 5746050 w 8037833"/>
              <a:gd name="connsiteY26" fmla="*/ 3426142 h 3784177"/>
              <a:gd name="connsiteX27" fmla="*/ 5613670 w 8037833"/>
              <a:gd name="connsiteY27" fmla="*/ 3428671 h 3784177"/>
              <a:gd name="connsiteX28" fmla="*/ 5535334 w 8037833"/>
              <a:gd name="connsiteY28" fmla="*/ 3437044 h 3784177"/>
              <a:gd name="connsiteX29" fmla="*/ 5506940 w 8037833"/>
              <a:gd name="connsiteY29" fmla="*/ 3450999 h 3784177"/>
              <a:gd name="connsiteX30" fmla="*/ 5466372 w 8037833"/>
              <a:gd name="connsiteY30" fmla="*/ 3463245 h 3784177"/>
              <a:gd name="connsiteX31" fmla="*/ 5395833 w 8037833"/>
              <a:gd name="connsiteY31" fmla="*/ 3493194 h 3784177"/>
              <a:gd name="connsiteX32" fmla="*/ 5305325 w 8037833"/>
              <a:gd name="connsiteY32" fmla="*/ 3505200 h 3784177"/>
              <a:gd name="connsiteX33" fmla="*/ 5223043 w 8037833"/>
              <a:gd name="connsiteY33" fmla="*/ 3491664 h 3784177"/>
              <a:gd name="connsiteX34" fmla="*/ 5217733 w 8037833"/>
              <a:gd name="connsiteY34" fmla="*/ 3500463 h 3784177"/>
              <a:gd name="connsiteX35" fmla="*/ 5167992 w 8037833"/>
              <a:gd name="connsiteY35" fmla="*/ 3504085 h 3784177"/>
              <a:gd name="connsiteX36" fmla="*/ 4987020 w 8037833"/>
              <a:gd name="connsiteY36" fmla="*/ 3461263 h 3784177"/>
              <a:gd name="connsiteX37" fmla="*/ 4890003 w 8037833"/>
              <a:gd name="connsiteY37" fmla="*/ 3469874 h 3784177"/>
              <a:gd name="connsiteX38" fmla="*/ 4856654 w 8037833"/>
              <a:gd name="connsiteY38" fmla="*/ 3481880 h 3784177"/>
              <a:gd name="connsiteX39" fmla="*/ 4800711 w 8037833"/>
              <a:gd name="connsiteY39" fmla="*/ 3501441 h 3784177"/>
              <a:gd name="connsiteX40" fmla="*/ 4761569 w 8037833"/>
              <a:gd name="connsiteY40" fmla="*/ 3538103 h 3784177"/>
              <a:gd name="connsiteX41" fmla="*/ 4713734 w 8037833"/>
              <a:gd name="connsiteY41" fmla="*/ 3545724 h 3784177"/>
              <a:gd name="connsiteX42" fmla="*/ 4699169 w 8037833"/>
              <a:gd name="connsiteY42" fmla="*/ 3518988 h 3784177"/>
              <a:gd name="connsiteX43" fmla="*/ 4649120 w 8037833"/>
              <a:gd name="connsiteY43" fmla="*/ 3536392 h 3784177"/>
              <a:gd name="connsiteX44" fmla="*/ 4573578 w 8037833"/>
              <a:gd name="connsiteY44" fmla="*/ 3565923 h 3784177"/>
              <a:gd name="connsiteX45" fmla="*/ 4529117 w 8037833"/>
              <a:gd name="connsiteY45" fmla="*/ 3575592 h 3784177"/>
              <a:gd name="connsiteX46" fmla="*/ 4408641 w 8037833"/>
              <a:gd name="connsiteY46" fmla="*/ 3610000 h 3784177"/>
              <a:gd name="connsiteX47" fmla="*/ 4356402 w 8037833"/>
              <a:gd name="connsiteY47" fmla="*/ 3642792 h 3784177"/>
              <a:gd name="connsiteX48" fmla="*/ 4270245 w 8037833"/>
              <a:gd name="connsiteY48" fmla="*/ 3665789 h 3784177"/>
              <a:gd name="connsiteX49" fmla="*/ 4208725 w 8037833"/>
              <a:gd name="connsiteY49" fmla="*/ 3704841 h 3784177"/>
              <a:gd name="connsiteX50" fmla="*/ 4201632 w 8037833"/>
              <a:gd name="connsiteY50" fmla="*/ 3702602 h 3784177"/>
              <a:gd name="connsiteX51" fmla="*/ 4191289 w 8037833"/>
              <a:gd name="connsiteY51" fmla="*/ 3702380 h 3784177"/>
              <a:gd name="connsiteX52" fmla="*/ 4191039 w 8037833"/>
              <a:gd name="connsiteY52" fmla="*/ 3702831 h 3784177"/>
              <a:gd name="connsiteX53" fmla="*/ 4181340 w 8037833"/>
              <a:gd name="connsiteY53" fmla="*/ 3701729 h 3784177"/>
              <a:gd name="connsiteX54" fmla="*/ 4133816 w 8037833"/>
              <a:gd name="connsiteY54" fmla="*/ 3690565 h 3784177"/>
              <a:gd name="connsiteX55" fmla="*/ 4071732 w 8037833"/>
              <a:gd name="connsiteY55" fmla="*/ 3732513 h 3784177"/>
              <a:gd name="connsiteX56" fmla="*/ 4045924 w 8037833"/>
              <a:gd name="connsiteY56" fmla="*/ 3739404 h 3784177"/>
              <a:gd name="connsiteX57" fmla="*/ 4032171 w 8037833"/>
              <a:gd name="connsiteY57" fmla="*/ 3745523 h 3784177"/>
              <a:gd name="connsiteX58" fmla="*/ 4031335 w 8037833"/>
              <a:gd name="connsiteY58" fmla="*/ 3747479 h 3784177"/>
              <a:gd name="connsiteX59" fmla="*/ 3985774 w 8037833"/>
              <a:gd name="connsiteY59" fmla="*/ 3736547 h 3784177"/>
              <a:gd name="connsiteX60" fmla="*/ 3979769 w 8037833"/>
              <a:gd name="connsiteY60" fmla="*/ 3738769 h 3784177"/>
              <a:gd name="connsiteX61" fmla="*/ 3950014 w 8037833"/>
              <a:gd name="connsiteY61" fmla="*/ 3726942 h 3784177"/>
              <a:gd name="connsiteX62" fmla="*/ 3934671 w 8037833"/>
              <a:gd name="connsiteY62" fmla="*/ 3723339 h 3784177"/>
              <a:gd name="connsiteX63" fmla="*/ 3930274 w 8037833"/>
              <a:gd name="connsiteY63" fmla="*/ 3717148 h 3784177"/>
              <a:gd name="connsiteX64" fmla="*/ 3907660 w 8037833"/>
              <a:gd name="connsiteY64" fmla="*/ 3714456 h 3784177"/>
              <a:gd name="connsiteX65" fmla="*/ 3905087 w 8037833"/>
              <a:gd name="connsiteY65" fmla="*/ 3716098 h 3784177"/>
              <a:gd name="connsiteX66" fmla="*/ 3886347 w 8037833"/>
              <a:gd name="connsiteY66" fmla="*/ 3706620 h 3784177"/>
              <a:gd name="connsiteX67" fmla="*/ 3870533 w 8037833"/>
              <a:gd name="connsiteY67" fmla="*/ 3689905 h 3784177"/>
              <a:gd name="connsiteX68" fmla="*/ 3678563 w 8037833"/>
              <a:gd name="connsiteY68" fmla="*/ 3694486 h 3784177"/>
              <a:gd name="connsiteX69" fmla="*/ 3524121 w 8037833"/>
              <a:gd name="connsiteY69" fmla="*/ 3642736 h 3784177"/>
              <a:gd name="connsiteX70" fmla="*/ 3407752 w 8037833"/>
              <a:gd name="connsiteY70" fmla="*/ 3626590 h 3784177"/>
              <a:gd name="connsiteX71" fmla="*/ 3373519 w 8037833"/>
              <a:gd name="connsiteY71" fmla="*/ 3665785 h 3784177"/>
              <a:gd name="connsiteX72" fmla="*/ 3114267 w 8037833"/>
              <a:gd name="connsiteY72" fmla="*/ 3638983 h 3784177"/>
              <a:gd name="connsiteX73" fmla="*/ 3048270 w 8037833"/>
              <a:gd name="connsiteY73" fmla="*/ 3649949 h 3784177"/>
              <a:gd name="connsiteX74" fmla="*/ 2989722 w 8037833"/>
              <a:gd name="connsiteY74" fmla="*/ 3623230 h 3784177"/>
              <a:gd name="connsiteX75" fmla="*/ 2965734 w 8037833"/>
              <a:gd name="connsiteY75" fmla="*/ 3635676 h 3784177"/>
              <a:gd name="connsiteX76" fmla="*/ 2961603 w 8037833"/>
              <a:gd name="connsiteY76" fmla="*/ 3638221 h 3784177"/>
              <a:gd name="connsiteX77" fmla="*/ 2944959 w 8037833"/>
              <a:gd name="connsiteY77" fmla="*/ 3639723 h 3784177"/>
              <a:gd name="connsiteX78" fmla="*/ 2940402 w 8037833"/>
              <a:gd name="connsiteY78" fmla="*/ 3651000 h 3784177"/>
              <a:gd name="connsiteX79" fmla="*/ 2915449 w 8037833"/>
              <a:gd name="connsiteY79" fmla="*/ 3661039 h 3784177"/>
              <a:gd name="connsiteX80" fmla="*/ 2884777 w 8037833"/>
              <a:gd name="connsiteY80" fmla="*/ 3660775 h 3784177"/>
              <a:gd name="connsiteX81" fmla="*/ 2739034 w 8037833"/>
              <a:gd name="connsiteY81" fmla="*/ 3647396 h 3784177"/>
              <a:gd name="connsiteX82" fmla="*/ 2651827 w 8037833"/>
              <a:gd name="connsiteY82" fmla="*/ 3646306 h 3784177"/>
              <a:gd name="connsiteX83" fmla="*/ 2618680 w 8037833"/>
              <a:gd name="connsiteY83" fmla="*/ 3656755 h 3784177"/>
              <a:gd name="connsiteX84" fmla="*/ 2572404 w 8037833"/>
              <a:gd name="connsiteY84" fmla="*/ 3664043 h 3784177"/>
              <a:gd name="connsiteX85" fmla="*/ 2490721 w 8037833"/>
              <a:gd name="connsiteY85" fmla="*/ 3685313 h 3784177"/>
              <a:gd name="connsiteX86" fmla="*/ 2423704 w 8037833"/>
              <a:gd name="connsiteY86" fmla="*/ 3658079 h 3784177"/>
              <a:gd name="connsiteX87" fmla="*/ 2301172 w 8037833"/>
              <a:gd name="connsiteY87" fmla="*/ 3663053 h 3784177"/>
              <a:gd name="connsiteX88" fmla="*/ 2294102 w 8037833"/>
              <a:gd name="connsiteY88" fmla="*/ 3671151 h 3784177"/>
              <a:gd name="connsiteX89" fmla="*/ 2238966 w 8037833"/>
              <a:gd name="connsiteY89" fmla="*/ 3668777 h 3784177"/>
              <a:gd name="connsiteX90" fmla="*/ 2046240 w 8037833"/>
              <a:gd name="connsiteY90" fmla="*/ 3604535 h 3784177"/>
              <a:gd name="connsiteX91" fmla="*/ 1938480 w 8037833"/>
              <a:gd name="connsiteY91" fmla="*/ 3601439 h 3784177"/>
              <a:gd name="connsiteX92" fmla="*/ 1900166 w 8037833"/>
              <a:gd name="connsiteY92" fmla="*/ 3609358 h 3784177"/>
              <a:gd name="connsiteX93" fmla="*/ 1835976 w 8037833"/>
              <a:gd name="connsiteY93" fmla="*/ 3622065 h 3784177"/>
              <a:gd name="connsiteX94" fmla="*/ 1787830 w 8037833"/>
              <a:gd name="connsiteY94" fmla="*/ 3653768 h 3784177"/>
              <a:gd name="connsiteX95" fmla="*/ 1734224 w 8037833"/>
              <a:gd name="connsiteY95" fmla="*/ 3655593 h 3784177"/>
              <a:gd name="connsiteX96" fmla="*/ 1721989 w 8037833"/>
              <a:gd name="connsiteY96" fmla="*/ 3627298 h 3784177"/>
              <a:gd name="connsiteX97" fmla="*/ 1664576 w 8037833"/>
              <a:gd name="connsiteY97" fmla="*/ 3638572 h 3784177"/>
              <a:gd name="connsiteX98" fmla="*/ 1577459 w 8037833"/>
              <a:gd name="connsiteY98" fmla="*/ 3658824 h 3784177"/>
              <a:gd name="connsiteX99" fmla="*/ 1527269 w 8037833"/>
              <a:gd name="connsiteY99" fmla="*/ 3663088 h 3784177"/>
              <a:gd name="connsiteX100" fmla="*/ 1390118 w 8037833"/>
              <a:gd name="connsiteY100" fmla="*/ 3682789 h 3784177"/>
              <a:gd name="connsiteX101" fmla="*/ 1252698 w 8037833"/>
              <a:gd name="connsiteY101" fmla="*/ 3708662 h 3784177"/>
              <a:gd name="connsiteX102" fmla="*/ 1171039 w 8037833"/>
              <a:gd name="connsiteY102" fmla="*/ 3758642 h 3784177"/>
              <a:gd name="connsiteX103" fmla="*/ 1058106 w 8037833"/>
              <a:gd name="connsiteY103" fmla="*/ 3776166 h 3784177"/>
              <a:gd name="connsiteX104" fmla="*/ 1039167 w 8037833"/>
              <a:gd name="connsiteY104" fmla="*/ 3784177 h 3784177"/>
              <a:gd name="connsiteX105" fmla="*/ 1012958 w 8037833"/>
              <a:gd name="connsiteY105" fmla="*/ 3779206 h 3784177"/>
              <a:gd name="connsiteX106" fmla="*/ 907906 w 8037833"/>
              <a:gd name="connsiteY106" fmla="*/ 3757678 h 3784177"/>
              <a:gd name="connsiteX107" fmla="*/ 825226 w 8037833"/>
              <a:gd name="connsiteY107" fmla="*/ 3726369 h 3784177"/>
              <a:gd name="connsiteX108" fmla="*/ 722264 w 8037833"/>
              <a:gd name="connsiteY108" fmla="*/ 3747612 h 3784177"/>
              <a:gd name="connsiteX109" fmla="*/ 659460 w 8037833"/>
              <a:gd name="connsiteY109" fmla="*/ 3740429 h 3784177"/>
              <a:gd name="connsiteX110" fmla="*/ 556552 w 8037833"/>
              <a:gd name="connsiteY110" fmla="*/ 3739124 h 3784177"/>
              <a:gd name="connsiteX111" fmla="*/ 445444 w 8037833"/>
              <a:gd name="connsiteY111" fmla="*/ 3764831 h 3784177"/>
              <a:gd name="connsiteX112" fmla="*/ 393295 w 8037833"/>
              <a:gd name="connsiteY112" fmla="*/ 3753097 h 3784177"/>
              <a:gd name="connsiteX113" fmla="*/ 339711 w 8037833"/>
              <a:gd name="connsiteY113" fmla="*/ 3718242 h 3784177"/>
              <a:gd name="connsiteX114" fmla="*/ 222239 w 8037833"/>
              <a:gd name="connsiteY114" fmla="*/ 3672335 h 3784177"/>
              <a:gd name="connsiteX115" fmla="*/ 163578 w 8037833"/>
              <a:gd name="connsiteY115" fmla="*/ 3656292 h 3784177"/>
              <a:gd name="connsiteX116" fmla="*/ 72220 w 8037833"/>
              <a:gd name="connsiteY116" fmla="*/ 3645272 h 3784177"/>
              <a:gd name="connsiteX117" fmla="*/ 44395 w 8037833"/>
              <a:gd name="connsiteY117" fmla="*/ 3639455 h 3784177"/>
              <a:gd name="connsiteX118" fmla="*/ 1962 w 8037833"/>
              <a:gd name="connsiteY118" fmla="*/ 3635948 h 3784177"/>
              <a:gd name="connsiteX119" fmla="*/ 0 w 8037833"/>
              <a:gd name="connsiteY119" fmla="*/ 3635261 h 3784177"/>
              <a:gd name="connsiteX120" fmla="*/ 0 w 8037833"/>
              <a:gd name="connsiteY120"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718286 w 8037833"/>
              <a:gd name="connsiteY17" fmla="*/ 3382997 h 3784177"/>
              <a:gd name="connsiteX18" fmla="*/ 6609242 w 8037833"/>
              <a:gd name="connsiteY18" fmla="*/ 3355040 h 3784177"/>
              <a:gd name="connsiteX19" fmla="*/ 6462092 w 8037833"/>
              <a:gd name="connsiteY19" fmla="*/ 3373529 h 3784177"/>
              <a:gd name="connsiteX20" fmla="*/ 6303479 w 8037833"/>
              <a:gd name="connsiteY20" fmla="*/ 3319842 h 3784177"/>
              <a:gd name="connsiteX21" fmla="*/ 6210639 w 8037833"/>
              <a:gd name="connsiteY21" fmla="*/ 3335546 h 3784177"/>
              <a:gd name="connsiteX22" fmla="*/ 6111718 w 8037833"/>
              <a:gd name="connsiteY22" fmla="*/ 3357536 h 3784177"/>
              <a:gd name="connsiteX23" fmla="*/ 5949057 w 8037833"/>
              <a:gd name="connsiteY23" fmla="*/ 3379652 h 3784177"/>
              <a:gd name="connsiteX24" fmla="*/ 5891274 w 8037833"/>
              <a:gd name="connsiteY24" fmla="*/ 3397681 h 3784177"/>
              <a:gd name="connsiteX25" fmla="*/ 5835383 w 8037833"/>
              <a:gd name="connsiteY25" fmla="*/ 3377529 h 3784177"/>
              <a:gd name="connsiteX26" fmla="*/ 5746050 w 8037833"/>
              <a:gd name="connsiteY26" fmla="*/ 3426142 h 3784177"/>
              <a:gd name="connsiteX27" fmla="*/ 5613670 w 8037833"/>
              <a:gd name="connsiteY27" fmla="*/ 3428671 h 3784177"/>
              <a:gd name="connsiteX28" fmla="*/ 5535334 w 8037833"/>
              <a:gd name="connsiteY28" fmla="*/ 3437044 h 3784177"/>
              <a:gd name="connsiteX29" fmla="*/ 5506940 w 8037833"/>
              <a:gd name="connsiteY29" fmla="*/ 3450999 h 3784177"/>
              <a:gd name="connsiteX30" fmla="*/ 5466372 w 8037833"/>
              <a:gd name="connsiteY30" fmla="*/ 3463245 h 3784177"/>
              <a:gd name="connsiteX31" fmla="*/ 5395833 w 8037833"/>
              <a:gd name="connsiteY31" fmla="*/ 3493194 h 3784177"/>
              <a:gd name="connsiteX32" fmla="*/ 5305325 w 8037833"/>
              <a:gd name="connsiteY32" fmla="*/ 3505200 h 3784177"/>
              <a:gd name="connsiteX33" fmla="*/ 5223043 w 8037833"/>
              <a:gd name="connsiteY33" fmla="*/ 3491664 h 3784177"/>
              <a:gd name="connsiteX34" fmla="*/ 5217733 w 8037833"/>
              <a:gd name="connsiteY34" fmla="*/ 3500463 h 3784177"/>
              <a:gd name="connsiteX35" fmla="*/ 5167992 w 8037833"/>
              <a:gd name="connsiteY35" fmla="*/ 3504085 h 3784177"/>
              <a:gd name="connsiteX36" fmla="*/ 4987020 w 8037833"/>
              <a:gd name="connsiteY36" fmla="*/ 3461263 h 3784177"/>
              <a:gd name="connsiteX37" fmla="*/ 4890003 w 8037833"/>
              <a:gd name="connsiteY37" fmla="*/ 3469874 h 3784177"/>
              <a:gd name="connsiteX38" fmla="*/ 4856654 w 8037833"/>
              <a:gd name="connsiteY38" fmla="*/ 3481880 h 3784177"/>
              <a:gd name="connsiteX39" fmla="*/ 4800711 w 8037833"/>
              <a:gd name="connsiteY39" fmla="*/ 3501441 h 3784177"/>
              <a:gd name="connsiteX40" fmla="*/ 4761569 w 8037833"/>
              <a:gd name="connsiteY40" fmla="*/ 3538103 h 3784177"/>
              <a:gd name="connsiteX41" fmla="*/ 4713734 w 8037833"/>
              <a:gd name="connsiteY41" fmla="*/ 3545724 h 3784177"/>
              <a:gd name="connsiteX42" fmla="*/ 4699169 w 8037833"/>
              <a:gd name="connsiteY42" fmla="*/ 3518988 h 3784177"/>
              <a:gd name="connsiteX43" fmla="*/ 4649120 w 8037833"/>
              <a:gd name="connsiteY43" fmla="*/ 3536392 h 3784177"/>
              <a:gd name="connsiteX44" fmla="*/ 4573578 w 8037833"/>
              <a:gd name="connsiteY44" fmla="*/ 3565923 h 3784177"/>
              <a:gd name="connsiteX45" fmla="*/ 4529117 w 8037833"/>
              <a:gd name="connsiteY45" fmla="*/ 3575592 h 3784177"/>
              <a:gd name="connsiteX46" fmla="*/ 4408641 w 8037833"/>
              <a:gd name="connsiteY46" fmla="*/ 3610000 h 3784177"/>
              <a:gd name="connsiteX47" fmla="*/ 4356402 w 8037833"/>
              <a:gd name="connsiteY47" fmla="*/ 3642792 h 3784177"/>
              <a:gd name="connsiteX48" fmla="*/ 4270245 w 8037833"/>
              <a:gd name="connsiteY48" fmla="*/ 3665789 h 3784177"/>
              <a:gd name="connsiteX49" fmla="*/ 4208725 w 8037833"/>
              <a:gd name="connsiteY49" fmla="*/ 3704841 h 3784177"/>
              <a:gd name="connsiteX50" fmla="*/ 4201632 w 8037833"/>
              <a:gd name="connsiteY50" fmla="*/ 3702602 h 3784177"/>
              <a:gd name="connsiteX51" fmla="*/ 4191289 w 8037833"/>
              <a:gd name="connsiteY51" fmla="*/ 3702380 h 3784177"/>
              <a:gd name="connsiteX52" fmla="*/ 4191039 w 8037833"/>
              <a:gd name="connsiteY52" fmla="*/ 3702831 h 3784177"/>
              <a:gd name="connsiteX53" fmla="*/ 4181340 w 8037833"/>
              <a:gd name="connsiteY53" fmla="*/ 3701729 h 3784177"/>
              <a:gd name="connsiteX54" fmla="*/ 4133816 w 8037833"/>
              <a:gd name="connsiteY54" fmla="*/ 3690565 h 3784177"/>
              <a:gd name="connsiteX55" fmla="*/ 4071732 w 8037833"/>
              <a:gd name="connsiteY55" fmla="*/ 3732513 h 3784177"/>
              <a:gd name="connsiteX56" fmla="*/ 4045924 w 8037833"/>
              <a:gd name="connsiteY56" fmla="*/ 3739404 h 3784177"/>
              <a:gd name="connsiteX57" fmla="*/ 4032171 w 8037833"/>
              <a:gd name="connsiteY57" fmla="*/ 3745523 h 3784177"/>
              <a:gd name="connsiteX58" fmla="*/ 4031335 w 8037833"/>
              <a:gd name="connsiteY58" fmla="*/ 3747479 h 3784177"/>
              <a:gd name="connsiteX59" fmla="*/ 3985774 w 8037833"/>
              <a:gd name="connsiteY59" fmla="*/ 3736547 h 3784177"/>
              <a:gd name="connsiteX60" fmla="*/ 3979769 w 8037833"/>
              <a:gd name="connsiteY60" fmla="*/ 3738769 h 3784177"/>
              <a:gd name="connsiteX61" fmla="*/ 3950014 w 8037833"/>
              <a:gd name="connsiteY61" fmla="*/ 3726942 h 3784177"/>
              <a:gd name="connsiteX62" fmla="*/ 3934671 w 8037833"/>
              <a:gd name="connsiteY62" fmla="*/ 3723339 h 3784177"/>
              <a:gd name="connsiteX63" fmla="*/ 3930274 w 8037833"/>
              <a:gd name="connsiteY63" fmla="*/ 3717148 h 3784177"/>
              <a:gd name="connsiteX64" fmla="*/ 3907660 w 8037833"/>
              <a:gd name="connsiteY64" fmla="*/ 3714456 h 3784177"/>
              <a:gd name="connsiteX65" fmla="*/ 3905087 w 8037833"/>
              <a:gd name="connsiteY65" fmla="*/ 3716098 h 3784177"/>
              <a:gd name="connsiteX66" fmla="*/ 3886347 w 8037833"/>
              <a:gd name="connsiteY66" fmla="*/ 3706620 h 3784177"/>
              <a:gd name="connsiteX67" fmla="*/ 3870533 w 8037833"/>
              <a:gd name="connsiteY67" fmla="*/ 3689905 h 3784177"/>
              <a:gd name="connsiteX68" fmla="*/ 3678563 w 8037833"/>
              <a:gd name="connsiteY68" fmla="*/ 3694486 h 3784177"/>
              <a:gd name="connsiteX69" fmla="*/ 3524121 w 8037833"/>
              <a:gd name="connsiteY69" fmla="*/ 3642736 h 3784177"/>
              <a:gd name="connsiteX70" fmla="*/ 3407752 w 8037833"/>
              <a:gd name="connsiteY70" fmla="*/ 3626590 h 3784177"/>
              <a:gd name="connsiteX71" fmla="*/ 3373519 w 8037833"/>
              <a:gd name="connsiteY71" fmla="*/ 3665785 h 3784177"/>
              <a:gd name="connsiteX72" fmla="*/ 3114267 w 8037833"/>
              <a:gd name="connsiteY72" fmla="*/ 3638983 h 3784177"/>
              <a:gd name="connsiteX73" fmla="*/ 3048270 w 8037833"/>
              <a:gd name="connsiteY73" fmla="*/ 3649949 h 3784177"/>
              <a:gd name="connsiteX74" fmla="*/ 2989722 w 8037833"/>
              <a:gd name="connsiteY74" fmla="*/ 3623230 h 3784177"/>
              <a:gd name="connsiteX75" fmla="*/ 2965734 w 8037833"/>
              <a:gd name="connsiteY75" fmla="*/ 3635676 h 3784177"/>
              <a:gd name="connsiteX76" fmla="*/ 2961603 w 8037833"/>
              <a:gd name="connsiteY76" fmla="*/ 3638221 h 3784177"/>
              <a:gd name="connsiteX77" fmla="*/ 2944959 w 8037833"/>
              <a:gd name="connsiteY77" fmla="*/ 3639723 h 3784177"/>
              <a:gd name="connsiteX78" fmla="*/ 2940402 w 8037833"/>
              <a:gd name="connsiteY78" fmla="*/ 3651000 h 3784177"/>
              <a:gd name="connsiteX79" fmla="*/ 2915449 w 8037833"/>
              <a:gd name="connsiteY79" fmla="*/ 3661039 h 3784177"/>
              <a:gd name="connsiteX80" fmla="*/ 2884777 w 8037833"/>
              <a:gd name="connsiteY80" fmla="*/ 3660775 h 3784177"/>
              <a:gd name="connsiteX81" fmla="*/ 2739034 w 8037833"/>
              <a:gd name="connsiteY81" fmla="*/ 3647396 h 3784177"/>
              <a:gd name="connsiteX82" fmla="*/ 2651827 w 8037833"/>
              <a:gd name="connsiteY82" fmla="*/ 3646306 h 3784177"/>
              <a:gd name="connsiteX83" fmla="*/ 2618680 w 8037833"/>
              <a:gd name="connsiteY83" fmla="*/ 3656755 h 3784177"/>
              <a:gd name="connsiteX84" fmla="*/ 2572404 w 8037833"/>
              <a:gd name="connsiteY84" fmla="*/ 3664043 h 3784177"/>
              <a:gd name="connsiteX85" fmla="*/ 2490721 w 8037833"/>
              <a:gd name="connsiteY85" fmla="*/ 3685313 h 3784177"/>
              <a:gd name="connsiteX86" fmla="*/ 2423704 w 8037833"/>
              <a:gd name="connsiteY86" fmla="*/ 3658079 h 3784177"/>
              <a:gd name="connsiteX87" fmla="*/ 2301172 w 8037833"/>
              <a:gd name="connsiteY87" fmla="*/ 3663053 h 3784177"/>
              <a:gd name="connsiteX88" fmla="*/ 2294102 w 8037833"/>
              <a:gd name="connsiteY88" fmla="*/ 3671151 h 3784177"/>
              <a:gd name="connsiteX89" fmla="*/ 2238966 w 8037833"/>
              <a:gd name="connsiteY89" fmla="*/ 3668777 h 3784177"/>
              <a:gd name="connsiteX90" fmla="*/ 2046240 w 8037833"/>
              <a:gd name="connsiteY90" fmla="*/ 3604535 h 3784177"/>
              <a:gd name="connsiteX91" fmla="*/ 1938480 w 8037833"/>
              <a:gd name="connsiteY91" fmla="*/ 3601439 h 3784177"/>
              <a:gd name="connsiteX92" fmla="*/ 1900166 w 8037833"/>
              <a:gd name="connsiteY92" fmla="*/ 3609358 h 3784177"/>
              <a:gd name="connsiteX93" fmla="*/ 1835976 w 8037833"/>
              <a:gd name="connsiteY93" fmla="*/ 3622065 h 3784177"/>
              <a:gd name="connsiteX94" fmla="*/ 1787830 w 8037833"/>
              <a:gd name="connsiteY94" fmla="*/ 3653768 h 3784177"/>
              <a:gd name="connsiteX95" fmla="*/ 1734224 w 8037833"/>
              <a:gd name="connsiteY95" fmla="*/ 3655593 h 3784177"/>
              <a:gd name="connsiteX96" fmla="*/ 1721989 w 8037833"/>
              <a:gd name="connsiteY96" fmla="*/ 3627298 h 3784177"/>
              <a:gd name="connsiteX97" fmla="*/ 1664576 w 8037833"/>
              <a:gd name="connsiteY97" fmla="*/ 3638572 h 3784177"/>
              <a:gd name="connsiteX98" fmla="*/ 1577459 w 8037833"/>
              <a:gd name="connsiteY98" fmla="*/ 3658824 h 3784177"/>
              <a:gd name="connsiteX99" fmla="*/ 1527269 w 8037833"/>
              <a:gd name="connsiteY99" fmla="*/ 3663088 h 3784177"/>
              <a:gd name="connsiteX100" fmla="*/ 1390118 w 8037833"/>
              <a:gd name="connsiteY100" fmla="*/ 3682789 h 3784177"/>
              <a:gd name="connsiteX101" fmla="*/ 1252698 w 8037833"/>
              <a:gd name="connsiteY101" fmla="*/ 3708662 h 3784177"/>
              <a:gd name="connsiteX102" fmla="*/ 1171039 w 8037833"/>
              <a:gd name="connsiteY102" fmla="*/ 3758642 h 3784177"/>
              <a:gd name="connsiteX103" fmla="*/ 1058106 w 8037833"/>
              <a:gd name="connsiteY103" fmla="*/ 3776166 h 3784177"/>
              <a:gd name="connsiteX104" fmla="*/ 1039167 w 8037833"/>
              <a:gd name="connsiteY104" fmla="*/ 3784177 h 3784177"/>
              <a:gd name="connsiteX105" fmla="*/ 1012958 w 8037833"/>
              <a:gd name="connsiteY105" fmla="*/ 3779206 h 3784177"/>
              <a:gd name="connsiteX106" fmla="*/ 907906 w 8037833"/>
              <a:gd name="connsiteY106" fmla="*/ 3757678 h 3784177"/>
              <a:gd name="connsiteX107" fmla="*/ 825226 w 8037833"/>
              <a:gd name="connsiteY107" fmla="*/ 3726369 h 3784177"/>
              <a:gd name="connsiteX108" fmla="*/ 722264 w 8037833"/>
              <a:gd name="connsiteY108" fmla="*/ 3747612 h 3784177"/>
              <a:gd name="connsiteX109" fmla="*/ 659460 w 8037833"/>
              <a:gd name="connsiteY109" fmla="*/ 3740429 h 3784177"/>
              <a:gd name="connsiteX110" fmla="*/ 556552 w 8037833"/>
              <a:gd name="connsiteY110" fmla="*/ 3739124 h 3784177"/>
              <a:gd name="connsiteX111" fmla="*/ 445444 w 8037833"/>
              <a:gd name="connsiteY111" fmla="*/ 3764831 h 3784177"/>
              <a:gd name="connsiteX112" fmla="*/ 393295 w 8037833"/>
              <a:gd name="connsiteY112" fmla="*/ 3753097 h 3784177"/>
              <a:gd name="connsiteX113" fmla="*/ 339711 w 8037833"/>
              <a:gd name="connsiteY113" fmla="*/ 3718242 h 3784177"/>
              <a:gd name="connsiteX114" fmla="*/ 222239 w 8037833"/>
              <a:gd name="connsiteY114" fmla="*/ 3672335 h 3784177"/>
              <a:gd name="connsiteX115" fmla="*/ 163578 w 8037833"/>
              <a:gd name="connsiteY115" fmla="*/ 3656292 h 3784177"/>
              <a:gd name="connsiteX116" fmla="*/ 72220 w 8037833"/>
              <a:gd name="connsiteY116" fmla="*/ 3645272 h 3784177"/>
              <a:gd name="connsiteX117" fmla="*/ 44395 w 8037833"/>
              <a:gd name="connsiteY117" fmla="*/ 3639455 h 3784177"/>
              <a:gd name="connsiteX118" fmla="*/ 1962 w 8037833"/>
              <a:gd name="connsiteY118" fmla="*/ 3635948 h 3784177"/>
              <a:gd name="connsiteX119" fmla="*/ 0 w 8037833"/>
              <a:gd name="connsiteY119" fmla="*/ 3635261 h 3784177"/>
              <a:gd name="connsiteX120" fmla="*/ 0 w 8037833"/>
              <a:gd name="connsiteY120"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718286 w 8037833"/>
              <a:gd name="connsiteY17" fmla="*/ 3382997 h 3784177"/>
              <a:gd name="connsiteX18" fmla="*/ 6609242 w 8037833"/>
              <a:gd name="connsiteY18" fmla="*/ 3355040 h 3784177"/>
              <a:gd name="connsiteX19" fmla="*/ 6462092 w 8037833"/>
              <a:gd name="connsiteY19" fmla="*/ 3373529 h 3784177"/>
              <a:gd name="connsiteX20" fmla="*/ 6303479 w 8037833"/>
              <a:gd name="connsiteY20" fmla="*/ 3319842 h 3784177"/>
              <a:gd name="connsiteX21" fmla="*/ 6210639 w 8037833"/>
              <a:gd name="connsiteY21" fmla="*/ 3335546 h 3784177"/>
              <a:gd name="connsiteX22" fmla="*/ 6111718 w 8037833"/>
              <a:gd name="connsiteY22" fmla="*/ 3357536 h 3784177"/>
              <a:gd name="connsiteX23" fmla="*/ 5949057 w 8037833"/>
              <a:gd name="connsiteY23" fmla="*/ 3379652 h 3784177"/>
              <a:gd name="connsiteX24" fmla="*/ 5891274 w 8037833"/>
              <a:gd name="connsiteY24" fmla="*/ 3397681 h 3784177"/>
              <a:gd name="connsiteX25" fmla="*/ 5835383 w 8037833"/>
              <a:gd name="connsiteY25" fmla="*/ 3377529 h 3784177"/>
              <a:gd name="connsiteX26" fmla="*/ 5746050 w 8037833"/>
              <a:gd name="connsiteY26" fmla="*/ 3426142 h 3784177"/>
              <a:gd name="connsiteX27" fmla="*/ 5613670 w 8037833"/>
              <a:gd name="connsiteY27" fmla="*/ 3428671 h 3784177"/>
              <a:gd name="connsiteX28" fmla="*/ 5535334 w 8037833"/>
              <a:gd name="connsiteY28" fmla="*/ 3437044 h 3784177"/>
              <a:gd name="connsiteX29" fmla="*/ 5506940 w 8037833"/>
              <a:gd name="connsiteY29" fmla="*/ 3450999 h 3784177"/>
              <a:gd name="connsiteX30" fmla="*/ 5466372 w 8037833"/>
              <a:gd name="connsiteY30" fmla="*/ 3463245 h 3784177"/>
              <a:gd name="connsiteX31" fmla="*/ 5395833 w 8037833"/>
              <a:gd name="connsiteY31" fmla="*/ 3493194 h 3784177"/>
              <a:gd name="connsiteX32" fmla="*/ 5305325 w 8037833"/>
              <a:gd name="connsiteY32" fmla="*/ 3505200 h 3784177"/>
              <a:gd name="connsiteX33" fmla="*/ 5223043 w 8037833"/>
              <a:gd name="connsiteY33" fmla="*/ 3491664 h 3784177"/>
              <a:gd name="connsiteX34" fmla="*/ 5217733 w 8037833"/>
              <a:gd name="connsiteY34" fmla="*/ 3500463 h 3784177"/>
              <a:gd name="connsiteX35" fmla="*/ 5167992 w 8037833"/>
              <a:gd name="connsiteY35" fmla="*/ 3504085 h 3784177"/>
              <a:gd name="connsiteX36" fmla="*/ 4987020 w 8037833"/>
              <a:gd name="connsiteY36" fmla="*/ 3461263 h 3784177"/>
              <a:gd name="connsiteX37" fmla="*/ 4890003 w 8037833"/>
              <a:gd name="connsiteY37" fmla="*/ 3469874 h 3784177"/>
              <a:gd name="connsiteX38" fmla="*/ 4856654 w 8037833"/>
              <a:gd name="connsiteY38" fmla="*/ 3481880 h 3784177"/>
              <a:gd name="connsiteX39" fmla="*/ 4800711 w 8037833"/>
              <a:gd name="connsiteY39" fmla="*/ 3501441 h 3784177"/>
              <a:gd name="connsiteX40" fmla="*/ 4761569 w 8037833"/>
              <a:gd name="connsiteY40" fmla="*/ 3538103 h 3784177"/>
              <a:gd name="connsiteX41" fmla="*/ 4713734 w 8037833"/>
              <a:gd name="connsiteY41" fmla="*/ 3545724 h 3784177"/>
              <a:gd name="connsiteX42" fmla="*/ 4699169 w 8037833"/>
              <a:gd name="connsiteY42" fmla="*/ 3518988 h 3784177"/>
              <a:gd name="connsiteX43" fmla="*/ 4649120 w 8037833"/>
              <a:gd name="connsiteY43" fmla="*/ 3536392 h 3784177"/>
              <a:gd name="connsiteX44" fmla="*/ 4573578 w 8037833"/>
              <a:gd name="connsiteY44" fmla="*/ 3565923 h 3784177"/>
              <a:gd name="connsiteX45" fmla="*/ 4529117 w 8037833"/>
              <a:gd name="connsiteY45" fmla="*/ 3575592 h 3784177"/>
              <a:gd name="connsiteX46" fmla="*/ 4408641 w 8037833"/>
              <a:gd name="connsiteY46" fmla="*/ 3610000 h 3784177"/>
              <a:gd name="connsiteX47" fmla="*/ 4356402 w 8037833"/>
              <a:gd name="connsiteY47" fmla="*/ 3642792 h 3784177"/>
              <a:gd name="connsiteX48" fmla="*/ 4270245 w 8037833"/>
              <a:gd name="connsiteY48" fmla="*/ 3665789 h 3784177"/>
              <a:gd name="connsiteX49" fmla="*/ 4208725 w 8037833"/>
              <a:gd name="connsiteY49" fmla="*/ 3704841 h 3784177"/>
              <a:gd name="connsiteX50" fmla="*/ 4201632 w 8037833"/>
              <a:gd name="connsiteY50" fmla="*/ 3702602 h 3784177"/>
              <a:gd name="connsiteX51" fmla="*/ 4191289 w 8037833"/>
              <a:gd name="connsiteY51" fmla="*/ 3702380 h 3784177"/>
              <a:gd name="connsiteX52" fmla="*/ 4191039 w 8037833"/>
              <a:gd name="connsiteY52" fmla="*/ 3702831 h 3784177"/>
              <a:gd name="connsiteX53" fmla="*/ 4181340 w 8037833"/>
              <a:gd name="connsiteY53" fmla="*/ 3701729 h 3784177"/>
              <a:gd name="connsiteX54" fmla="*/ 4133816 w 8037833"/>
              <a:gd name="connsiteY54" fmla="*/ 3690565 h 3784177"/>
              <a:gd name="connsiteX55" fmla="*/ 4071732 w 8037833"/>
              <a:gd name="connsiteY55" fmla="*/ 3732513 h 3784177"/>
              <a:gd name="connsiteX56" fmla="*/ 4045924 w 8037833"/>
              <a:gd name="connsiteY56" fmla="*/ 3739404 h 3784177"/>
              <a:gd name="connsiteX57" fmla="*/ 4032171 w 8037833"/>
              <a:gd name="connsiteY57" fmla="*/ 3745523 h 3784177"/>
              <a:gd name="connsiteX58" fmla="*/ 4031335 w 8037833"/>
              <a:gd name="connsiteY58" fmla="*/ 3747479 h 3784177"/>
              <a:gd name="connsiteX59" fmla="*/ 3985774 w 8037833"/>
              <a:gd name="connsiteY59" fmla="*/ 3736547 h 3784177"/>
              <a:gd name="connsiteX60" fmla="*/ 3979769 w 8037833"/>
              <a:gd name="connsiteY60" fmla="*/ 3738769 h 3784177"/>
              <a:gd name="connsiteX61" fmla="*/ 3950014 w 8037833"/>
              <a:gd name="connsiteY61" fmla="*/ 3726942 h 3784177"/>
              <a:gd name="connsiteX62" fmla="*/ 3934671 w 8037833"/>
              <a:gd name="connsiteY62" fmla="*/ 3723339 h 3784177"/>
              <a:gd name="connsiteX63" fmla="*/ 3930274 w 8037833"/>
              <a:gd name="connsiteY63" fmla="*/ 3717148 h 3784177"/>
              <a:gd name="connsiteX64" fmla="*/ 3907660 w 8037833"/>
              <a:gd name="connsiteY64" fmla="*/ 3714456 h 3784177"/>
              <a:gd name="connsiteX65" fmla="*/ 3905087 w 8037833"/>
              <a:gd name="connsiteY65" fmla="*/ 3716098 h 3784177"/>
              <a:gd name="connsiteX66" fmla="*/ 3886347 w 8037833"/>
              <a:gd name="connsiteY66" fmla="*/ 3706620 h 3784177"/>
              <a:gd name="connsiteX67" fmla="*/ 3870533 w 8037833"/>
              <a:gd name="connsiteY67" fmla="*/ 3689905 h 3784177"/>
              <a:gd name="connsiteX68" fmla="*/ 3678563 w 8037833"/>
              <a:gd name="connsiteY68" fmla="*/ 3694486 h 3784177"/>
              <a:gd name="connsiteX69" fmla="*/ 3524121 w 8037833"/>
              <a:gd name="connsiteY69" fmla="*/ 3642736 h 3784177"/>
              <a:gd name="connsiteX70" fmla="*/ 3407752 w 8037833"/>
              <a:gd name="connsiteY70" fmla="*/ 3626590 h 3784177"/>
              <a:gd name="connsiteX71" fmla="*/ 3373519 w 8037833"/>
              <a:gd name="connsiteY71" fmla="*/ 3665785 h 3784177"/>
              <a:gd name="connsiteX72" fmla="*/ 3114267 w 8037833"/>
              <a:gd name="connsiteY72" fmla="*/ 3638983 h 3784177"/>
              <a:gd name="connsiteX73" fmla="*/ 3048270 w 8037833"/>
              <a:gd name="connsiteY73" fmla="*/ 3649949 h 3784177"/>
              <a:gd name="connsiteX74" fmla="*/ 2989722 w 8037833"/>
              <a:gd name="connsiteY74" fmla="*/ 3623230 h 3784177"/>
              <a:gd name="connsiteX75" fmla="*/ 2965734 w 8037833"/>
              <a:gd name="connsiteY75" fmla="*/ 3635676 h 3784177"/>
              <a:gd name="connsiteX76" fmla="*/ 2961603 w 8037833"/>
              <a:gd name="connsiteY76" fmla="*/ 3638221 h 3784177"/>
              <a:gd name="connsiteX77" fmla="*/ 2944959 w 8037833"/>
              <a:gd name="connsiteY77" fmla="*/ 3639723 h 3784177"/>
              <a:gd name="connsiteX78" fmla="*/ 2940402 w 8037833"/>
              <a:gd name="connsiteY78" fmla="*/ 3651000 h 3784177"/>
              <a:gd name="connsiteX79" fmla="*/ 2915449 w 8037833"/>
              <a:gd name="connsiteY79" fmla="*/ 3661039 h 3784177"/>
              <a:gd name="connsiteX80" fmla="*/ 2884777 w 8037833"/>
              <a:gd name="connsiteY80" fmla="*/ 3660775 h 3784177"/>
              <a:gd name="connsiteX81" fmla="*/ 2739034 w 8037833"/>
              <a:gd name="connsiteY81" fmla="*/ 3647396 h 3784177"/>
              <a:gd name="connsiteX82" fmla="*/ 2651827 w 8037833"/>
              <a:gd name="connsiteY82" fmla="*/ 3646306 h 3784177"/>
              <a:gd name="connsiteX83" fmla="*/ 2618680 w 8037833"/>
              <a:gd name="connsiteY83" fmla="*/ 3656755 h 3784177"/>
              <a:gd name="connsiteX84" fmla="*/ 2572404 w 8037833"/>
              <a:gd name="connsiteY84" fmla="*/ 3664043 h 3784177"/>
              <a:gd name="connsiteX85" fmla="*/ 2490721 w 8037833"/>
              <a:gd name="connsiteY85" fmla="*/ 3685313 h 3784177"/>
              <a:gd name="connsiteX86" fmla="*/ 2423704 w 8037833"/>
              <a:gd name="connsiteY86" fmla="*/ 3658079 h 3784177"/>
              <a:gd name="connsiteX87" fmla="*/ 2301172 w 8037833"/>
              <a:gd name="connsiteY87" fmla="*/ 3663053 h 3784177"/>
              <a:gd name="connsiteX88" fmla="*/ 2294102 w 8037833"/>
              <a:gd name="connsiteY88" fmla="*/ 3671151 h 3784177"/>
              <a:gd name="connsiteX89" fmla="*/ 2238966 w 8037833"/>
              <a:gd name="connsiteY89" fmla="*/ 3668777 h 3784177"/>
              <a:gd name="connsiteX90" fmla="*/ 2082844 w 8037833"/>
              <a:gd name="connsiteY90" fmla="*/ 3631994 h 3784177"/>
              <a:gd name="connsiteX91" fmla="*/ 1938480 w 8037833"/>
              <a:gd name="connsiteY91" fmla="*/ 3601439 h 3784177"/>
              <a:gd name="connsiteX92" fmla="*/ 1900166 w 8037833"/>
              <a:gd name="connsiteY92" fmla="*/ 3609358 h 3784177"/>
              <a:gd name="connsiteX93" fmla="*/ 1835976 w 8037833"/>
              <a:gd name="connsiteY93" fmla="*/ 3622065 h 3784177"/>
              <a:gd name="connsiteX94" fmla="*/ 1787830 w 8037833"/>
              <a:gd name="connsiteY94" fmla="*/ 3653768 h 3784177"/>
              <a:gd name="connsiteX95" fmla="*/ 1734224 w 8037833"/>
              <a:gd name="connsiteY95" fmla="*/ 3655593 h 3784177"/>
              <a:gd name="connsiteX96" fmla="*/ 1721989 w 8037833"/>
              <a:gd name="connsiteY96" fmla="*/ 3627298 h 3784177"/>
              <a:gd name="connsiteX97" fmla="*/ 1664576 w 8037833"/>
              <a:gd name="connsiteY97" fmla="*/ 3638572 h 3784177"/>
              <a:gd name="connsiteX98" fmla="*/ 1577459 w 8037833"/>
              <a:gd name="connsiteY98" fmla="*/ 3658824 h 3784177"/>
              <a:gd name="connsiteX99" fmla="*/ 1527269 w 8037833"/>
              <a:gd name="connsiteY99" fmla="*/ 3663088 h 3784177"/>
              <a:gd name="connsiteX100" fmla="*/ 1390118 w 8037833"/>
              <a:gd name="connsiteY100" fmla="*/ 3682789 h 3784177"/>
              <a:gd name="connsiteX101" fmla="*/ 1252698 w 8037833"/>
              <a:gd name="connsiteY101" fmla="*/ 3708662 h 3784177"/>
              <a:gd name="connsiteX102" fmla="*/ 1171039 w 8037833"/>
              <a:gd name="connsiteY102" fmla="*/ 3758642 h 3784177"/>
              <a:gd name="connsiteX103" fmla="*/ 1058106 w 8037833"/>
              <a:gd name="connsiteY103" fmla="*/ 3776166 h 3784177"/>
              <a:gd name="connsiteX104" fmla="*/ 1039167 w 8037833"/>
              <a:gd name="connsiteY104" fmla="*/ 3784177 h 3784177"/>
              <a:gd name="connsiteX105" fmla="*/ 1012958 w 8037833"/>
              <a:gd name="connsiteY105" fmla="*/ 3779206 h 3784177"/>
              <a:gd name="connsiteX106" fmla="*/ 907906 w 8037833"/>
              <a:gd name="connsiteY106" fmla="*/ 3757678 h 3784177"/>
              <a:gd name="connsiteX107" fmla="*/ 825226 w 8037833"/>
              <a:gd name="connsiteY107" fmla="*/ 3726369 h 3784177"/>
              <a:gd name="connsiteX108" fmla="*/ 722264 w 8037833"/>
              <a:gd name="connsiteY108" fmla="*/ 3747612 h 3784177"/>
              <a:gd name="connsiteX109" fmla="*/ 659460 w 8037833"/>
              <a:gd name="connsiteY109" fmla="*/ 3740429 h 3784177"/>
              <a:gd name="connsiteX110" fmla="*/ 556552 w 8037833"/>
              <a:gd name="connsiteY110" fmla="*/ 3739124 h 3784177"/>
              <a:gd name="connsiteX111" fmla="*/ 445444 w 8037833"/>
              <a:gd name="connsiteY111" fmla="*/ 3764831 h 3784177"/>
              <a:gd name="connsiteX112" fmla="*/ 393295 w 8037833"/>
              <a:gd name="connsiteY112" fmla="*/ 3753097 h 3784177"/>
              <a:gd name="connsiteX113" fmla="*/ 339711 w 8037833"/>
              <a:gd name="connsiteY113" fmla="*/ 3718242 h 3784177"/>
              <a:gd name="connsiteX114" fmla="*/ 222239 w 8037833"/>
              <a:gd name="connsiteY114" fmla="*/ 3672335 h 3784177"/>
              <a:gd name="connsiteX115" fmla="*/ 163578 w 8037833"/>
              <a:gd name="connsiteY115" fmla="*/ 3656292 h 3784177"/>
              <a:gd name="connsiteX116" fmla="*/ 72220 w 8037833"/>
              <a:gd name="connsiteY116" fmla="*/ 3645272 h 3784177"/>
              <a:gd name="connsiteX117" fmla="*/ 44395 w 8037833"/>
              <a:gd name="connsiteY117" fmla="*/ 3639455 h 3784177"/>
              <a:gd name="connsiteX118" fmla="*/ 1962 w 8037833"/>
              <a:gd name="connsiteY118" fmla="*/ 3635948 h 3784177"/>
              <a:gd name="connsiteX119" fmla="*/ 0 w 8037833"/>
              <a:gd name="connsiteY119" fmla="*/ 3635261 h 3784177"/>
              <a:gd name="connsiteX120" fmla="*/ 0 w 8037833"/>
              <a:gd name="connsiteY120"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718286 w 8037833"/>
              <a:gd name="connsiteY17" fmla="*/ 3382997 h 3784177"/>
              <a:gd name="connsiteX18" fmla="*/ 6609242 w 8037833"/>
              <a:gd name="connsiteY18" fmla="*/ 3355040 h 3784177"/>
              <a:gd name="connsiteX19" fmla="*/ 6462092 w 8037833"/>
              <a:gd name="connsiteY19" fmla="*/ 3373529 h 3784177"/>
              <a:gd name="connsiteX20" fmla="*/ 6303479 w 8037833"/>
              <a:gd name="connsiteY20" fmla="*/ 3319842 h 3784177"/>
              <a:gd name="connsiteX21" fmla="*/ 6210639 w 8037833"/>
              <a:gd name="connsiteY21" fmla="*/ 3335546 h 3784177"/>
              <a:gd name="connsiteX22" fmla="*/ 6111718 w 8037833"/>
              <a:gd name="connsiteY22" fmla="*/ 3357536 h 3784177"/>
              <a:gd name="connsiteX23" fmla="*/ 5949057 w 8037833"/>
              <a:gd name="connsiteY23" fmla="*/ 3379652 h 3784177"/>
              <a:gd name="connsiteX24" fmla="*/ 5891274 w 8037833"/>
              <a:gd name="connsiteY24" fmla="*/ 3397681 h 3784177"/>
              <a:gd name="connsiteX25" fmla="*/ 5835383 w 8037833"/>
              <a:gd name="connsiteY25" fmla="*/ 3377529 h 3784177"/>
              <a:gd name="connsiteX26" fmla="*/ 5746050 w 8037833"/>
              <a:gd name="connsiteY26" fmla="*/ 3426142 h 3784177"/>
              <a:gd name="connsiteX27" fmla="*/ 5613670 w 8037833"/>
              <a:gd name="connsiteY27" fmla="*/ 3428671 h 3784177"/>
              <a:gd name="connsiteX28" fmla="*/ 5535334 w 8037833"/>
              <a:gd name="connsiteY28" fmla="*/ 3437044 h 3784177"/>
              <a:gd name="connsiteX29" fmla="*/ 5506940 w 8037833"/>
              <a:gd name="connsiteY29" fmla="*/ 3450999 h 3784177"/>
              <a:gd name="connsiteX30" fmla="*/ 5466372 w 8037833"/>
              <a:gd name="connsiteY30" fmla="*/ 3463245 h 3784177"/>
              <a:gd name="connsiteX31" fmla="*/ 5395833 w 8037833"/>
              <a:gd name="connsiteY31" fmla="*/ 3493194 h 3784177"/>
              <a:gd name="connsiteX32" fmla="*/ 5305325 w 8037833"/>
              <a:gd name="connsiteY32" fmla="*/ 3505200 h 3784177"/>
              <a:gd name="connsiteX33" fmla="*/ 5223043 w 8037833"/>
              <a:gd name="connsiteY33" fmla="*/ 3491664 h 3784177"/>
              <a:gd name="connsiteX34" fmla="*/ 5217733 w 8037833"/>
              <a:gd name="connsiteY34" fmla="*/ 3500463 h 3784177"/>
              <a:gd name="connsiteX35" fmla="*/ 5167992 w 8037833"/>
              <a:gd name="connsiteY35" fmla="*/ 3504085 h 3784177"/>
              <a:gd name="connsiteX36" fmla="*/ 4987020 w 8037833"/>
              <a:gd name="connsiteY36" fmla="*/ 3461263 h 3784177"/>
              <a:gd name="connsiteX37" fmla="*/ 4890003 w 8037833"/>
              <a:gd name="connsiteY37" fmla="*/ 3469874 h 3784177"/>
              <a:gd name="connsiteX38" fmla="*/ 4856654 w 8037833"/>
              <a:gd name="connsiteY38" fmla="*/ 3481880 h 3784177"/>
              <a:gd name="connsiteX39" fmla="*/ 4800711 w 8037833"/>
              <a:gd name="connsiteY39" fmla="*/ 3501441 h 3784177"/>
              <a:gd name="connsiteX40" fmla="*/ 4761569 w 8037833"/>
              <a:gd name="connsiteY40" fmla="*/ 3538103 h 3784177"/>
              <a:gd name="connsiteX41" fmla="*/ 4713734 w 8037833"/>
              <a:gd name="connsiteY41" fmla="*/ 3545724 h 3784177"/>
              <a:gd name="connsiteX42" fmla="*/ 4699169 w 8037833"/>
              <a:gd name="connsiteY42" fmla="*/ 3518988 h 3784177"/>
              <a:gd name="connsiteX43" fmla="*/ 4649120 w 8037833"/>
              <a:gd name="connsiteY43" fmla="*/ 3536392 h 3784177"/>
              <a:gd name="connsiteX44" fmla="*/ 4573578 w 8037833"/>
              <a:gd name="connsiteY44" fmla="*/ 3565923 h 3784177"/>
              <a:gd name="connsiteX45" fmla="*/ 4529117 w 8037833"/>
              <a:gd name="connsiteY45" fmla="*/ 3575592 h 3784177"/>
              <a:gd name="connsiteX46" fmla="*/ 4408641 w 8037833"/>
              <a:gd name="connsiteY46" fmla="*/ 3610000 h 3784177"/>
              <a:gd name="connsiteX47" fmla="*/ 4356402 w 8037833"/>
              <a:gd name="connsiteY47" fmla="*/ 3642792 h 3784177"/>
              <a:gd name="connsiteX48" fmla="*/ 4270245 w 8037833"/>
              <a:gd name="connsiteY48" fmla="*/ 3665789 h 3784177"/>
              <a:gd name="connsiteX49" fmla="*/ 4208725 w 8037833"/>
              <a:gd name="connsiteY49" fmla="*/ 3704841 h 3784177"/>
              <a:gd name="connsiteX50" fmla="*/ 4201632 w 8037833"/>
              <a:gd name="connsiteY50" fmla="*/ 3702602 h 3784177"/>
              <a:gd name="connsiteX51" fmla="*/ 4191289 w 8037833"/>
              <a:gd name="connsiteY51" fmla="*/ 3702380 h 3784177"/>
              <a:gd name="connsiteX52" fmla="*/ 4191039 w 8037833"/>
              <a:gd name="connsiteY52" fmla="*/ 3702831 h 3784177"/>
              <a:gd name="connsiteX53" fmla="*/ 4181340 w 8037833"/>
              <a:gd name="connsiteY53" fmla="*/ 3701729 h 3784177"/>
              <a:gd name="connsiteX54" fmla="*/ 4133816 w 8037833"/>
              <a:gd name="connsiteY54" fmla="*/ 3690565 h 3784177"/>
              <a:gd name="connsiteX55" fmla="*/ 4071732 w 8037833"/>
              <a:gd name="connsiteY55" fmla="*/ 3732513 h 3784177"/>
              <a:gd name="connsiteX56" fmla="*/ 4045924 w 8037833"/>
              <a:gd name="connsiteY56" fmla="*/ 3739404 h 3784177"/>
              <a:gd name="connsiteX57" fmla="*/ 4032171 w 8037833"/>
              <a:gd name="connsiteY57" fmla="*/ 3745523 h 3784177"/>
              <a:gd name="connsiteX58" fmla="*/ 4031335 w 8037833"/>
              <a:gd name="connsiteY58" fmla="*/ 3747479 h 3784177"/>
              <a:gd name="connsiteX59" fmla="*/ 3985774 w 8037833"/>
              <a:gd name="connsiteY59" fmla="*/ 3736547 h 3784177"/>
              <a:gd name="connsiteX60" fmla="*/ 3979769 w 8037833"/>
              <a:gd name="connsiteY60" fmla="*/ 3738769 h 3784177"/>
              <a:gd name="connsiteX61" fmla="*/ 3950014 w 8037833"/>
              <a:gd name="connsiteY61" fmla="*/ 3726942 h 3784177"/>
              <a:gd name="connsiteX62" fmla="*/ 3934671 w 8037833"/>
              <a:gd name="connsiteY62" fmla="*/ 3723339 h 3784177"/>
              <a:gd name="connsiteX63" fmla="*/ 3930274 w 8037833"/>
              <a:gd name="connsiteY63" fmla="*/ 3717148 h 3784177"/>
              <a:gd name="connsiteX64" fmla="*/ 3907660 w 8037833"/>
              <a:gd name="connsiteY64" fmla="*/ 3714456 h 3784177"/>
              <a:gd name="connsiteX65" fmla="*/ 3905087 w 8037833"/>
              <a:gd name="connsiteY65" fmla="*/ 3716098 h 3784177"/>
              <a:gd name="connsiteX66" fmla="*/ 3886347 w 8037833"/>
              <a:gd name="connsiteY66" fmla="*/ 3706620 h 3784177"/>
              <a:gd name="connsiteX67" fmla="*/ 3870533 w 8037833"/>
              <a:gd name="connsiteY67" fmla="*/ 3689905 h 3784177"/>
              <a:gd name="connsiteX68" fmla="*/ 3678563 w 8037833"/>
              <a:gd name="connsiteY68" fmla="*/ 3694486 h 3784177"/>
              <a:gd name="connsiteX69" fmla="*/ 3524121 w 8037833"/>
              <a:gd name="connsiteY69" fmla="*/ 3642736 h 3784177"/>
              <a:gd name="connsiteX70" fmla="*/ 3407752 w 8037833"/>
              <a:gd name="connsiteY70" fmla="*/ 3626590 h 3784177"/>
              <a:gd name="connsiteX71" fmla="*/ 3373519 w 8037833"/>
              <a:gd name="connsiteY71" fmla="*/ 3665785 h 3784177"/>
              <a:gd name="connsiteX72" fmla="*/ 3114267 w 8037833"/>
              <a:gd name="connsiteY72" fmla="*/ 3638983 h 3784177"/>
              <a:gd name="connsiteX73" fmla="*/ 3048270 w 8037833"/>
              <a:gd name="connsiteY73" fmla="*/ 3649949 h 3784177"/>
              <a:gd name="connsiteX74" fmla="*/ 2989722 w 8037833"/>
              <a:gd name="connsiteY74" fmla="*/ 3623230 h 3784177"/>
              <a:gd name="connsiteX75" fmla="*/ 2965734 w 8037833"/>
              <a:gd name="connsiteY75" fmla="*/ 3635676 h 3784177"/>
              <a:gd name="connsiteX76" fmla="*/ 2961603 w 8037833"/>
              <a:gd name="connsiteY76" fmla="*/ 3638221 h 3784177"/>
              <a:gd name="connsiteX77" fmla="*/ 2944959 w 8037833"/>
              <a:gd name="connsiteY77" fmla="*/ 3639723 h 3784177"/>
              <a:gd name="connsiteX78" fmla="*/ 2940402 w 8037833"/>
              <a:gd name="connsiteY78" fmla="*/ 3651000 h 3784177"/>
              <a:gd name="connsiteX79" fmla="*/ 2915449 w 8037833"/>
              <a:gd name="connsiteY79" fmla="*/ 3661039 h 3784177"/>
              <a:gd name="connsiteX80" fmla="*/ 2884777 w 8037833"/>
              <a:gd name="connsiteY80" fmla="*/ 3660775 h 3784177"/>
              <a:gd name="connsiteX81" fmla="*/ 2739034 w 8037833"/>
              <a:gd name="connsiteY81" fmla="*/ 3647396 h 3784177"/>
              <a:gd name="connsiteX82" fmla="*/ 2651827 w 8037833"/>
              <a:gd name="connsiteY82" fmla="*/ 3646306 h 3784177"/>
              <a:gd name="connsiteX83" fmla="*/ 2618680 w 8037833"/>
              <a:gd name="connsiteY83" fmla="*/ 3656755 h 3784177"/>
              <a:gd name="connsiteX84" fmla="*/ 2572404 w 8037833"/>
              <a:gd name="connsiteY84" fmla="*/ 3664043 h 3784177"/>
              <a:gd name="connsiteX85" fmla="*/ 2490721 w 8037833"/>
              <a:gd name="connsiteY85" fmla="*/ 3685313 h 3784177"/>
              <a:gd name="connsiteX86" fmla="*/ 2423704 w 8037833"/>
              <a:gd name="connsiteY86" fmla="*/ 3658079 h 3784177"/>
              <a:gd name="connsiteX87" fmla="*/ 2301172 w 8037833"/>
              <a:gd name="connsiteY87" fmla="*/ 3663053 h 3784177"/>
              <a:gd name="connsiteX88" fmla="*/ 2294102 w 8037833"/>
              <a:gd name="connsiteY88" fmla="*/ 3671151 h 3784177"/>
              <a:gd name="connsiteX89" fmla="*/ 2238966 w 8037833"/>
              <a:gd name="connsiteY89" fmla="*/ 3668777 h 3784177"/>
              <a:gd name="connsiteX90" fmla="*/ 2082844 w 8037833"/>
              <a:gd name="connsiteY90" fmla="*/ 3631994 h 3784177"/>
              <a:gd name="connsiteX91" fmla="*/ 1938480 w 8037833"/>
              <a:gd name="connsiteY91" fmla="*/ 3601439 h 3784177"/>
              <a:gd name="connsiteX92" fmla="*/ 1900166 w 8037833"/>
              <a:gd name="connsiteY92" fmla="*/ 3609358 h 3784177"/>
              <a:gd name="connsiteX93" fmla="*/ 1835976 w 8037833"/>
              <a:gd name="connsiteY93" fmla="*/ 3622065 h 3784177"/>
              <a:gd name="connsiteX94" fmla="*/ 1787830 w 8037833"/>
              <a:gd name="connsiteY94" fmla="*/ 3633173 h 3784177"/>
              <a:gd name="connsiteX95" fmla="*/ 1734224 w 8037833"/>
              <a:gd name="connsiteY95" fmla="*/ 3655593 h 3784177"/>
              <a:gd name="connsiteX96" fmla="*/ 1721989 w 8037833"/>
              <a:gd name="connsiteY96" fmla="*/ 3627298 h 3784177"/>
              <a:gd name="connsiteX97" fmla="*/ 1664576 w 8037833"/>
              <a:gd name="connsiteY97" fmla="*/ 3638572 h 3784177"/>
              <a:gd name="connsiteX98" fmla="*/ 1577459 w 8037833"/>
              <a:gd name="connsiteY98" fmla="*/ 3658824 h 3784177"/>
              <a:gd name="connsiteX99" fmla="*/ 1527269 w 8037833"/>
              <a:gd name="connsiteY99" fmla="*/ 3663088 h 3784177"/>
              <a:gd name="connsiteX100" fmla="*/ 1390118 w 8037833"/>
              <a:gd name="connsiteY100" fmla="*/ 3682789 h 3784177"/>
              <a:gd name="connsiteX101" fmla="*/ 1252698 w 8037833"/>
              <a:gd name="connsiteY101" fmla="*/ 3708662 h 3784177"/>
              <a:gd name="connsiteX102" fmla="*/ 1171039 w 8037833"/>
              <a:gd name="connsiteY102" fmla="*/ 3758642 h 3784177"/>
              <a:gd name="connsiteX103" fmla="*/ 1058106 w 8037833"/>
              <a:gd name="connsiteY103" fmla="*/ 3776166 h 3784177"/>
              <a:gd name="connsiteX104" fmla="*/ 1039167 w 8037833"/>
              <a:gd name="connsiteY104" fmla="*/ 3784177 h 3784177"/>
              <a:gd name="connsiteX105" fmla="*/ 1012958 w 8037833"/>
              <a:gd name="connsiteY105" fmla="*/ 3779206 h 3784177"/>
              <a:gd name="connsiteX106" fmla="*/ 907906 w 8037833"/>
              <a:gd name="connsiteY106" fmla="*/ 3757678 h 3784177"/>
              <a:gd name="connsiteX107" fmla="*/ 825226 w 8037833"/>
              <a:gd name="connsiteY107" fmla="*/ 3726369 h 3784177"/>
              <a:gd name="connsiteX108" fmla="*/ 722264 w 8037833"/>
              <a:gd name="connsiteY108" fmla="*/ 3747612 h 3784177"/>
              <a:gd name="connsiteX109" fmla="*/ 659460 w 8037833"/>
              <a:gd name="connsiteY109" fmla="*/ 3740429 h 3784177"/>
              <a:gd name="connsiteX110" fmla="*/ 556552 w 8037833"/>
              <a:gd name="connsiteY110" fmla="*/ 3739124 h 3784177"/>
              <a:gd name="connsiteX111" fmla="*/ 445444 w 8037833"/>
              <a:gd name="connsiteY111" fmla="*/ 3764831 h 3784177"/>
              <a:gd name="connsiteX112" fmla="*/ 393295 w 8037833"/>
              <a:gd name="connsiteY112" fmla="*/ 3753097 h 3784177"/>
              <a:gd name="connsiteX113" fmla="*/ 339711 w 8037833"/>
              <a:gd name="connsiteY113" fmla="*/ 3718242 h 3784177"/>
              <a:gd name="connsiteX114" fmla="*/ 222239 w 8037833"/>
              <a:gd name="connsiteY114" fmla="*/ 3672335 h 3784177"/>
              <a:gd name="connsiteX115" fmla="*/ 163578 w 8037833"/>
              <a:gd name="connsiteY115" fmla="*/ 3656292 h 3784177"/>
              <a:gd name="connsiteX116" fmla="*/ 72220 w 8037833"/>
              <a:gd name="connsiteY116" fmla="*/ 3645272 h 3784177"/>
              <a:gd name="connsiteX117" fmla="*/ 44395 w 8037833"/>
              <a:gd name="connsiteY117" fmla="*/ 3639455 h 3784177"/>
              <a:gd name="connsiteX118" fmla="*/ 1962 w 8037833"/>
              <a:gd name="connsiteY118" fmla="*/ 3635948 h 3784177"/>
              <a:gd name="connsiteX119" fmla="*/ 0 w 8037833"/>
              <a:gd name="connsiteY119" fmla="*/ 3635261 h 3784177"/>
              <a:gd name="connsiteX120" fmla="*/ 0 w 8037833"/>
              <a:gd name="connsiteY120"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718286 w 8037833"/>
              <a:gd name="connsiteY17" fmla="*/ 3382997 h 3784177"/>
              <a:gd name="connsiteX18" fmla="*/ 6609242 w 8037833"/>
              <a:gd name="connsiteY18" fmla="*/ 3355040 h 3784177"/>
              <a:gd name="connsiteX19" fmla="*/ 6462092 w 8037833"/>
              <a:gd name="connsiteY19" fmla="*/ 3373529 h 3784177"/>
              <a:gd name="connsiteX20" fmla="*/ 6303479 w 8037833"/>
              <a:gd name="connsiteY20" fmla="*/ 3319842 h 3784177"/>
              <a:gd name="connsiteX21" fmla="*/ 6210639 w 8037833"/>
              <a:gd name="connsiteY21" fmla="*/ 3335546 h 3784177"/>
              <a:gd name="connsiteX22" fmla="*/ 6111718 w 8037833"/>
              <a:gd name="connsiteY22" fmla="*/ 3357536 h 3784177"/>
              <a:gd name="connsiteX23" fmla="*/ 5949057 w 8037833"/>
              <a:gd name="connsiteY23" fmla="*/ 3379652 h 3784177"/>
              <a:gd name="connsiteX24" fmla="*/ 5891274 w 8037833"/>
              <a:gd name="connsiteY24" fmla="*/ 3397681 h 3784177"/>
              <a:gd name="connsiteX25" fmla="*/ 5835383 w 8037833"/>
              <a:gd name="connsiteY25" fmla="*/ 3377529 h 3784177"/>
              <a:gd name="connsiteX26" fmla="*/ 5746050 w 8037833"/>
              <a:gd name="connsiteY26" fmla="*/ 3426142 h 3784177"/>
              <a:gd name="connsiteX27" fmla="*/ 5613670 w 8037833"/>
              <a:gd name="connsiteY27" fmla="*/ 3428671 h 3784177"/>
              <a:gd name="connsiteX28" fmla="*/ 5535334 w 8037833"/>
              <a:gd name="connsiteY28" fmla="*/ 3437044 h 3784177"/>
              <a:gd name="connsiteX29" fmla="*/ 5506940 w 8037833"/>
              <a:gd name="connsiteY29" fmla="*/ 3450999 h 3784177"/>
              <a:gd name="connsiteX30" fmla="*/ 5466372 w 8037833"/>
              <a:gd name="connsiteY30" fmla="*/ 3463245 h 3784177"/>
              <a:gd name="connsiteX31" fmla="*/ 5395833 w 8037833"/>
              <a:gd name="connsiteY31" fmla="*/ 3493194 h 3784177"/>
              <a:gd name="connsiteX32" fmla="*/ 5305325 w 8037833"/>
              <a:gd name="connsiteY32" fmla="*/ 3505200 h 3784177"/>
              <a:gd name="connsiteX33" fmla="*/ 5223043 w 8037833"/>
              <a:gd name="connsiteY33" fmla="*/ 3491664 h 3784177"/>
              <a:gd name="connsiteX34" fmla="*/ 5217733 w 8037833"/>
              <a:gd name="connsiteY34" fmla="*/ 3500463 h 3784177"/>
              <a:gd name="connsiteX35" fmla="*/ 5167992 w 8037833"/>
              <a:gd name="connsiteY35" fmla="*/ 3504085 h 3784177"/>
              <a:gd name="connsiteX36" fmla="*/ 4987020 w 8037833"/>
              <a:gd name="connsiteY36" fmla="*/ 3461263 h 3784177"/>
              <a:gd name="connsiteX37" fmla="*/ 4890003 w 8037833"/>
              <a:gd name="connsiteY37" fmla="*/ 3469874 h 3784177"/>
              <a:gd name="connsiteX38" fmla="*/ 4856654 w 8037833"/>
              <a:gd name="connsiteY38" fmla="*/ 3481880 h 3784177"/>
              <a:gd name="connsiteX39" fmla="*/ 4800711 w 8037833"/>
              <a:gd name="connsiteY39" fmla="*/ 3501441 h 3784177"/>
              <a:gd name="connsiteX40" fmla="*/ 4761569 w 8037833"/>
              <a:gd name="connsiteY40" fmla="*/ 3538103 h 3784177"/>
              <a:gd name="connsiteX41" fmla="*/ 4713734 w 8037833"/>
              <a:gd name="connsiteY41" fmla="*/ 3545724 h 3784177"/>
              <a:gd name="connsiteX42" fmla="*/ 4699169 w 8037833"/>
              <a:gd name="connsiteY42" fmla="*/ 3518988 h 3784177"/>
              <a:gd name="connsiteX43" fmla="*/ 4649120 w 8037833"/>
              <a:gd name="connsiteY43" fmla="*/ 3536392 h 3784177"/>
              <a:gd name="connsiteX44" fmla="*/ 4573578 w 8037833"/>
              <a:gd name="connsiteY44" fmla="*/ 3565923 h 3784177"/>
              <a:gd name="connsiteX45" fmla="*/ 4529117 w 8037833"/>
              <a:gd name="connsiteY45" fmla="*/ 3575592 h 3784177"/>
              <a:gd name="connsiteX46" fmla="*/ 4408641 w 8037833"/>
              <a:gd name="connsiteY46" fmla="*/ 3610000 h 3784177"/>
              <a:gd name="connsiteX47" fmla="*/ 4356402 w 8037833"/>
              <a:gd name="connsiteY47" fmla="*/ 3642792 h 3784177"/>
              <a:gd name="connsiteX48" fmla="*/ 4270245 w 8037833"/>
              <a:gd name="connsiteY48" fmla="*/ 3665789 h 3784177"/>
              <a:gd name="connsiteX49" fmla="*/ 4208725 w 8037833"/>
              <a:gd name="connsiteY49" fmla="*/ 3704841 h 3784177"/>
              <a:gd name="connsiteX50" fmla="*/ 4201632 w 8037833"/>
              <a:gd name="connsiteY50" fmla="*/ 3702602 h 3784177"/>
              <a:gd name="connsiteX51" fmla="*/ 4191289 w 8037833"/>
              <a:gd name="connsiteY51" fmla="*/ 3702380 h 3784177"/>
              <a:gd name="connsiteX52" fmla="*/ 4191039 w 8037833"/>
              <a:gd name="connsiteY52" fmla="*/ 3702831 h 3784177"/>
              <a:gd name="connsiteX53" fmla="*/ 4181340 w 8037833"/>
              <a:gd name="connsiteY53" fmla="*/ 3701729 h 3784177"/>
              <a:gd name="connsiteX54" fmla="*/ 4133816 w 8037833"/>
              <a:gd name="connsiteY54" fmla="*/ 3690565 h 3784177"/>
              <a:gd name="connsiteX55" fmla="*/ 4071732 w 8037833"/>
              <a:gd name="connsiteY55" fmla="*/ 3732513 h 3784177"/>
              <a:gd name="connsiteX56" fmla="*/ 4045924 w 8037833"/>
              <a:gd name="connsiteY56" fmla="*/ 3739404 h 3784177"/>
              <a:gd name="connsiteX57" fmla="*/ 4032171 w 8037833"/>
              <a:gd name="connsiteY57" fmla="*/ 3745523 h 3784177"/>
              <a:gd name="connsiteX58" fmla="*/ 4031335 w 8037833"/>
              <a:gd name="connsiteY58" fmla="*/ 3747479 h 3784177"/>
              <a:gd name="connsiteX59" fmla="*/ 3985774 w 8037833"/>
              <a:gd name="connsiteY59" fmla="*/ 3736547 h 3784177"/>
              <a:gd name="connsiteX60" fmla="*/ 3979769 w 8037833"/>
              <a:gd name="connsiteY60" fmla="*/ 3738769 h 3784177"/>
              <a:gd name="connsiteX61" fmla="*/ 3950014 w 8037833"/>
              <a:gd name="connsiteY61" fmla="*/ 3726942 h 3784177"/>
              <a:gd name="connsiteX62" fmla="*/ 3934671 w 8037833"/>
              <a:gd name="connsiteY62" fmla="*/ 3723339 h 3784177"/>
              <a:gd name="connsiteX63" fmla="*/ 3930274 w 8037833"/>
              <a:gd name="connsiteY63" fmla="*/ 3717148 h 3784177"/>
              <a:gd name="connsiteX64" fmla="*/ 3907660 w 8037833"/>
              <a:gd name="connsiteY64" fmla="*/ 3714456 h 3784177"/>
              <a:gd name="connsiteX65" fmla="*/ 3905087 w 8037833"/>
              <a:gd name="connsiteY65" fmla="*/ 3716098 h 3784177"/>
              <a:gd name="connsiteX66" fmla="*/ 3886347 w 8037833"/>
              <a:gd name="connsiteY66" fmla="*/ 3706620 h 3784177"/>
              <a:gd name="connsiteX67" fmla="*/ 3870533 w 8037833"/>
              <a:gd name="connsiteY67" fmla="*/ 3689905 h 3784177"/>
              <a:gd name="connsiteX68" fmla="*/ 3678563 w 8037833"/>
              <a:gd name="connsiteY68" fmla="*/ 3694486 h 3784177"/>
              <a:gd name="connsiteX69" fmla="*/ 3524121 w 8037833"/>
              <a:gd name="connsiteY69" fmla="*/ 3642736 h 3784177"/>
              <a:gd name="connsiteX70" fmla="*/ 3432153 w 8037833"/>
              <a:gd name="connsiteY70" fmla="*/ 3667780 h 3784177"/>
              <a:gd name="connsiteX71" fmla="*/ 3373519 w 8037833"/>
              <a:gd name="connsiteY71" fmla="*/ 3665785 h 3784177"/>
              <a:gd name="connsiteX72" fmla="*/ 3114267 w 8037833"/>
              <a:gd name="connsiteY72" fmla="*/ 3638983 h 3784177"/>
              <a:gd name="connsiteX73" fmla="*/ 3048270 w 8037833"/>
              <a:gd name="connsiteY73" fmla="*/ 3649949 h 3784177"/>
              <a:gd name="connsiteX74" fmla="*/ 2989722 w 8037833"/>
              <a:gd name="connsiteY74" fmla="*/ 3623230 h 3784177"/>
              <a:gd name="connsiteX75" fmla="*/ 2965734 w 8037833"/>
              <a:gd name="connsiteY75" fmla="*/ 3635676 h 3784177"/>
              <a:gd name="connsiteX76" fmla="*/ 2961603 w 8037833"/>
              <a:gd name="connsiteY76" fmla="*/ 3638221 h 3784177"/>
              <a:gd name="connsiteX77" fmla="*/ 2944959 w 8037833"/>
              <a:gd name="connsiteY77" fmla="*/ 3639723 h 3784177"/>
              <a:gd name="connsiteX78" fmla="*/ 2940402 w 8037833"/>
              <a:gd name="connsiteY78" fmla="*/ 3651000 h 3784177"/>
              <a:gd name="connsiteX79" fmla="*/ 2915449 w 8037833"/>
              <a:gd name="connsiteY79" fmla="*/ 3661039 h 3784177"/>
              <a:gd name="connsiteX80" fmla="*/ 2884777 w 8037833"/>
              <a:gd name="connsiteY80" fmla="*/ 3660775 h 3784177"/>
              <a:gd name="connsiteX81" fmla="*/ 2739034 w 8037833"/>
              <a:gd name="connsiteY81" fmla="*/ 3647396 h 3784177"/>
              <a:gd name="connsiteX82" fmla="*/ 2651827 w 8037833"/>
              <a:gd name="connsiteY82" fmla="*/ 3646306 h 3784177"/>
              <a:gd name="connsiteX83" fmla="*/ 2618680 w 8037833"/>
              <a:gd name="connsiteY83" fmla="*/ 3656755 h 3784177"/>
              <a:gd name="connsiteX84" fmla="*/ 2572404 w 8037833"/>
              <a:gd name="connsiteY84" fmla="*/ 3664043 h 3784177"/>
              <a:gd name="connsiteX85" fmla="*/ 2490721 w 8037833"/>
              <a:gd name="connsiteY85" fmla="*/ 3685313 h 3784177"/>
              <a:gd name="connsiteX86" fmla="*/ 2423704 w 8037833"/>
              <a:gd name="connsiteY86" fmla="*/ 3658079 h 3784177"/>
              <a:gd name="connsiteX87" fmla="*/ 2301172 w 8037833"/>
              <a:gd name="connsiteY87" fmla="*/ 3663053 h 3784177"/>
              <a:gd name="connsiteX88" fmla="*/ 2294102 w 8037833"/>
              <a:gd name="connsiteY88" fmla="*/ 3671151 h 3784177"/>
              <a:gd name="connsiteX89" fmla="*/ 2238966 w 8037833"/>
              <a:gd name="connsiteY89" fmla="*/ 3668777 h 3784177"/>
              <a:gd name="connsiteX90" fmla="*/ 2082844 w 8037833"/>
              <a:gd name="connsiteY90" fmla="*/ 3631994 h 3784177"/>
              <a:gd name="connsiteX91" fmla="*/ 1938480 w 8037833"/>
              <a:gd name="connsiteY91" fmla="*/ 3601439 h 3784177"/>
              <a:gd name="connsiteX92" fmla="*/ 1900166 w 8037833"/>
              <a:gd name="connsiteY92" fmla="*/ 3609358 h 3784177"/>
              <a:gd name="connsiteX93" fmla="*/ 1835976 w 8037833"/>
              <a:gd name="connsiteY93" fmla="*/ 3622065 h 3784177"/>
              <a:gd name="connsiteX94" fmla="*/ 1787830 w 8037833"/>
              <a:gd name="connsiteY94" fmla="*/ 3633173 h 3784177"/>
              <a:gd name="connsiteX95" fmla="*/ 1734224 w 8037833"/>
              <a:gd name="connsiteY95" fmla="*/ 3655593 h 3784177"/>
              <a:gd name="connsiteX96" fmla="*/ 1721989 w 8037833"/>
              <a:gd name="connsiteY96" fmla="*/ 3627298 h 3784177"/>
              <a:gd name="connsiteX97" fmla="*/ 1664576 w 8037833"/>
              <a:gd name="connsiteY97" fmla="*/ 3638572 h 3784177"/>
              <a:gd name="connsiteX98" fmla="*/ 1577459 w 8037833"/>
              <a:gd name="connsiteY98" fmla="*/ 3658824 h 3784177"/>
              <a:gd name="connsiteX99" fmla="*/ 1527269 w 8037833"/>
              <a:gd name="connsiteY99" fmla="*/ 3663088 h 3784177"/>
              <a:gd name="connsiteX100" fmla="*/ 1390118 w 8037833"/>
              <a:gd name="connsiteY100" fmla="*/ 3682789 h 3784177"/>
              <a:gd name="connsiteX101" fmla="*/ 1252698 w 8037833"/>
              <a:gd name="connsiteY101" fmla="*/ 3708662 h 3784177"/>
              <a:gd name="connsiteX102" fmla="*/ 1171039 w 8037833"/>
              <a:gd name="connsiteY102" fmla="*/ 3758642 h 3784177"/>
              <a:gd name="connsiteX103" fmla="*/ 1058106 w 8037833"/>
              <a:gd name="connsiteY103" fmla="*/ 3776166 h 3784177"/>
              <a:gd name="connsiteX104" fmla="*/ 1039167 w 8037833"/>
              <a:gd name="connsiteY104" fmla="*/ 3784177 h 3784177"/>
              <a:gd name="connsiteX105" fmla="*/ 1012958 w 8037833"/>
              <a:gd name="connsiteY105" fmla="*/ 3779206 h 3784177"/>
              <a:gd name="connsiteX106" fmla="*/ 907906 w 8037833"/>
              <a:gd name="connsiteY106" fmla="*/ 3757678 h 3784177"/>
              <a:gd name="connsiteX107" fmla="*/ 825226 w 8037833"/>
              <a:gd name="connsiteY107" fmla="*/ 3726369 h 3784177"/>
              <a:gd name="connsiteX108" fmla="*/ 722264 w 8037833"/>
              <a:gd name="connsiteY108" fmla="*/ 3747612 h 3784177"/>
              <a:gd name="connsiteX109" fmla="*/ 659460 w 8037833"/>
              <a:gd name="connsiteY109" fmla="*/ 3740429 h 3784177"/>
              <a:gd name="connsiteX110" fmla="*/ 556552 w 8037833"/>
              <a:gd name="connsiteY110" fmla="*/ 3739124 h 3784177"/>
              <a:gd name="connsiteX111" fmla="*/ 445444 w 8037833"/>
              <a:gd name="connsiteY111" fmla="*/ 3764831 h 3784177"/>
              <a:gd name="connsiteX112" fmla="*/ 393295 w 8037833"/>
              <a:gd name="connsiteY112" fmla="*/ 3753097 h 3784177"/>
              <a:gd name="connsiteX113" fmla="*/ 339711 w 8037833"/>
              <a:gd name="connsiteY113" fmla="*/ 3718242 h 3784177"/>
              <a:gd name="connsiteX114" fmla="*/ 222239 w 8037833"/>
              <a:gd name="connsiteY114" fmla="*/ 3672335 h 3784177"/>
              <a:gd name="connsiteX115" fmla="*/ 163578 w 8037833"/>
              <a:gd name="connsiteY115" fmla="*/ 3656292 h 3784177"/>
              <a:gd name="connsiteX116" fmla="*/ 72220 w 8037833"/>
              <a:gd name="connsiteY116" fmla="*/ 3645272 h 3784177"/>
              <a:gd name="connsiteX117" fmla="*/ 44395 w 8037833"/>
              <a:gd name="connsiteY117" fmla="*/ 3639455 h 3784177"/>
              <a:gd name="connsiteX118" fmla="*/ 1962 w 8037833"/>
              <a:gd name="connsiteY118" fmla="*/ 3635948 h 3784177"/>
              <a:gd name="connsiteX119" fmla="*/ 0 w 8037833"/>
              <a:gd name="connsiteY119" fmla="*/ 3635261 h 3784177"/>
              <a:gd name="connsiteX120" fmla="*/ 0 w 8037833"/>
              <a:gd name="connsiteY120"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718286 w 8037833"/>
              <a:gd name="connsiteY17" fmla="*/ 3382997 h 3784177"/>
              <a:gd name="connsiteX18" fmla="*/ 6609242 w 8037833"/>
              <a:gd name="connsiteY18" fmla="*/ 3355040 h 3784177"/>
              <a:gd name="connsiteX19" fmla="*/ 6462092 w 8037833"/>
              <a:gd name="connsiteY19" fmla="*/ 3373529 h 3784177"/>
              <a:gd name="connsiteX20" fmla="*/ 6303479 w 8037833"/>
              <a:gd name="connsiteY20" fmla="*/ 3319842 h 3784177"/>
              <a:gd name="connsiteX21" fmla="*/ 6210639 w 8037833"/>
              <a:gd name="connsiteY21" fmla="*/ 3335546 h 3784177"/>
              <a:gd name="connsiteX22" fmla="*/ 6111718 w 8037833"/>
              <a:gd name="connsiteY22" fmla="*/ 3357536 h 3784177"/>
              <a:gd name="connsiteX23" fmla="*/ 5949057 w 8037833"/>
              <a:gd name="connsiteY23" fmla="*/ 3379652 h 3784177"/>
              <a:gd name="connsiteX24" fmla="*/ 5891274 w 8037833"/>
              <a:gd name="connsiteY24" fmla="*/ 3397681 h 3784177"/>
              <a:gd name="connsiteX25" fmla="*/ 5835383 w 8037833"/>
              <a:gd name="connsiteY25" fmla="*/ 3377529 h 3784177"/>
              <a:gd name="connsiteX26" fmla="*/ 5746050 w 8037833"/>
              <a:gd name="connsiteY26" fmla="*/ 3426142 h 3784177"/>
              <a:gd name="connsiteX27" fmla="*/ 5613670 w 8037833"/>
              <a:gd name="connsiteY27" fmla="*/ 3428671 h 3784177"/>
              <a:gd name="connsiteX28" fmla="*/ 5535334 w 8037833"/>
              <a:gd name="connsiteY28" fmla="*/ 3437044 h 3784177"/>
              <a:gd name="connsiteX29" fmla="*/ 5506940 w 8037833"/>
              <a:gd name="connsiteY29" fmla="*/ 3450999 h 3784177"/>
              <a:gd name="connsiteX30" fmla="*/ 5466372 w 8037833"/>
              <a:gd name="connsiteY30" fmla="*/ 3463245 h 3784177"/>
              <a:gd name="connsiteX31" fmla="*/ 5395833 w 8037833"/>
              <a:gd name="connsiteY31" fmla="*/ 3493194 h 3784177"/>
              <a:gd name="connsiteX32" fmla="*/ 5305325 w 8037833"/>
              <a:gd name="connsiteY32" fmla="*/ 3505200 h 3784177"/>
              <a:gd name="connsiteX33" fmla="*/ 5223043 w 8037833"/>
              <a:gd name="connsiteY33" fmla="*/ 3491664 h 3784177"/>
              <a:gd name="connsiteX34" fmla="*/ 5217733 w 8037833"/>
              <a:gd name="connsiteY34" fmla="*/ 3500463 h 3784177"/>
              <a:gd name="connsiteX35" fmla="*/ 5167992 w 8037833"/>
              <a:gd name="connsiteY35" fmla="*/ 3504085 h 3784177"/>
              <a:gd name="connsiteX36" fmla="*/ 4987020 w 8037833"/>
              <a:gd name="connsiteY36" fmla="*/ 3461263 h 3784177"/>
              <a:gd name="connsiteX37" fmla="*/ 4890003 w 8037833"/>
              <a:gd name="connsiteY37" fmla="*/ 3469874 h 3784177"/>
              <a:gd name="connsiteX38" fmla="*/ 4856654 w 8037833"/>
              <a:gd name="connsiteY38" fmla="*/ 3481880 h 3784177"/>
              <a:gd name="connsiteX39" fmla="*/ 4800711 w 8037833"/>
              <a:gd name="connsiteY39" fmla="*/ 3501441 h 3784177"/>
              <a:gd name="connsiteX40" fmla="*/ 4761569 w 8037833"/>
              <a:gd name="connsiteY40" fmla="*/ 3538103 h 3784177"/>
              <a:gd name="connsiteX41" fmla="*/ 4713734 w 8037833"/>
              <a:gd name="connsiteY41" fmla="*/ 3545724 h 3784177"/>
              <a:gd name="connsiteX42" fmla="*/ 4699169 w 8037833"/>
              <a:gd name="connsiteY42" fmla="*/ 3518988 h 3784177"/>
              <a:gd name="connsiteX43" fmla="*/ 4649120 w 8037833"/>
              <a:gd name="connsiteY43" fmla="*/ 3536392 h 3784177"/>
              <a:gd name="connsiteX44" fmla="*/ 4573578 w 8037833"/>
              <a:gd name="connsiteY44" fmla="*/ 3565923 h 3784177"/>
              <a:gd name="connsiteX45" fmla="*/ 4529117 w 8037833"/>
              <a:gd name="connsiteY45" fmla="*/ 3575592 h 3784177"/>
              <a:gd name="connsiteX46" fmla="*/ 4408641 w 8037833"/>
              <a:gd name="connsiteY46" fmla="*/ 3610000 h 3784177"/>
              <a:gd name="connsiteX47" fmla="*/ 4356402 w 8037833"/>
              <a:gd name="connsiteY47" fmla="*/ 3642792 h 3784177"/>
              <a:gd name="connsiteX48" fmla="*/ 4270245 w 8037833"/>
              <a:gd name="connsiteY48" fmla="*/ 3665789 h 3784177"/>
              <a:gd name="connsiteX49" fmla="*/ 4208725 w 8037833"/>
              <a:gd name="connsiteY49" fmla="*/ 3704841 h 3784177"/>
              <a:gd name="connsiteX50" fmla="*/ 4201632 w 8037833"/>
              <a:gd name="connsiteY50" fmla="*/ 3702602 h 3784177"/>
              <a:gd name="connsiteX51" fmla="*/ 4191289 w 8037833"/>
              <a:gd name="connsiteY51" fmla="*/ 3702380 h 3784177"/>
              <a:gd name="connsiteX52" fmla="*/ 4191039 w 8037833"/>
              <a:gd name="connsiteY52" fmla="*/ 3702831 h 3784177"/>
              <a:gd name="connsiteX53" fmla="*/ 4181340 w 8037833"/>
              <a:gd name="connsiteY53" fmla="*/ 3701729 h 3784177"/>
              <a:gd name="connsiteX54" fmla="*/ 4133816 w 8037833"/>
              <a:gd name="connsiteY54" fmla="*/ 3690565 h 3784177"/>
              <a:gd name="connsiteX55" fmla="*/ 4071732 w 8037833"/>
              <a:gd name="connsiteY55" fmla="*/ 3732513 h 3784177"/>
              <a:gd name="connsiteX56" fmla="*/ 4045924 w 8037833"/>
              <a:gd name="connsiteY56" fmla="*/ 3739404 h 3784177"/>
              <a:gd name="connsiteX57" fmla="*/ 4032171 w 8037833"/>
              <a:gd name="connsiteY57" fmla="*/ 3745523 h 3784177"/>
              <a:gd name="connsiteX58" fmla="*/ 4031335 w 8037833"/>
              <a:gd name="connsiteY58" fmla="*/ 3747479 h 3784177"/>
              <a:gd name="connsiteX59" fmla="*/ 3985774 w 8037833"/>
              <a:gd name="connsiteY59" fmla="*/ 3736547 h 3784177"/>
              <a:gd name="connsiteX60" fmla="*/ 3979769 w 8037833"/>
              <a:gd name="connsiteY60" fmla="*/ 3738769 h 3784177"/>
              <a:gd name="connsiteX61" fmla="*/ 3950014 w 8037833"/>
              <a:gd name="connsiteY61" fmla="*/ 3726942 h 3784177"/>
              <a:gd name="connsiteX62" fmla="*/ 3934671 w 8037833"/>
              <a:gd name="connsiteY62" fmla="*/ 3723339 h 3784177"/>
              <a:gd name="connsiteX63" fmla="*/ 3930274 w 8037833"/>
              <a:gd name="connsiteY63" fmla="*/ 3717148 h 3784177"/>
              <a:gd name="connsiteX64" fmla="*/ 3907660 w 8037833"/>
              <a:gd name="connsiteY64" fmla="*/ 3714456 h 3784177"/>
              <a:gd name="connsiteX65" fmla="*/ 3905087 w 8037833"/>
              <a:gd name="connsiteY65" fmla="*/ 3716098 h 3784177"/>
              <a:gd name="connsiteX66" fmla="*/ 3886347 w 8037833"/>
              <a:gd name="connsiteY66" fmla="*/ 3706620 h 3784177"/>
              <a:gd name="connsiteX67" fmla="*/ 3870533 w 8037833"/>
              <a:gd name="connsiteY67" fmla="*/ 3689905 h 3784177"/>
              <a:gd name="connsiteX68" fmla="*/ 3678563 w 8037833"/>
              <a:gd name="connsiteY68" fmla="*/ 3694486 h 3784177"/>
              <a:gd name="connsiteX69" fmla="*/ 3524121 w 8037833"/>
              <a:gd name="connsiteY69" fmla="*/ 3642736 h 3784177"/>
              <a:gd name="connsiteX70" fmla="*/ 3432153 w 8037833"/>
              <a:gd name="connsiteY70" fmla="*/ 3667780 h 3784177"/>
              <a:gd name="connsiteX71" fmla="*/ 3373519 w 8037833"/>
              <a:gd name="connsiteY71" fmla="*/ 3665785 h 3784177"/>
              <a:gd name="connsiteX72" fmla="*/ 3114267 w 8037833"/>
              <a:gd name="connsiteY72" fmla="*/ 3638983 h 3784177"/>
              <a:gd name="connsiteX73" fmla="*/ 3048270 w 8037833"/>
              <a:gd name="connsiteY73" fmla="*/ 3649949 h 3784177"/>
              <a:gd name="connsiteX74" fmla="*/ 2989722 w 8037833"/>
              <a:gd name="connsiteY74" fmla="*/ 3623230 h 3784177"/>
              <a:gd name="connsiteX75" fmla="*/ 2965734 w 8037833"/>
              <a:gd name="connsiteY75" fmla="*/ 3635676 h 3784177"/>
              <a:gd name="connsiteX76" fmla="*/ 2961603 w 8037833"/>
              <a:gd name="connsiteY76" fmla="*/ 3638221 h 3784177"/>
              <a:gd name="connsiteX77" fmla="*/ 2944959 w 8037833"/>
              <a:gd name="connsiteY77" fmla="*/ 3639723 h 3784177"/>
              <a:gd name="connsiteX78" fmla="*/ 2940402 w 8037833"/>
              <a:gd name="connsiteY78" fmla="*/ 3651000 h 3784177"/>
              <a:gd name="connsiteX79" fmla="*/ 2915449 w 8037833"/>
              <a:gd name="connsiteY79" fmla="*/ 3661039 h 3784177"/>
              <a:gd name="connsiteX80" fmla="*/ 2884777 w 8037833"/>
              <a:gd name="connsiteY80" fmla="*/ 3660775 h 3784177"/>
              <a:gd name="connsiteX81" fmla="*/ 2739034 w 8037833"/>
              <a:gd name="connsiteY81" fmla="*/ 3647396 h 3784177"/>
              <a:gd name="connsiteX82" fmla="*/ 2651827 w 8037833"/>
              <a:gd name="connsiteY82" fmla="*/ 3646306 h 3784177"/>
              <a:gd name="connsiteX83" fmla="*/ 2618680 w 8037833"/>
              <a:gd name="connsiteY83" fmla="*/ 3656755 h 3784177"/>
              <a:gd name="connsiteX84" fmla="*/ 2572404 w 8037833"/>
              <a:gd name="connsiteY84" fmla="*/ 3664043 h 3784177"/>
              <a:gd name="connsiteX85" fmla="*/ 2490721 w 8037833"/>
              <a:gd name="connsiteY85" fmla="*/ 3685313 h 3784177"/>
              <a:gd name="connsiteX86" fmla="*/ 2423704 w 8037833"/>
              <a:gd name="connsiteY86" fmla="*/ 3658079 h 3784177"/>
              <a:gd name="connsiteX87" fmla="*/ 2301172 w 8037833"/>
              <a:gd name="connsiteY87" fmla="*/ 3663053 h 3784177"/>
              <a:gd name="connsiteX88" fmla="*/ 2294102 w 8037833"/>
              <a:gd name="connsiteY88" fmla="*/ 3671151 h 3784177"/>
              <a:gd name="connsiteX89" fmla="*/ 2238966 w 8037833"/>
              <a:gd name="connsiteY89" fmla="*/ 3668777 h 3784177"/>
              <a:gd name="connsiteX90" fmla="*/ 2082844 w 8037833"/>
              <a:gd name="connsiteY90" fmla="*/ 3631994 h 3784177"/>
              <a:gd name="connsiteX91" fmla="*/ 1938480 w 8037833"/>
              <a:gd name="connsiteY91" fmla="*/ 3601439 h 3784177"/>
              <a:gd name="connsiteX92" fmla="*/ 1900166 w 8037833"/>
              <a:gd name="connsiteY92" fmla="*/ 3609358 h 3784177"/>
              <a:gd name="connsiteX93" fmla="*/ 1835976 w 8037833"/>
              <a:gd name="connsiteY93" fmla="*/ 3622065 h 3784177"/>
              <a:gd name="connsiteX94" fmla="*/ 1787830 w 8037833"/>
              <a:gd name="connsiteY94" fmla="*/ 3633173 h 3784177"/>
              <a:gd name="connsiteX95" fmla="*/ 1734224 w 8037833"/>
              <a:gd name="connsiteY95" fmla="*/ 3655593 h 3784177"/>
              <a:gd name="connsiteX96" fmla="*/ 1721989 w 8037833"/>
              <a:gd name="connsiteY96" fmla="*/ 3627298 h 3784177"/>
              <a:gd name="connsiteX97" fmla="*/ 1664576 w 8037833"/>
              <a:gd name="connsiteY97" fmla="*/ 3638572 h 3784177"/>
              <a:gd name="connsiteX98" fmla="*/ 1577459 w 8037833"/>
              <a:gd name="connsiteY98" fmla="*/ 3658824 h 3784177"/>
              <a:gd name="connsiteX99" fmla="*/ 1527269 w 8037833"/>
              <a:gd name="connsiteY99" fmla="*/ 3663088 h 3784177"/>
              <a:gd name="connsiteX100" fmla="*/ 1390118 w 8037833"/>
              <a:gd name="connsiteY100" fmla="*/ 3682789 h 3784177"/>
              <a:gd name="connsiteX101" fmla="*/ 1252698 w 8037833"/>
              <a:gd name="connsiteY101" fmla="*/ 3708662 h 3784177"/>
              <a:gd name="connsiteX102" fmla="*/ 1171039 w 8037833"/>
              <a:gd name="connsiteY102" fmla="*/ 3758642 h 3784177"/>
              <a:gd name="connsiteX103" fmla="*/ 1058106 w 8037833"/>
              <a:gd name="connsiteY103" fmla="*/ 3776166 h 3784177"/>
              <a:gd name="connsiteX104" fmla="*/ 1039167 w 8037833"/>
              <a:gd name="connsiteY104" fmla="*/ 3784177 h 3784177"/>
              <a:gd name="connsiteX105" fmla="*/ 1012958 w 8037833"/>
              <a:gd name="connsiteY105" fmla="*/ 3779206 h 3784177"/>
              <a:gd name="connsiteX106" fmla="*/ 907906 w 8037833"/>
              <a:gd name="connsiteY106" fmla="*/ 3757678 h 3784177"/>
              <a:gd name="connsiteX107" fmla="*/ 825226 w 8037833"/>
              <a:gd name="connsiteY107" fmla="*/ 3726369 h 3784177"/>
              <a:gd name="connsiteX108" fmla="*/ 722264 w 8037833"/>
              <a:gd name="connsiteY108" fmla="*/ 3747612 h 3784177"/>
              <a:gd name="connsiteX109" fmla="*/ 659460 w 8037833"/>
              <a:gd name="connsiteY109" fmla="*/ 3740429 h 3784177"/>
              <a:gd name="connsiteX110" fmla="*/ 556552 w 8037833"/>
              <a:gd name="connsiteY110" fmla="*/ 3739124 h 3784177"/>
              <a:gd name="connsiteX111" fmla="*/ 445444 w 8037833"/>
              <a:gd name="connsiteY111" fmla="*/ 3764831 h 3784177"/>
              <a:gd name="connsiteX112" fmla="*/ 393295 w 8037833"/>
              <a:gd name="connsiteY112" fmla="*/ 3753097 h 3784177"/>
              <a:gd name="connsiteX113" fmla="*/ 339711 w 8037833"/>
              <a:gd name="connsiteY113" fmla="*/ 3718242 h 3784177"/>
              <a:gd name="connsiteX114" fmla="*/ 222239 w 8037833"/>
              <a:gd name="connsiteY114" fmla="*/ 3672335 h 3784177"/>
              <a:gd name="connsiteX115" fmla="*/ 163578 w 8037833"/>
              <a:gd name="connsiteY115" fmla="*/ 3656292 h 3784177"/>
              <a:gd name="connsiteX116" fmla="*/ 72220 w 8037833"/>
              <a:gd name="connsiteY116" fmla="*/ 3645272 h 3784177"/>
              <a:gd name="connsiteX117" fmla="*/ 44395 w 8037833"/>
              <a:gd name="connsiteY117" fmla="*/ 3639455 h 3784177"/>
              <a:gd name="connsiteX118" fmla="*/ 1962 w 8037833"/>
              <a:gd name="connsiteY118" fmla="*/ 3635948 h 3784177"/>
              <a:gd name="connsiteX119" fmla="*/ 0 w 8037833"/>
              <a:gd name="connsiteY119" fmla="*/ 3635261 h 3784177"/>
              <a:gd name="connsiteX120" fmla="*/ 0 w 8037833"/>
              <a:gd name="connsiteY120"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718286 w 8037833"/>
              <a:gd name="connsiteY17" fmla="*/ 3382997 h 3784177"/>
              <a:gd name="connsiteX18" fmla="*/ 6609242 w 8037833"/>
              <a:gd name="connsiteY18" fmla="*/ 3355040 h 3784177"/>
              <a:gd name="connsiteX19" fmla="*/ 6462092 w 8037833"/>
              <a:gd name="connsiteY19" fmla="*/ 3373529 h 3784177"/>
              <a:gd name="connsiteX20" fmla="*/ 6303479 w 8037833"/>
              <a:gd name="connsiteY20" fmla="*/ 3319842 h 3784177"/>
              <a:gd name="connsiteX21" fmla="*/ 6111718 w 8037833"/>
              <a:gd name="connsiteY21" fmla="*/ 3357536 h 3784177"/>
              <a:gd name="connsiteX22" fmla="*/ 5949057 w 8037833"/>
              <a:gd name="connsiteY22" fmla="*/ 3379652 h 3784177"/>
              <a:gd name="connsiteX23" fmla="*/ 5891274 w 8037833"/>
              <a:gd name="connsiteY23" fmla="*/ 3397681 h 3784177"/>
              <a:gd name="connsiteX24" fmla="*/ 5835383 w 8037833"/>
              <a:gd name="connsiteY24" fmla="*/ 3377529 h 3784177"/>
              <a:gd name="connsiteX25" fmla="*/ 5746050 w 8037833"/>
              <a:gd name="connsiteY25" fmla="*/ 3426142 h 3784177"/>
              <a:gd name="connsiteX26" fmla="*/ 5613670 w 8037833"/>
              <a:gd name="connsiteY26" fmla="*/ 3428671 h 3784177"/>
              <a:gd name="connsiteX27" fmla="*/ 5535334 w 8037833"/>
              <a:gd name="connsiteY27" fmla="*/ 3437044 h 3784177"/>
              <a:gd name="connsiteX28" fmla="*/ 5506940 w 8037833"/>
              <a:gd name="connsiteY28" fmla="*/ 3450999 h 3784177"/>
              <a:gd name="connsiteX29" fmla="*/ 5466372 w 8037833"/>
              <a:gd name="connsiteY29" fmla="*/ 3463245 h 3784177"/>
              <a:gd name="connsiteX30" fmla="*/ 5395833 w 8037833"/>
              <a:gd name="connsiteY30" fmla="*/ 3493194 h 3784177"/>
              <a:gd name="connsiteX31" fmla="*/ 5305325 w 8037833"/>
              <a:gd name="connsiteY31" fmla="*/ 3505200 h 3784177"/>
              <a:gd name="connsiteX32" fmla="*/ 5223043 w 8037833"/>
              <a:gd name="connsiteY32" fmla="*/ 3491664 h 3784177"/>
              <a:gd name="connsiteX33" fmla="*/ 5217733 w 8037833"/>
              <a:gd name="connsiteY33" fmla="*/ 3500463 h 3784177"/>
              <a:gd name="connsiteX34" fmla="*/ 5167992 w 8037833"/>
              <a:gd name="connsiteY34" fmla="*/ 3504085 h 3784177"/>
              <a:gd name="connsiteX35" fmla="*/ 4987020 w 8037833"/>
              <a:gd name="connsiteY35" fmla="*/ 3461263 h 3784177"/>
              <a:gd name="connsiteX36" fmla="*/ 4890003 w 8037833"/>
              <a:gd name="connsiteY36" fmla="*/ 3469874 h 3784177"/>
              <a:gd name="connsiteX37" fmla="*/ 4856654 w 8037833"/>
              <a:gd name="connsiteY37" fmla="*/ 3481880 h 3784177"/>
              <a:gd name="connsiteX38" fmla="*/ 4800711 w 8037833"/>
              <a:gd name="connsiteY38" fmla="*/ 3501441 h 3784177"/>
              <a:gd name="connsiteX39" fmla="*/ 4761569 w 8037833"/>
              <a:gd name="connsiteY39" fmla="*/ 3538103 h 3784177"/>
              <a:gd name="connsiteX40" fmla="*/ 4713734 w 8037833"/>
              <a:gd name="connsiteY40" fmla="*/ 3545724 h 3784177"/>
              <a:gd name="connsiteX41" fmla="*/ 4699169 w 8037833"/>
              <a:gd name="connsiteY41" fmla="*/ 3518988 h 3784177"/>
              <a:gd name="connsiteX42" fmla="*/ 4649120 w 8037833"/>
              <a:gd name="connsiteY42" fmla="*/ 3536392 h 3784177"/>
              <a:gd name="connsiteX43" fmla="*/ 4573578 w 8037833"/>
              <a:gd name="connsiteY43" fmla="*/ 3565923 h 3784177"/>
              <a:gd name="connsiteX44" fmla="*/ 4529117 w 8037833"/>
              <a:gd name="connsiteY44" fmla="*/ 3575592 h 3784177"/>
              <a:gd name="connsiteX45" fmla="*/ 4408641 w 8037833"/>
              <a:gd name="connsiteY45" fmla="*/ 3610000 h 3784177"/>
              <a:gd name="connsiteX46" fmla="*/ 4356402 w 8037833"/>
              <a:gd name="connsiteY46" fmla="*/ 3642792 h 3784177"/>
              <a:gd name="connsiteX47" fmla="*/ 4270245 w 8037833"/>
              <a:gd name="connsiteY47" fmla="*/ 3665789 h 3784177"/>
              <a:gd name="connsiteX48" fmla="*/ 4208725 w 8037833"/>
              <a:gd name="connsiteY48" fmla="*/ 3704841 h 3784177"/>
              <a:gd name="connsiteX49" fmla="*/ 4201632 w 8037833"/>
              <a:gd name="connsiteY49" fmla="*/ 3702602 h 3784177"/>
              <a:gd name="connsiteX50" fmla="*/ 4191289 w 8037833"/>
              <a:gd name="connsiteY50" fmla="*/ 3702380 h 3784177"/>
              <a:gd name="connsiteX51" fmla="*/ 4191039 w 8037833"/>
              <a:gd name="connsiteY51" fmla="*/ 3702831 h 3784177"/>
              <a:gd name="connsiteX52" fmla="*/ 4181340 w 8037833"/>
              <a:gd name="connsiteY52" fmla="*/ 3701729 h 3784177"/>
              <a:gd name="connsiteX53" fmla="*/ 4133816 w 8037833"/>
              <a:gd name="connsiteY53" fmla="*/ 3690565 h 3784177"/>
              <a:gd name="connsiteX54" fmla="*/ 4071732 w 8037833"/>
              <a:gd name="connsiteY54" fmla="*/ 3732513 h 3784177"/>
              <a:gd name="connsiteX55" fmla="*/ 4045924 w 8037833"/>
              <a:gd name="connsiteY55" fmla="*/ 3739404 h 3784177"/>
              <a:gd name="connsiteX56" fmla="*/ 4032171 w 8037833"/>
              <a:gd name="connsiteY56" fmla="*/ 3745523 h 3784177"/>
              <a:gd name="connsiteX57" fmla="*/ 4031335 w 8037833"/>
              <a:gd name="connsiteY57" fmla="*/ 3747479 h 3784177"/>
              <a:gd name="connsiteX58" fmla="*/ 3985774 w 8037833"/>
              <a:gd name="connsiteY58" fmla="*/ 3736547 h 3784177"/>
              <a:gd name="connsiteX59" fmla="*/ 3979769 w 8037833"/>
              <a:gd name="connsiteY59" fmla="*/ 3738769 h 3784177"/>
              <a:gd name="connsiteX60" fmla="*/ 3950014 w 8037833"/>
              <a:gd name="connsiteY60" fmla="*/ 3726942 h 3784177"/>
              <a:gd name="connsiteX61" fmla="*/ 3934671 w 8037833"/>
              <a:gd name="connsiteY61" fmla="*/ 3723339 h 3784177"/>
              <a:gd name="connsiteX62" fmla="*/ 3930274 w 8037833"/>
              <a:gd name="connsiteY62" fmla="*/ 3717148 h 3784177"/>
              <a:gd name="connsiteX63" fmla="*/ 3907660 w 8037833"/>
              <a:gd name="connsiteY63" fmla="*/ 3714456 h 3784177"/>
              <a:gd name="connsiteX64" fmla="*/ 3905087 w 8037833"/>
              <a:gd name="connsiteY64" fmla="*/ 3716098 h 3784177"/>
              <a:gd name="connsiteX65" fmla="*/ 3886347 w 8037833"/>
              <a:gd name="connsiteY65" fmla="*/ 3706620 h 3784177"/>
              <a:gd name="connsiteX66" fmla="*/ 3870533 w 8037833"/>
              <a:gd name="connsiteY66" fmla="*/ 3689905 h 3784177"/>
              <a:gd name="connsiteX67" fmla="*/ 3678563 w 8037833"/>
              <a:gd name="connsiteY67" fmla="*/ 3694486 h 3784177"/>
              <a:gd name="connsiteX68" fmla="*/ 3524121 w 8037833"/>
              <a:gd name="connsiteY68" fmla="*/ 3642736 h 3784177"/>
              <a:gd name="connsiteX69" fmla="*/ 3432153 w 8037833"/>
              <a:gd name="connsiteY69" fmla="*/ 3667780 h 3784177"/>
              <a:gd name="connsiteX70" fmla="*/ 3373519 w 8037833"/>
              <a:gd name="connsiteY70" fmla="*/ 3665785 h 3784177"/>
              <a:gd name="connsiteX71" fmla="*/ 3114267 w 8037833"/>
              <a:gd name="connsiteY71" fmla="*/ 3638983 h 3784177"/>
              <a:gd name="connsiteX72" fmla="*/ 3048270 w 8037833"/>
              <a:gd name="connsiteY72" fmla="*/ 3649949 h 3784177"/>
              <a:gd name="connsiteX73" fmla="*/ 2989722 w 8037833"/>
              <a:gd name="connsiteY73" fmla="*/ 3623230 h 3784177"/>
              <a:gd name="connsiteX74" fmla="*/ 2965734 w 8037833"/>
              <a:gd name="connsiteY74" fmla="*/ 3635676 h 3784177"/>
              <a:gd name="connsiteX75" fmla="*/ 2961603 w 8037833"/>
              <a:gd name="connsiteY75" fmla="*/ 3638221 h 3784177"/>
              <a:gd name="connsiteX76" fmla="*/ 2944959 w 8037833"/>
              <a:gd name="connsiteY76" fmla="*/ 3639723 h 3784177"/>
              <a:gd name="connsiteX77" fmla="*/ 2940402 w 8037833"/>
              <a:gd name="connsiteY77" fmla="*/ 3651000 h 3784177"/>
              <a:gd name="connsiteX78" fmla="*/ 2915449 w 8037833"/>
              <a:gd name="connsiteY78" fmla="*/ 3661039 h 3784177"/>
              <a:gd name="connsiteX79" fmla="*/ 2884777 w 8037833"/>
              <a:gd name="connsiteY79" fmla="*/ 3660775 h 3784177"/>
              <a:gd name="connsiteX80" fmla="*/ 2739034 w 8037833"/>
              <a:gd name="connsiteY80" fmla="*/ 3647396 h 3784177"/>
              <a:gd name="connsiteX81" fmla="*/ 2651827 w 8037833"/>
              <a:gd name="connsiteY81" fmla="*/ 3646306 h 3784177"/>
              <a:gd name="connsiteX82" fmla="*/ 2618680 w 8037833"/>
              <a:gd name="connsiteY82" fmla="*/ 3656755 h 3784177"/>
              <a:gd name="connsiteX83" fmla="*/ 2572404 w 8037833"/>
              <a:gd name="connsiteY83" fmla="*/ 3664043 h 3784177"/>
              <a:gd name="connsiteX84" fmla="*/ 2490721 w 8037833"/>
              <a:gd name="connsiteY84" fmla="*/ 3685313 h 3784177"/>
              <a:gd name="connsiteX85" fmla="*/ 2423704 w 8037833"/>
              <a:gd name="connsiteY85" fmla="*/ 3658079 h 3784177"/>
              <a:gd name="connsiteX86" fmla="*/ 2301172 w 8037833"/>
              <a:gd name="connsiteY86" fmla="*/ 3663053 h 3784177"/>
              <a:gd name="connsiteX87" fmla="*/ 2294102 w 8037833"/>
              <a:gd name="connsiteY87" fmla="*/ 3671151 h 3784177"/>
              <a:gd name="connsiteX88" fmla="*/ 2238966 w 8037833"/>
              <a:gd name="connsiteY88" fmla="*/ 3668777 h 3784177"/>
              <a:gd name="connsiteX89" fmla="*/ 2082844 w 8037833"/>
              <a:gd name="connsiteY89" fmla="*/ 3631994 h 3784177"/>
              <a:gd name="connsiteX90" fmla="*/ 1938480 w 8037833"/>
              <a:gd name="connsiteY90" fmla="*/ 3601439 h 3784177"/>
              <a:gd name="connsiteX91" fmla="*/ 1900166 w 8037833"/>
              <a:gd name="connsiteY91" fmla="*/ 3609358 h 3784177"/>
              <a:gd name="connsiteX92" fmla="*/ 1835976 w 8037833"/>
              <a:gd name="connsiteY92" fmla="*/ 3622065 h 3784177"/>
              <a:gd name="connsiteX93" fmla="*/ 1787830 w 8037833"/>
              <a:gd name="connsiteY93" fmla="*/ 3633173 h 3784177"/>
              <a:gd name="connsiteX94" fmla="*/ 1734224 w 8037833"/>
              <a:gd name="connsiteY94" fmla="*/ 3655593 h 3784177"/>
              <a:gd name="connsiteX95" fmla="*/ 1721989 w 8037833"/>
              <a:gd name="connsiteY95" fmla="*/ 3627298 h 3784177"/>
              <a:gd name="connsiteX96" fmla="*/ 1664576 w 8037833"/>
              <a:gd name="connsiteY96" fmla="*/ 3638572 h 3784177"/>
              <a:gd name="connsiteX97" fmla="*/ 1577459 w 8037833"/>
              <a:gd name="connsiteY97" fmla="*/ 3658824 h 3784177"/>
              <a:gd name="connsiteX98" fmla="*/ 1527269 w 8037833"/>
              <a:gd name="connsiteY98" fmla="*/ 3663088 h 3784177"/>
              <a:gd name="connsiteX99" fmla="*/ 1390118 w 8037833"/>
              <a:gd name="connsiteY99" fmla="*/ 3682789 h 3784177"/>
              <a:gd name="connsiteX100" fmla="*/ 1252698 w 8037833"/>
              <a:gd name="connsiteY100" fmla="*/ 3708662 h 3784177"/>
              <a:gd name="connsiteX101" fmla="*/ 1171039 w 8037833"/>
              <a:gd name="connsiteY101" fmla="*/ 3758642 h 3784177"/>
              <a:gd name="connsiteX102" fmla="*/ 1058106 w 8037833"/>
              <a:gd name="connsiteY102" fmla="*/ 3776166 h 3784177"/>
              <a:gd name="connsiteX103" fmla="*/ 1039167 w 8037833"/>
              <a:gd name="connsiteY103" fmla="*/ 3784177 h 3784177"/>
              <a:gd name="connsiteX104" fmla="*/ 1012958 w 8037833"/>
              <a:gd name="connsiteY104" fmla="*/ 3779206 h 3784177"/>
              <a:gd name="connsiteX105" fmla="*/ 907906 w 8037833"/>
              <a:gd name="connsiteY105" fmla="*/ 3757678 h 3784177"/>
              <a:gd name="connsiteX106" fmla="*/ 825226 w 8037833"/>
              <a:gd name="connsiteY106" fmla="*/ 3726369 h 3784177"/>
              <a:gd name="connsiteX107" fmla="*/ 722264 w 8037833"/>
              <a:gd name="connsiteY107" fmla="*/ 3747612 h 3784177"/>
              <a:gd name="connsiteX108" fmla="*/ 659460 w 8037833"/>
              <a:gd name="connsiteY108" fmla="*/ 3740429 h 3784177"/>
              <a:gd name="connsiteX109" fmla="*/ 556552 w 8037833"/>
              <a:gd name="connsiteY109" fmla="*/ 3739124 h 3784177"/>
              <a:gd name="connsiteX110" fmla="*/ 445444 w 8037833"/>
              <a:gd name="connsiteY110" fmla="*/ 3764831 h 3784177"/>
              <a:gd name="connsiteX111" fmla="*/ 393295 w 8037833"/>
              <a:gd name="connsiteY111" fmla="*/ 3753097 h 3784177"/>
              <a:gd name="connsiteX112" fmla="*/ 339711 w 8037833"/>
              <a:gd name="connsiteY112" fmla="*/ 3718242 h 3784177"/>
              <a:gd name="connsiteX113" fmla="*/ 222239 w 8037833"/>
              <a:gd name="connsiteY113" fmla="*/ 3672335 h 3784177"/>
              <a:gd name="connsiteX114" fmla="*/ 163578 w 8037833"/>
              <a:gd name="connsiteY114" fmla="*/ 3656292 h 3784177"/>
              <a:gd name="connsiteX115" fmla="*/ 72220 w 8037833"/>
              <a:gd name="connsiteY115" fmla="*/ 3645272 h 3784177"/>
              <a:gd name="connsiteX116" fmla="*/ 44395 w 8037833"/>
              <a:gd name="connsiteY116" fmla="*/ 3639455 h 3784177"/>
              <a:gd name="connsiteX117" fmla="*/ 1962 w 8037833"/>
              <a:gd name="connsiteY117" fmla="*/ 3635948 h 3784177"/>
              <a:gd name="connsiteX118" fmla="*/ 0 w 8037833"/>
              <a:gd name="connsiteY118" fmla="*/ 3635261 h 3784177"/>
              <a:gd name="connsiteX119" fmla="*/ 0 w 8037833"/>
              <a:gd name="connsiteY119"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718286 w 8037833"/>
              <a:gd name="connsiteY17" fmla="*/ 3382997 h 3784177"/>
              <a:gd name="connsiteX18" fmla="*/ 6609242 w 8037833"/>
              <a:gd name="connsiteY18" fmla="*/ 3355040 h 3784177"/>
              <a:gd name="connsiteX19" fmla="*/ 6462092 w 8037833"/>
              <a:gd name="connsiteY19" fmla="*/ 3373529 h 3784177"/>
              <a:gd name="connsiteX20" fmla="*/ 6352283 w 8037833"/>
              <a:gd name="connsiteY20" fmla="*/ 3374762 h 3784177"/>
              <a:gd name="connsiteX21" fmla="*/ 6111718 w 8037833"/>
              <a:gd name="connsiteY21" fmla="*/ 3357536 h 3784177"/>
              <a:gd name="connsiteX22" fmla="*/ 5949057 w 8037833"/>
              <a:gd name="connsiteY22" fmla="*/ 3379652 h 3784177"/>
              <a:gd name="connsiteX23" fmla="*/ 5891274 w 8037833"/>
              <a:gd name="connsiteY23" fmla="*/ 3397681 h 3784177"/>
              <a:gd name="connsiteX24" fmla="*/ 5835383 w 8037833"/>
              <a:gd name="connsiteY24" fmla="*/ 3377529 h 3784177"/>
              <a:gd name="connsiteX25" fmla="*/ 5746050 w 8037833"/>
              <a:gd name="connsiteY25" fmla="*/ 3426142 h 3784177"/>
              <a:gd name="connsiteX26" fmla="*/ 5613670 w 8037833"/>
              <a:gd name="connsiteY26" fmla="*/ 3428671 h 3784177"/>
              <a:gd name="connsiteX27" fmla="*/ 5535334 w 8037833"/>
              <a:gd name="connsiteY27" fmla="*/ 3437044 h 3784177"/>
              <a:gd name="connsiteX28" fmla="*/ 5506940 w 8037833"/>
              <a:gd name="connsiteY28" fmla="*/ 3450999 h 3784177"/>
              <a:gd name="connsiteX29" fmla="*/ 5466372 w 8037833"/>
              <a:gd name="connsiteY29" fmla="*/ 3463245 h 3784177"/>
              <a:gd name="connsiteX30" fmla="*/ 5395833 w 8037833"/>
              <a:gd name="connsiteY30" fmla="*/ 3493194 h 3784177"/>
              <a:gd name="connsiteX31" fmla="*/ 5305325 w 8037833"/>
              <a:gd name="connsiteY31" fmla="*/ 3505200 h 3784177"/>
              <a:gd name="connsiteX32" fmla="*/ 5223043 w 8037833"/>
              <a:gd name="connsiteY32" fmla="*/ 3491664 h 3784177"/>
              <a:gd name="connsiteX33" fmla="*/ 5217733 w 8037833"/>
              <a:gd name="connsiteY33" fmla="*/ 3500463 h 3784177"/>
              <a:gd name="connsiteX34" fmla="*/ 5167992 w 8037833"/>
              <a:gd name="connsiteY34" fmla="*/ 3504085 h 3784177"/>
              <a:gd name="connsiteX35" fmla="*/ 4987020 w 8037833"/>
              <a:gd name="connsiteY35" fmla="*/ 3461263 h 3784177"/>
              <a:gd name="connsiteX36" fmla="*/ 4890003 w 8037833"/>
              <a:gd name="connsiteY36" fmla="*/ 3469874 h 3784177"/>
              <a:gd name="connsiteX37" fmla="*/ 4856654 w 8037833"/>
              <a:gd name="connsiteY37" fmla="*/ 3481880 h 3784177"/>
              <a:gd name="connsiteX38" fmla="*/ 4800711 w 8037833"/>
              <a:gd name="connsiteY38" fmla="*/ 3501441 h 3784177"/>
              <a:gd name="connsiteX39" fmla="*/ 4761569 w 8037833"/>
              <a:gd name="connsiteY39" fmla="*/ 3538103 h 3784177"/>
              <a:gd name="connsiteX40" fmla="*/ 4713734 w 8037833"/>
              <a:gd name="connsiteY40" fmla="*/ 3545724 h 3784177"/>
              <a:gd name="connsiteX41" fmla="*/ 4699169 w 8037833"/>
              <a:gd name="connsiteY41" fmla="*/ 3518988 h 3784177"/>
              <a:gd name="connsiteX42" fmla="*/ 4649120 w 8037833"/>
              <a:gd name="connsiteY42" fmla="*/ 3536392 h 3784177"/>
              <a:gd name="connsiteX43" fmla="*/ 4573578 w 8037833"/>
              <a:gd name="connsiteY43" fmla="*/ 3565923 h 3784177"/>
              <a:gd name="connsiteX44" fmla="*/ 4529117 w 8037833"/>
              <a:gd name="connsiteY44" fmla="*/ 3575592 h 3784177"/>
              <a:gd name="connsiteX45" fmla="*/ 4408641 w 8037833"/>
              <a:gd name="connsiteY45" fmla="*/ 3610000 h 3784177"/>
              <a:gd name="connsiteX46" fmla="*/ 4356402 w 8037833"/>
              <a:gd name="connsiteY46" fmla="*/ 3642792 h 3784177"/>
              <a:gd name="connsiteX47" fmla="*/ 4270245 w 8037833"/>
              <a:gd name="connsiteY47" fmla="*/ 3665789 h 3784177"/>
              <a:gd name="connsiteX48" fmla="*/ 4208725 w 8037833"/>
              <a:gd name="connsiteY48" fmla="*/ 3704841 h 3784177"/>
              <a:gd name="connsiteX49" fmla="*/ 4201632 w 8037833"/>
              <a:gd name="connsiteY49" fmla="*/ 3702602 h 3784177"/>
              <a:gd name="connsiteX50" fmla="*/ 4191289 w 8037833"/>
              <a:gd name="connsiteY50" fmla="*/ 3702380 h 3784177"/>
              <a:gd name="connsiteX51" fmla="*/ 4191039 w 8037833"/>
              <a:gd name="connsiteY51" fmla="*/ 3702831 h 3784177"/>
              <a:gd name="connsiteX52" fmla="*/ 4181340 w 8037833"/>
              <a:gd name="connsiteY52" fmla="*/ 3701729 h 3784177"/>
              <a:gd name="connsiteX53" fmla="*/ 4133816 w 8037833"/>
              <a:gd name="connsiteY53" fmla="*/ 3690565 h 3784177"/>
              <a:gd name="connsiteX54" fmla="*/ 4071732 w 8037833"/>
              <a:gd name="connsiteY54" fmla="*/ 3732513 h 3784177"/>
              <a:gd name="connsiteX55" fmla="*/ 4045924 w 8037833"/>
              <a:gd name="connsiteY55" fmla="*/ 3739404 h 3784177"/>
              <a:gd name="connsiteX56" fmla="*/ 4032171 w 8037833"/>
              <a:gd name="connsiteY56" fmla="*/ 3745523 h 3784177"/>
              <a:gd name="connsiteX57" fmla="*/ 4031335 w 8037833"/>
              <a:gd name="connsiteY57" fmla="*/ 3747479 h 3784177"/>
              <a:gd name="connsiteX58" fmla="*/ 3985774 w 8037833"/>
              <a:gd name="connsiteY58" fmla="*/ 3736547 h 3784177"/>
              <a:gd name="connsiteX59" fmla="*/ 3979769 w 8037833"/>
              <a:gd name="connsiteY59" fmla="*/ 3738769 h 3784177"/>
              <a:gd name="connsiteX60" fmla="*/ 3950014 w 8037833"/>
              <a:gd name="connsiteY60" fmla="*/ 3726942 h 3784177"/>
              <a:gd name="connsiteX61" fmla="*/ 3934671 w 8037833"/>
              <a:gd name="connsiteY61" fmla="*/ 3723339 h 3784177"/>
              <a:gd name="connsiteX62" fmla="*/ 3930274 w 8037833"/>
              <a:gd name="connsiteY62" fmla="*/ 3717148 h 3784177"/>
              <a:gd name="connsiteX63" fmla="*/ 3907660 w 8037833"/>
              <a:gd name="connsiteY63" fmla="*/ 3714456 h 3784177"/>
              <a:gd name="connsiteX64" fmla="*/ 3905087 w 8037833"/>
              <a:gd name="connsiteY64" fmla="*/ 3716098 h 3784177"/>
              <a:gd name="connsiteX65" fmla="*/ 3886347 w 8037833"/>
              <a:gd name="connsiteY65" fmla="*/ 3706620 h 3784177"/>
              <a:gd name="connsiteX66" fmla="*/ 3870533 w 8037833"/>
              <a:gd name="connsiteY66" fmla="*/ 3689905 h 3784177"/>
              <a:gd name="connsiteX67" fmla="*/ 3678563 w 8037833"/>
              <a:gd name="connsiteY67" fmla="*/ 3694486 h 3784177"/>
              <a:gd name="connsiteX68" fmla="*/ 3524121 w 8037833"/>
              <a:gd name="connsiteY68" fmla="*/ 3642736 h 3784177"/>
              <a:gd name="connsiteX69" fmla="*/ 3432153 w 8037833"/>
              <a:gd name="connsiteY69" fmla="*/ 3667780 h 3784177"/>
              <a:gd name="connsiteX70" fmla="*/ 3373519 w 8037833"/>
              <a:gd name="connsiteY70" fmla="*/ 3665785 h 3784177"/>
              <a:gd name="connsiteX71" fmla="*/ 3114267 w 8037833"/>
              <a:gd name="connsiteY71" fmla="*/ 3638983 h 3784177"/>
              <a:gd name="connsiteX72" fmla="*/ 3048270 w 8037833"/>
              <a:gd name="connsiteY72" fmla="*/ 3649949 h 3784177"/>
              <a:gd name="connsiteX73" fmla="*/ 2989722 w 8037833"/>
              <a:gd name="connsiteY73" fmla="*/ 3623230 h 3784177"/>
              <a:gd name="connsiteX74" fmla="*/ 2965734 w 8037833"/>
              <a:gd name="connsiteY74" fmla="*/ 3635676 h 3784177"/>
              <a:gd name="connsiteX75" fmla="*/ 2961603 w 8037833"/>
              <a:gd name="connsiteY75" fmla="*/ 3638221 h 3784177"/>
              <a:gd name="connsiteX76" fmla="*/ 2944959 w 8037833"/>
              <a:gd name="connsiteY76" fmla="*/ 3639723 h 3784177"/>
              <a:gd name="connsiteX77" fmla="*/ 2940402 w 8037833"/>
              <a:gd name="connsiteY77" fmla="*/ 3651000 h 3784177"/>
              <a:gd name="connsiteX78" fmla="*/ 2915449 w 8037833"/>
              <a:gd name="connsiteY78" fmla="*/ 3661039 h 3784177"/>
              <a:gd name="connsiteX79" fmla="*/ 2884777 w 8037833"/>
              <a:gd name="connsiteY79" fmla="*/ 3660775 h 3784177"/>
              <a:gd name="connsiteX80" fmla="*/ 2739034 w 8037833"/>
              <a:gd name="connsiteY80" fmla="*/ 3647396 h 3784177"/>
              <a:gd name="connsiteX81" fmla="*/ 2651827 w 8037833"/>
              <a:gd name="connsiteY81" fmla="*/ 3646306 h 3784177"/>
              <a:gd name="connsiteX82" fmla="*/ 2618680 w 8037833"/>
              <a:gd name="connsiteY82" fmla="*/ 3656755 h 3784177"/>
              <a:gd name="connsiteX83" fmla="*/ 2572404 w 8037833"/>
              <a:gd name="connsiteY83" fmla="*/ 3664043 h 3784177"/>
              <a:gd name="connsiteX84" fmla="*/ 2490721 w 8037833"/>
              <a:gd name="connsiteY84" fmla="*/ 3685313 h 3784177"/>
              <a:gd name="connsiteX85" fmla="*/ 2423704 w 8037833"/>
              <a:gd name="connsiteY85" fmla="*/ 3658079 h 3784177"/>
              <a:gd name="connsiteX86" fmla="*/ 2301172 w 8037833"/>
              <a:gd name="connsiteY86" fmla="*/ 3663053 h 3784177"/>
              <a:gd name="connsiteX87" fmla="*/ 2294102 w 8037833"/>
              <a:gd name="connsiteY87" fmla="*/ 3671151 h 3784177"/>
              <a:gd name="connsiteX88" fmla="*/ 2238966 w 8037833"/>
              <a:gd name="connsiteY88" fmla="*/ 3668777 h 3784177"/>
              <a:gd name="connsiteX89" fmla="*/ 2082844 w 8037833"/>
              <a:gd name="connsiteY89" fmla="*/ 3631994 h 3784177"/>
              <a:gd name="connsiteX90" fmla="*/ 1938480 w 8037833"/>
              <a:gd name="connsiteY90" fmla="*/ 3601439 h 3784177"/>
              <a:gd name="connsiteX91" fmla="*/ 1900166 w 8037833"/>
              <a:gd name="connsiteY91" fmla="*/ 3609358 h 3784177"/>
              <a:gd name="connsiteX92" fmla="*/ 1835976 w 8037833"/>
              <a:gd name="connsiteY92" fmla="*/ 3622065 h 3784177"/>
              <a:gd name="connsiteX93" fmla="*/ 1787830 w 8037833"/>
              <a:gd name="connsiteY93" fmla="*/ 3633173 h 3784177"/>
              <a:gd name="connsiteX94" fmla="*/ 1734224 w 8037833"/>
              <a:gd name="connsiteY94" fmla="*/ 3655593 h 3784177"/>
              <a:gd name="connsiteX95" fmla="*/ 1721989 w 8037833"/>
              <a:gd name="connsiteY95" fmla="*/ 3627298 h 3784177"/>
              <a:gd name="connsiteX96" fmla="*/ 1664576 w 8037833"/>
              <a:gd name="connsiteY96" fmla="*/ 3638572 h 3784177"/>
              <a:gd name="connsiteX97" fmla="*/ 1577459 w 8037833"/>
              <a:gd name="connsiteY97" fmla="*/ 3658824 h 3784177"/>
              <a:gd name="connsiteX98" fmla="*/ 1527269 w 8037833"/>
              <a:gd name="connsiteY98" fmla="*/ 3663088 h 3784177"/>
              <a:gd name="connsiteX99" fmla="*/ 1390118 w 8037833"/>
              <a:gd name="connsiteY99" fmla="*/ 3682789 h 3784177"/>
              <a:gd name="connsiteX100" fmla="*/ 1252698 w 8037833"/>
              <a:gd name="connsiteY100" fmla="*/ 3708662 h 3784177"/>
              <a:gd name="connsiteX101" fmla="*/ 1171039 w 8037833"/>
              <a:gd name="connsiteY101" fmla="*/ 3758642 h 3784177"/>
              <a:gd name="connsiteX102" fmla="*/ 1058106 w 8037833"/>
              <a:gd name="connsiteY102" fmla="*/ 3776166 h 3784177"/>
              <a:gd name="connsiteX103" fmla="*/ 1039167 w 8037833"/>
              <a:gd name="connsiteY103" fmla="*/ 3784177 h 3784177"/>
              <a:gd name="connsiteX104" fmla="*/ 1012958 w 8037833"/>
              <a:gd name="connsiteY104" fmla="*/ 3779206 h 3784177"/>
              <a:gd name="connsiteX105" fmla="*/ 907906 w 8037833"/>
              <a:gd name="connsiteY105" fmla="*/ 3757678 h 3784177"/>
              <a:gd name="connsiteX106" fmla="*/ 825226 w 8037833"/>
              <a:gd name="connsiteY106" fmla="*/ 3726369 h 3784177"/>
              <a:gd name="connsiteX107" fmla="*/ 722264 w 8037833"/>
              <a:gd name="connsiteY107" fmla="*/ 3747612 h 3784177"/>
              <a:gd name="connsiteX108" fmla="*/ 659460 w 8037833"/>
              <a:gd name="connsiteY108" fmla="*/ 3740429 h 3784177"/>
              <a:gd name="connsiteX109" fmla="*/ 556552 w 8037833"/>
              <a:gd name="connsiteY109" fmla="*/ 3739124 h 3784177"/>
              <a:gd name="connsiteX110" fmla="*/ 445444 w 8037833"/>
              <a:gd name="connsiteY110" fmla="*/ 3764831 h 3784177"/>
              <a:gd name="connsiteX111" fmla="*/ 393295 w 8037833"/>
              <a:gd name="connsiteY111" fmla="*/ 3753097 h 3784177"/>
              <a:gd name="connsiteX112" fmla="*/ 339711 w 8037833"/>
              <a:gd name="connsiteY112" fmla="*/ 3718242 h 3784177"/>
              <a:gd name="connsiteX113" fmla="*/ 222239 w 8037833"/>
              <a:gd name="connsiteY113" fmla="*/ 3672335 h 3784177"/>
              <a:gd name="connsiteX114" fmla="*/ 163578 w 8037833"/>
              <a:gd name="connsiteY114" fmla="*/ 3656292 h 3784177"/>
              <a:gd name="connsiteX115" fmla="*/ 72220 w 8037833"/>
              <a:gd name="connsiteY115" fmla="*/ 3645272 h 3784177"/>
              <a:gd name="connsiteX116" fmla="*/ 44395 w 8037833"/>
              <a:gd name="connsiteY116" fmla="*/ 3639455 h 3784177"/>
              <a:gd name="connsiteX117" fmla="*/ 1962 w 8037833"/>
              <a:gd name="connsiteY117" fmla="*/ 3635948 h 3784177"/>
              <a:gd name="connsiteX118" fmla="*/ 0 w 8037833"/>
              <a:gd name="connsiteY118" fmla="*/ 3635261 h 3784177"/>
              <a:gd name="connsiteX119" fmla="*/ 0 w 8037833"/>
              <a:gd name="connsiteY119"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718286 w 8037833"/>
              <a:gd name="connsiteY17" fmla="*/ 3382997 h 3784177"/>
              <a:gd name="connsiteX18" fmla="*/ 6609242 w 8037833"/>
              <a:gd name="connsiteY18" fmla="*/ 3355040 h 3784177"/>
              <a:gd name="connsiteX19" fmla="*/ 6462092 w 8037833"/>
              <a:gd name="connsiteY19" fmla="*/ 3373529 h 3784177"/>
              <a:gd name="connsiteX20" fmla="*/ 6352283 w 8037833"/>
              <a:gd name="connsiteY20" fmla="*/ 3374762 h 3784177"/>
              <a:gd name="connsiteX21" fmla="*/ 6111718 w 8037833"/>
              <a:gd name="connsiteY21" fmla="*/ 3357536 h 3784177"/>
              <a:gd name="connsiteX22" fmla="*/ 6022263 w 8037833"/>
              <a:gd name="connsiteY22" fmla="*/ 3359057 h 3784177"/>
              <a:gd name="connsiteX23" fmla="*/ 5891274 w 8037833"/>
              <a:gd name="connsiteY23" fmla="*/ 3397681 h 3784177"/>
              <a:gd name="connsiteX24" fmla="*/ 5835383 w 8037833"/>
              <a:gd name="connsiteY24" fmla="*/ 3377529 h 3784177"/>
              <a:gd name="connsiteX25" fmla="*/ 5746050 w 8037833"/>
              <a:gd name="connsiteY25" fmla="*/ 3426142 h 3784177"/>
              <a:gd name="connsiteX26" fmla="*/ 5613670 w 8037833"/>
              <a:gd name="connsiteY26" fmla="*/ 3428671 h 3784177"/>
              <a:gd name="connsiteX27" fmla="*/ 5535334 w 8037833"/>
              <a:gd name="connsiteY27" fmla="*/ 3437044 h 3784177"/>
              <a:gd name="connsiteX28" fmla="*/ 5506940 w 8037833"/>
              <a:gd name="connsiteY28" fmla="*/ 3450999 h 3784177"/>
              <a:gd name="connsiteX29" fmla="*/ 5466372 w 8037833"/>
              <a:gd name="connsiteY29" fmla="*/ 3463245 h 3784177"/>
              <a:gd name="connsiteX30" fmla="*/ 5395833 w 8037833"/>
              <a:gd name="connsiteY30" fmla="*/ 3493194 h 3784177"/>
              <a:gd name="connsiteX31" fmla="*/ 5305325 w 8037833"/>
              <a:gd name="connsiteY31" fmla="*/ 3505200 h 3784177"/>
              <a:gd name="connsiteX32" fmla="*/ 5223043 w 8037833"/>
              <a:gd name="connsiteY32" fmla="*/ 3491664 h 3784177"/>
              <a:gd name="connsiteX33" fmla="*/ 5217733 w 8037833"/>
              <a:gd name="connsiteY33" fmla="*/ 3500463 h 3784177"/>
              <a:gd name="connsiteX34" fmla="*/ 5167992 w 8037833"/>
              <a:gd name="connsiteY34" fmla="*/ 3504085 h 3784177"/>
              <a:gd name="connsiteX35" fmla="*/ 4987020 w 8037833"/>
              <a:gd name="connsiteY35" fmla="*/ 3461263 h 3784177"/>
              <a:gd name="connsiteX36" fmla="*/ 4890003 w 8037833"/>
              <a:gd name="connsiteY36" fmla="*/ 3469874 h 3784177"/>
              <a:gd name="connsiteX37" fmla="*/ 4856654 w 8037833"/>
              <a:gd name="connsiteY37" fmla="*/ 3481880 h 3784177"/>
              <a:gd name="connsiteX38" fmla="*/ 4800711 w 8037833"/>
              <a:gd name="connsiteY38" fmla="*/ 3501441 h 3784177"/>
              <a:gd name="connsiteX39" fmla="*/ 4761569 w 8037833"/>
              <a:gd name="connsiteY39" fmla="*/ 3538103 h 3784177"/>
              <a:gd name="connsiteX40" fmla="*/ 4713734 w 8037833"/>
              <a:gd name="connsiteY40" fmla="*/ 3545724 h 3784177"/>
              <a:gd name="connsiteX41" fmla="*/ 4699169 w 8037833"/>
              <a:gd name="connsiteY41" fmla="*/ 3518988 h 3784177"/>
              <a:gd name="connsiteX42" fmla="*/ 4649120 w 8037833"/>
              <a:gd name="connsiteY42" fmla="*/ 3536392 h 3784177"/>
              <a:gd name="connsiteX43" fmla="*/ 4573578 w 8037833"/>
              <a:gd name="connsiteY43" fmla="*/ 3565923 h 3784177"/>
              <a:gd name="connsiteX44" fmla="*/ 4529117 w 8037833"/>
              <a:gd name="connsiteY44" fmla="*/ 3575592 h 3784177"/>
              <a:gd name="connsiteX45" fmla="*/ 4408641 w 8037833"/>
              <a:gd name="connsiteY45" fmla="*/ 3610000 h 3784177"/>
              <a:gd name="connsiteX46" fmla="*/ 4356402 w 8037833"/>
              <a:gd name="connsiteY46" fmla="*/ 3642792 h 3784177"/>
              <a:gd name="connsiteX47" fmla="*/ 4270245 w 8037833"/>
              <a:gd name="connsiteY47" fmla="*/ 3665789 h 3784177"/>
              <a:gd name="connsiteX48" fmla="*/ 4208725 w 8037833"/>
              <a:gd name="connsiteY48" fmla="*/ 3704841 h 3784177"/>
              <a:gd name="connsiteX49" fmla="*/ 4201632 w 8037833"/>
              <a:gd name="connsiteY49" fmla="*/ 3702602 h 3784177"/>
              <a:gd name="connsiteX50" fmla="*/ 4191289 w 8037833"/>
              <a:gd name="connsiteY50" fmla="*/ 3702380 h 3784177"/>
              <a:gd name="connsiteX51" fmla="*/ 4191039 w 8037833"/>
              <a:gd name="connsiteY51" fmla="*/ 3702831 h 3784177"/>
              <a:gd name="connsiteX52" fmla="*/ 4181340 w 8037833"/>
              <a:gd name="connsiteY52" fmla="*/ 3701729 h 3784177"/>
              <a:gd name="connsiteX53" fmla="*/ 4133816 w 8037833"/>
              <a:gd name="connsiteY53" fmla="*/ 3690565 h 3784177"/>
              <a:gd name="connsiteX54" fmla="*/ 4071732 w 8037833"/>
              <a:gd name="connsiteY54" fmla="*/ 3732513 h 3784177"/>
              <a:gd name="connsiteX55" fmla="*/ 4045924 w 8037833"/>
              <a:gd name="connsiteY55" fmla="*/ 3739404 h 3784177"/>
              <a:gd name="connsiteX56" fmla="*/ 4032171 w 8037833"/>
              <a:gd name="connsiteY56" fmla="*/ 3745523 h 3784177"/>
              <a:gd name="connsiteX57" fmla="*/ 4031335 w 8037833"/>
              <a:gd name="connsiteY57" fmla="*/ 3747479 h 3784177"/>
              <a:gd name="connsiteX58" fmla="*/ 3985774 w 8037833"/>
              <a:gd name="connsiteY58" fmla="*/ 3736547 h 3784177"/>
              <a:gd name="connsiteX59" fmla="*/ 3979769 w 8037833"/>
              <a:gd name="connsiteY59" fmla="*/ 3738769 h 3784177"/>
              <a:gd name="connsiteX60" fmla="*/ 3950014 w 8037833"/>
              <a:gd name="connsiteY60" fmla="*/ 3726942 h 3784177"/>
              <a:gd name="connsiteX61" fmla="*/ 3934671 w 8037833"/>
              <a:gd name="connsiteY61" fmla="*/ 3723339 h 3784177"/>
              <a:gd name="connsiteX62" fmla="*/ 3930274 w 8037833"/>
              <a:gd name="connsiteY62" fmla="*/ 3717148 h 3784177"/>
              <a:gd name="connsiteX63" fmla="*/ 3907660 w 8037833"/>
              <a:gd name="connsiteY63" fmla="*/ 3714456 h 3784177"/>
              <a:gd name="connsiteX64" fmla="*/ 3905087 w 8037833"/>
              <a:gd name="connsiteY64" fmla="*/ 3716098 h 3784177"/>
              <a:gd name="connsiteX65" fmla="*/ 3886347 w 8037833"/>
              <a:gd name="connsiteY65" fmla="*/ 3706620 h 3784177"/>
              <a:gd name="connsiteX66" fmla="*/ 3870533 w 8037833"/>
              <a:gd name="connsiteY66" fmla="*/ 3689905 h 3784177"/>
              <a:gd name="connsiteX67" fmla="*/ 3678563 w 8037833"/>
              <a:gd name="connsiteY67" fmla="*/ 3694486 h 3784177"/>
              <a:gd name="connsiteX68" fmla="*/ 3524121 w 8037833"/>
              <a:gd name="connsiteY68" fmla="*/ 3642736 h 3784177"/>
              <a:gd name="connsiteX69" fmla="*/ 3432153 w 8037833"/>
              <a:gd name="connsiteY69" fmla="*/ 3667780 h 3784177"/>
              <a:gd name="connsiteX70" fmla="*/ 3373519 w 8037833"/>
              <a:gd name="connsiteY70" fmla="*/ 3665785 h 3784177"/>
              <a:gd name="connsiteX71" fmla="*/ 3114267 w 8037833"/>
              <a:gd name="connsiteY71" fmla="*/ 3638983 h 3784177"/>
              <a:gd name="connsiteX72" fmla="*/ 3048270 w 8037833"/>
              <a:gd name="connsiteY72" fmla="*/ 3649949 h 3784177"/>
              <a:gd name="connsiteX73" fmla="*/ 2989722 w 8037833"/>
              <a:gd name="connsiteY73" fmla="*/ 3623230 h 3784177"/>
              <a:gd name="connsiteX74" fmla="*/ 2965734 w 8037833"/>
              <a:gd name="connsiteY74" fmla="*/ 3635676 h 3784177"/>
              <a:gd name="connsiteX75" fmla="*/ 2961603 w 8037833"/>
              <a:gd name="connsiteY75" fmla="*/ 3638221 h 3784177"/>
              <a:gd name="connsiteX76" fmla="*/ 2944959 w 8037833"/>
              <a:gd name="connsiteY76" fmla="*/ 3639723 h 3784177"/>
              <a:gd name="connsiteX77" fmla="*/ 2940402 w 8037833"/>
              <a:gd name="connsiteY77" fmla="*/ 3651000 h 3784177"/>
              <a:gd name="connsiteX78" fmla="*/ 2915449 w 8037833"/>
              <a:gd name="connsiteY78" fmla="*/ 3661039 h 3784177"/>
              <a:gd name="connsiteX79" fmla="*/ 2884777 w 8037833"/>
              <a:gd name="connsiteY79" fmla="*/ 3660775 h 3784177"/>
              <a:gd name="connsiteX80" fmla="*/ 2739034 w 8037833"/>
              <a:gd name="connsiteY80" fmla="*/ 3647396 h 3784177"/>
              <a:gd name="connsiteX81" fmla="*/ 2651827 w 8037833"/>
              <a:gd name="connsiteY81" fmla="*/ 3646306 h 3784177"/>
              <a:gd name="connsiteX82" fmla="*/ 2618680 w 8037833"/>
              <a:gd name="connsiteY82" fmla="*/ 3656755 h 3784177"/>
              <a:gd name="connsiteX83" fmla="*/ 2572404 w 8037833"/>
              <a:gd name="connsiteY83" fmla="*/ 3664043 h 3784177"/>
              <a:gd name="connsiteX84" fmla="*/ 2490721 w 8037833"/>
              <a:gd name="connsiteY84" fmla="*/ 3685313 h 3784177"/>
              <a:gd name="connsiteX85" fmla="*/ 2423704 w 8037833"/>
              <a:gd name="connsiteY85" fmla="*/ 3658079 h 3784177"/>
              <a:gd name="connsiteX86" fmla="*/ 2301172 w 8037833"/>
              <a:gd name="connsiteY86" fmla="*/ 3663053 h 3784177"/>
              <a:gd name="connsiteX87" fmla="*/ 2294102 w 8037833"/>
              <a:gd name="connsiteY87" fmla="*/ 3671151 h 3784177"/>
              <a:gd name="connsiteX88" fmla="*/ 2238966 w 8037833"/>
              <a:gd name="connsiteY88" fmla="*/ 3668777 h 3784177"/>
              <a:gd name="connsiteX89" fmla="*/ 2082844 w 8037833"/>
              <a:gd name="connsiteY89" fmla="*/ 3631994 h 3784177"/>
              <a:gd name="connsiteX90" fmla="*/ 1938480 w 8037833"/>
              <a:gd name="connsiteY90" fmla="*/ 3601439 h 3784177"/>
              <a:gd name="connsiteX91" fmla="*/ 1900166 w 8037833"/>
              <a:gd name="connsiteY91" fmla="*/ 3609358 h 3784177"/>
              <a:gd name="connsiteX92" fmla="*/ 1835976 w 8037833"/>
              <a:gd name="connsiteY92" fmla="*/ 3622065 h 3784177"/>
              <a:gd name="connsiteX93" fmla="*/ 1787830 w 8037833"/>
              <a:gd name="connsiteY93" fmla="*/ 3633173 h 3784177"/>
              <a:gd name="connsiteX94" fmla="*/ 1734224 w 8037833"/>
              <a:gd name="connsiteY94" fmla="*/ 3655593 h 3784177"/>
              <a:gd name="connsiteX95" fmla="*/ 1721989 w 8037833"/>
              <a:gd name="connsiteY95" fmla="*/ 3627298 h 3784177"/>
              <a:gd name="connsiteX96" fmla="*/ 1664576 w 8037833"/>
              <a:gd name="connsiteY96" fmla="*/ 3638572 h 3784177"/>
              <a:gd name="connsiteX97" fmla="*/ 1577459 w 8037833"/>
              <a:gd name="connsiteY97" fmla="*/ 3658824 h 3784177"/>
              <a:gd name="connsiteX98" fmla="*/ 1527269 w 8037833"/>
              <a:gd name="connsiteY98" fmla="*/ 3663088 h 3784177"/>
              <a:gd name="connsiteX99" fmla="*/ 1390118 w 8037833"/>
              <a:gd name="connsiteY99" fmla="*/ 3682789 h 3784177"/>
              <a:gd name="connsiteX100" fmla="*/ 1252698 w 8037833"/>
              <a:gd name="connsiteY100" fmla="*/ 3708662 h 3784177"/>
              <a:gd name="connsiteX101" fmla="*/ 1171039 w 8037833"/>
              <a:gd name="connsiteY101" fmla="*/ 3758642 h 3784177"/>
              <a:gd name="connsiteX102" fmla="*/ 1058106 w 8037833"/>
              <a:gd name="connsiteY102" fmla="*/ 3776166 h 3784177"/>
              <a:gd name="connsiteX103" fmla="*/ 1039167 w 8037833"/>
              <a:gd name="connsiteY103" fmla="*/ 3784177 h 3784177"/>
              <a:gd name="connsiteX104" fmla="*/ 1012958 w 8037833"/>
              <a:gd name="connsiteY104" fmla="*/ 3779206 h 3784177"/>
              <a:gd name="connsiteX105" fmla="*/ 907906 w 8037833"/>
              <a:gd name="connsiteY105" fmla="*/ 3757678 h 3784177"/>
              <a:gd name="connsiteX106" fmla="*/ 825226 w 8037833"/>
              <a:gd name="connsiteY106" fmla="*/ 3726369 h 3784177"/>
              <a:gd name="connsiteX107" fmla="*/ 722264 w 8037833"/>
              <a:gd name="connsiteY107" fmla="*/ 3747612 h 3784177"/>
              <a:gd name="connsiteX108" fmla="*/ 659460 w 8037833"/>
              <a:gd name="connsiteY108" fmla="*/ 3740429 h 3784177"/>
              <a:gd name="connsiteX109" fmla="*/ 556552 w 8037833"/>
              <a:gd name="connsiteY109" fmla="*/ 3739124 h 3784177"/>
              <a:gd name="connsiteX110" fmla="*/ 445444 w 8037833"/>
              <a:gd name="connsiteY110" fmla="*/ 3764831 h 3784177"/>
              <a:gd name="connsiteX111" fmla="*/ 393295 w 8037833"/>
              <a:gd name="connsiteY111" fmla="*/ 3753097 h 3784177"/>
              <a:gd name="connsiteX112" fmla="*/ 339711 w 8037833"/>
              <a:gd name="connsiteY112" fmla="*/ 3718242 h 3784177"/>
              <a:gd name="connsiteX113" fmla="*/ 222239 w 8037833"/>
              <a:gd name="connsiteY113" fmla="*/ 3672335 h 3784177"/>
              <a:gd name="connsiteX114" fmla="*/ 163578 w 8037833"/>
              <a:gd name="connsiteY114" fmla="*/ 3656292 h 3784177"/>
              <a:gd name="connsiteX115" fmla="*/ 72220 w 8037833"/>
              <a:gd name="connsiteY115" fmla="*/ 3645272 h 3784177"/>
              <a:gd name="connsiteX116" fmla="*/ 44395 w 8037833"/>
              <a:gd name="connsiteY116" fmla="*/ 3639455 h 3784177"/>
              <a:gd name="connsiteX117" fmla="*/ 1962 w 8037833"/>
              <a:gd name="connsiteY117" fmla="*/ 3635948 h 3784177"/>
              <a:gd name="connsiteX118" fmla="*/ 0 w 8037833"/>
              <a:gd name="connsiteY118" fmla="*/ 3635261 h 3784177"/>
              <a:gd name="connsiteX119" fmla="*/ 0 w 8037833"/>
              <a:gd name="connsiteY119"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718286 w 8037833"/>
              <a:gd name="connsiteY17" fmla="*/ 3382997 h 3784177"/>
              <a:gd name="connsiteX18" fmla="*/ 6609242 w 8037833"/>
              <a:gd name="connsiteY18" fmla="*/ 3355040 h 3784177"/>
              <a:gd name="connsiteX19" fmla="*/ 6352283 w 8037833"/>
              <a:gd name="connsiteY19" fmla="*/ 3374762 h 3784177"/>
              <a:gd name="connsiteX20" fmla="*/ 6111718 w 8037833"/>
              <a:gd name="connsiteY20" fmla="*/ 3357536 h 3784177"/>
              <a:gd name="connsiteX21" fmla="*/ 6022263 w 8037833"/>
              <a:gd name="connsiteY21" fmla="*/ 3359057 h 3784177"/>
              <a:gd name="connsiteX22" fmla="*/ 5891274 w 8037833"/>
              <a:gd name="connsiteY22" fmla="*/ 3397681 h 3784177"/>
              <a:gd name="connsiteX23" fmla="*/ 5835383 w 8037833"/>
              <a:gd name="connsiteY23" fmla="*/ 3377529 h 3784177"/>
              <a:gd name="connsiteX24" fmla="*/ 5746050 w 8037833"/>
              <a:gd name="connsiteY24" fmla="*/ 3426142 h 3784177"/>
              <a:gd name="connsiteX25" fmla="*/ 5613670 w 8037833"/>
              <a:gd name="connsiteY25" fmla="*/ 3428671 h 3784177"/>
              <a:gd name="connsiteX26" fmla="*/ 5535334 w 8037833"/>
              <a:gd name="connsiteY26" fmla="*/ 3437044 h 3784177"/>
              <a:gd name="connsiteX27" fmla="*/ 5506940 w 8037833"/>
              <a:gd name="connsiteY27" fmla="*/ 3450999 h 3784177"/>
              <a:gd name="connsiteX28" fmla="*/ 5466372 w 8037833"/>
              <a:gd name="connsiteY28" fmla="*/ 3463245 h 3784177"/>
              <a:gd name="connsiteX29" fmla="*/ 5395833 w 8037833"/>
              <a:gd name="connsiteY29" fmla="*/ 3493194 h 3784177"/>
              <a:gd name="connsiteX30" fmla="*/ 5305325 w 8037833"/>
              <a:gd name="connsiteY30" fmla="*/ 3505200 h 3784177"/>
              <a:gd name="connsiteX31" fmla="*/ 5223043 w 8037833"/>
              <a:gd name="connsiteY31" fmla="*/ 3491664 h 3784177"/>
              <a:gd name="connsiteX32" fmla="*/ 5217733 w 8037833"/>
              <a:gd name="connsiteY32" fmla="*/ 3500463 h 3784177"/>
              <a:gd name="connsiteX33" fmla="*/ 5167992 w 8037833"/>
              <a:gd name="connsiteY33" fmla="*/ 3504085 h 3784177"/>
              <a:gd name="connsiteX34" fmla="*/ 4987020 w 8037833"/>
              <a:gd name="connsiteY34" fmla="*/ 3461263 h 3784177"/>
              <a:gd name="connsiteX35" fmla="*/ 4890003 w 8037833"/>
              <a:gd name="connsiteY35" fmla="*/ 3469874 h 3784177"/>
              <a:gd name="connsiteX36" fmla="*/ 4856654 w 8037833"/>
              <a:gd name="connsiteY36" fmla="*/ 3481880 h 3784177"/>
              <a:gd name="connsiteX37" fmla="*/ 4800711 w 8037833"/>
              <a:gd name="connsiteY37" fmla="*/ 3501441 h 3784177"/>
              <a:gd name="connsiteX38" fmla="*/ 4761569 w 8037833"/>
              <a:gd name="connsiteY38" fmla="*/ 3538103 h 3784177"/>
              <a:gd name="connsiteX39" fmla="*/ 4713734 w 8037833"/>
              <a:gd name="connsiteY39" fmla="*/ 3545724 h 3784177"/>
              <a:gd name="connsiteX40" fmla="*/ 4699169 w 8037833"/>
              <a:gd name="connsiteY40" fmla="*/ 3518988 h 3784177"/>
              <a:gd name="connsiteX41" fmla="*/ 4649120 w 8037833"/>
              <a:gd name="connsiteY41" fmla="*/ 3536392 h 3784177"/>
              <a:gd name="connsiteX42" fmla="*/ 4573578 w 8037833"/>
              <a:gd name="connsiteY42" fmla="*/ 3565923 h 3784177"/>
              <a:gd name="connsiteX43" fmla="*/ 4529117 w 8037833"/>
              <a:gd name="connsiteY43" fmla="*/ 3575592 h 3784177"/>
              <a:gd name="connsiteX44" fmla="*/ 4408641 w 8037833"/>
              <a:gd name="connsiteY44" fmla="*/ 3610000 h 3784177"/>
              <a:gd name="connsiteX45" fmla="*/ 4356402 w 8037833"/>
              <a:gd name="connsiteY45" fmla="*/ 3642792 h 3784177"/>
              <a:gd name="connsiteX46" fmla="*/ 4270245 w 8037833"/>
              <a:gd name="connsiteY46" fmla="*/ 3665789 h 3784177"/>
              <a:gd name="connsiteX47" fmla="*/ 4208725 w 8037833"/>
              <a:gd name="connsiteY47" fmla="*/ 3704841 h 3784177"/>
              <a:gd name="connsiteX48" fmla="*/ 4201632 w 8037833"/>
              <a:gd name="connsiteY48" fmla="*/ 3702602 h 3784177"/>
              <a:gd name="connsiteX49" fmla="*/ 4191289 w 8037833"/>
              <a:gd name="connsiteY49" fmla="*/ 3702380 h 3784177"/>
              <a:gd name="connsiteX50" fmla="*/ 4191039 w 8037833"/>
              <a:gd name="connsiteY50" fmla="*/ 3702831 h 3784177"/>
              <a:gd name="connsiteX51" fmla="*/ 4181340 w 8037833"/>
              <a:gd name="connsiteY51" fmla="*/ 3701729 h 3784177"/>
              <a:gd name="connsiteX52" fmla="*/ 4133816 w 8037833"/>
              <a:gd name="connsiteY52" fmla="*/ 3690565 h 3784177"/>
              <a:gd name="connsiteX53" fmla="*/ 4071732 w 8037833"/>
              <a:gd name="connsiteY53" fmla="*/ 3732513 h 3784177"/>
              <a:gd name="connsiteX54" fmla="*/ 4045924 w 8037833"/>
              <a:gd name="connsiteY54" fmla="*/ 3739404 h 3784177"/>
              <a:gd name="connsiteX55" fmla="*/ 4032171 w 8037833"/>
              <a:gd name="connsiteY55" fmla="*/ 3745523 h 3784177"/>
              <a:gd name="connsiteX56" fmla="*/ 4031335 w 8037833"/>
              <a:gd name="connsiteY56" fmla="*/ 3747479 h 3784177"/>
              <a:gd name="connsiteX57" fmla="*/ 3985774 w 8037833"/>
              <a:gd name="connsiteY57" fmla="*/ 3736547 h 3784177"/>
              <a:gd name="connsiteX58" fmla="*/ 3979769 w 8037833"/>
              <a:gd name="connsiteY58" fmla="*/ 3738769 h 3784177"/>
              <a:gd name="connsiteX59" fmla="*/ 3950014 w 8037833"/>
              <a:gd name="connsiteY59" fmla="*/ 3726942 h 3784177"/>
              <a:gd name="connsiteX60" fmla="*/ 3934671 w 8037833"/>
              <a:gd name="connsiteY60" fmla="*/ 3723339 h 3784177"/>
              <a:gd name="connsiteX61" fmla="*/ 3930274 w 8037833"/>
              <a:gd name="connsiteY61" fmla="*/ 3717148 h 3784177"/>
              <a:gd name="connsiteX62" fmla="*/ 3907660 w 8037833"/>
              <a:gd name="connsiteY62" fmla="*/ 3714456 h 3784177"/>
              <a:gd name="connsiteX63" fmla="*/ 3905087 w 8037833"/>
              <a:gd name="connsiteY63" fmla="*/ 3716098 h 3784177"/>
              <a:gd name="connsiteX64" fmla="*/ 3886347 w 8037833"/>
              <a:gd name="connsiteY64" fmla="*/ 3706620 h 3784177"/>
              <a:gd name="connsiteX65" fmla="*/ 3870533 w 8037833"/>
              <a:gd name="connsiteY65" fmla="*/ 3689905 h 3784177"/>
              <a:gd name="connsiteX66" fmla="*/ 3678563 w 8037833"/>
              <a:gd name="connsiteY66" fmla="*/ 3694486 h 3784177"/>
              <a:gd name="connsiteX67" fmla="*/ 3524121 w 8037833"/>
              <a:gd name="connsiteY67" fmla="*/ 3642736 h 3784177"/>
              <a:gd name="connsiteX68" fmla="*/ 3432153 w 8037833"/>
              <a:gd name="connsiteY68" fmla="*/ 3667780 h 3784177"/>
              <a:gd name="connsiteX69" fmla="*/ 3373519 w 8037833"/>
              <a:gd name="connsiteY69" fmla="*/ 3665785 h 3784177"/>
              <a:gd name="connsiteX70" fmla="*/ 3114267 w 8037833"/>
              <a:gd name="connsiteY70" fmla="*/ 3638983 h 3784177"/>
              <a:gd name="connsiteX71" fmla="*/ 3048270 w 8037833"/>
              <a:gd name="connsiteY71" fmla="*/ 3649949 h 3784177"/>
              <a:gd name="connsiteX72" fmla="*/ 2989722 w 8037833"/>
              <a:gd name="connsiteY72" fmla="*/ 3623230 h 3784177"/>
              <a:gd name="connsiteX73" fmla="*/ 2965734 w 8037833"/>
              <a:gd name="connsiteY73" fmla="*/ 3635676 h 3784177"/>
              <a:gd name="connsiteX74" fmla="*/ 2961603 w 8037833"/>
              <a:gd name="connsiteY74" fmla="*/ 3638221 h 3784177"/>
              <a:gd name="connsiteX75" fmla="*/ 2944959 w 8037833"/>
              <a:gd name="connsiteY75" fmla="*/ 3639723 h 3784177"/>
              <a:gd name="connsiteX76" fmla="*/ 2940402 w 8037833"/>
              <a:gd name="connsiteY76" fmla="*/ 3651000 h 3784177"/>
              <a:gd name="connsiteX77" fmla="*/ 2915449 w 8037833"/>
              <a:gd name="connsiteY77" fmla="*/ 3661039 h 3784177"/>
              <a:gd name="connsiteX78" fmla="*/ 2884777 w 8037833"/>
              <a:gd name="connsiteY78" fmla="*/ 3660775 h 3784177"/>
              <a:gd name="connsiteX79" fmla="*/ 2739034 w 8037833"/>
              <a:gd name="connsiteY79" fmla="*/ 3647396 h 3784177"/>
              <a:gd name="connsiteX80" fmla="*/ 2651827 w 8037833"/>
              <a:gd name="connsiteY80" fmla="*/ 3646306 h 3784177"/>
              <a:gd name="connsiteX81" fmla="*/ 2618680 w 8037833"/>
              <a:gd name="connsiteY81" fmla="*/ 3656755 h 3784177"/>
              <a:gd name="connsiteX82" fmla="*/ 2572404 w 8037833"/>
              <a:gd name="connsiteY82" fmla="*/ 3664043 h 3784177"/>
              <a:gd name="connsiteX83" fmla="*/ 2490721 w 8037833"/>
              <a:gd name="connsiteY83" fmla="*/ 3685313 h 3784177"/>
              <a:gd name="connsiteX84" fmla="*/ 2423704 w 8037833"/>
              <a:gd name="connsiteY84" fmla="*/ 3658079 h 3784177"/>
              <a:gd name="connsiteX85" fmla="*/ 2301172 w 8037833"/>
              <a:gd name="connsiteY85" fmla="*/ 3663053 h 3784177"/>
              <a:gd name="connsiteX86" fmla="*/ 2294102 w 8037833"/>
              <a:gd name="connsiteY86" fmla="*/ 3671151 h 3784177"/>
              <a:gd name="connsiteX87" fmla="*/ 2238966 w 8037833"/>
              <a:gd name="connsiteY87" fmla="*/ 3668777 h 3784177"/>
              <a:gd name="connsiteX88" fmla="*/ 2082844 w 8037833"/>
              <a:gd name="connsiteY88" fmla="*/ 3631994 h 3784177"/>
              <a:gd name="connsiteX89" fmla="*/ 1938480 w 8037833"/>
              <a:gd name="connsiteY89" fmla="*/ 3601439 h 3784177"/>
              <a:gd name="connsiteX90" fmla="*/ 1900166 w 8037833"/>
              <a:gd name="connsiteY90" fmla="*/ 3609358 h 3784177"/>
              <a:gd name="connsiteX91" fmla="*/ 1835976 w 8037833"/>
              <a:gd name="connsiteY91" fmla="*/ 3622065 h 3784177"/>
              <a:gd name="connsiteX92" fmla="*/ 1787830 w 8037833"/>
              <a:gd name="connsiteY92" fmla="*/ 3633173 h 3784177"/>
              <a:gd name="connsiteX93" fmla="*/ 1734224 w 8037833"/>
              <a:gd name="connsiteY93" fmla="*/ 3655593 h 3784177"/>
              <a:gd name="connsiteX94" fmla="*/ 1721989 w 8037833"/>
              <a:gd name="connsiteY94" fmla="*/ 3627298 h 3784177"/>
              <a:gd name="connsiteX95" fmla="*/ 1664576 w 8037833"/>
              <a:gd name="connsiteY95" fmla="*/ 3638572 h 3784177"/>
              <a:gd name="connsiteX96" fmla="*/ 1577459 w 8037833"/>
              <a:gd name="connsiteY96" fmla="*/ 3658824 h 3784177"/>
              <a:gd name="connsiteX97" fmla="*/ 1527269 w 8037833"/>
              <a:gd name="connsiteY97" fmla="*/ 3663088 h 3784177"/>
              <a:gd name="connsiteX98" fmla="*/ 1390118 w 8037833"/>
              <a:gd name="connsiteY98" fmla="*/ 3682789 h 3784177"/>
              <a:gd name="connsiteX99" fmla="*/ 1252698 w 8037833"/>
              <a:gd name="connsiteY99" fmla="*/ 3708662 h 3784177"/>
              <a:gd name="connsiteX100" fmla="*/ 1171039 w 8037833"/>
              <a:gd name="connsiteY100" fmla="*/ 3758642 h 3784177"/>
              <a:gd name="connsiteX101" fmla="*/ 1058106 w 8037833"/>
              <a:gd name="connsiteY101" fmla="*/ 3776166 h 3784177"/>
              <a:gd name="connsiteX102" fmla="*/ 1039167 w 8037833"/>
              <a:gd name="connsiteY102" fmla="*/ 3784177 h 3784177"/>
              <a:gd name="connsiteX103" fmla="*/ 1012958 w 8037833"/>
              <a:gd name="connsiteY103" fmla="*/ 3779206 h 3784177"/>
              <a:gd name="connsiteX104" fmla="*/ 907906 w 8037833"/>
              <a:gd name="connsiteY104" fmla="*/ 3757678 h 3784177"/>
              <a:gd name="connsiteX105" fmla="*/ 825226 w 8037833"/>
              <a:gd name="connsiteY105" fmla="*/ 3726369 h 3784177"/>
              <a:gd name="connsiteX106" fmla="*/ 722264 w 8037833"/>
              <a:gd name="connsiteY106" fmla="*/ 3747612 h 3784177"/>
              <a:gd name="connsiteX107" fmla="*/ 659460 w 8037833"/>
              <a:gd name="connsiteY107" fmla="*/ 3740429 h 3784177"/>
              <a:gd name="connsiteX108" fmla="*/ 556552 w 8037833"/>
              <a:gd name="connsiteY108" fmla="*/ 3739124 h 3784177"/>
              <a:gd name="connsiteX109" fmla="*/ 445444 w 8037833"/>
              <a:gd name="connsiteY109" fmla="*/ 3764831 h 3784177"/>
              <a:gd name="connsiteX110" fmla="*/ 393295 w 8037833"/>
              <a:gd name="connsiteY110" fmla="*/ 3753097 h 3784177"/>
              <a:gd name="connsiteX111" fmla="*/ 339711 w 8037833"/>
              <a:gd name="connsiteY111" fmla="*/ 3718242 h 3784177"/>
              <a:gd name="connsiteX112" fmla="*/ 222239 w 8037833"/>
              <a:gd name="connsiteY112" fmla="*/ 3672335 h 3784177"/>
              <a:gd name="connsiteX113" fmla="*/ 163578 w 8037833"/>
              <a:gd name="connsiteY113" fmla="*/ 3656292 h 3784177"/>
              <a:gd name="connsiteX114" fmla="*/ 72220 w 8037833"/>
              <a:gd name="connsiteY114" fmla="*/ 3645272 h 3784177"/>
              <a:gd name="connsiteX115" fmla="*/ 44395 w 8037833"/>
              <a:gd name="connsiteY115" fmla="*/ 3639455 h 3784177"/>
              <a:gd name="connsiteX116" fmla="*/ 1962 w 8037833"/>
              <a:gd name="connsiteY116" fmla="*/ 3635948 h 3784177"/>
              <a:gd name="connsiteX117" fmla="*/ 0 w 8037833"/>
              <a:gd name="connsiteY117" fmla="*/ 3635261 h 3784177"/>
              <a:gd name="connsiteX118" fmla="*/ 0 w 8037833"/>
              <a:gd name="connsiteY118"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718286 w 8037833"/>
              <a:gd name="connsiteY17" fmla="*/ 3382997 h 3784177"/>
              <a:gd name="connsiteX18" fmla="*/ 6609242 w 8037833"/>
              <a:gd name="connsiteY18" fmla="*/ 3355040 h 3784177"/>
              <a:gd name="connsiteX19" fmla="*/ 6352283 w 8037833"/>
              <a:gd name="connsiteY19" fmla="*/ 3374762 h 3784177"/>
              <a:gd name="connsiteX20" fmla="*/ 6111718 w 8037833"/>
              <a:gd name="connsiteY20" fmla="*/ 3357536 h 3784177"/>
              <a:gd name="connsiteX21" fmla="*/ 6022263 w 8037833"/>
              <a:gd name="connsiteY21" fmla="*/ 3359057 h 3784177"/>
              <a:gd name="connsiteX22" fmla="*/ 5891274 w 8037833"/>
              <a:gd name="connsiteY22" fmla="*/ 3397681 h 3784177"/>
              <a:gd name="connsiteX23" fmla="*/ 5835383 w 8037833"/>
              <a:gd name="connsiteY23" fmla="*/ 3377529 h 3784177"/>
              <a:gd name="connsiteX24" fmla="*/ 5746050 w 8037833"/>
              <a:gd name="connsiteY24" fmla="*/ 3426142 h 3784177"/>
              <a:gd name="connsiteX25" fmla="*/ 5613670 w 8037833"/>
              <a:gd name="connsiteY25" fmla="*/ 3428671 h 3784177"/>
              <a:gd name="connsiteX26" fmla="*/ 5535334 w 8037833"/>
              <a:gd name="connsiteY26" fmla="*/ 3437044 h 3784177"/>
              <a:gd name="connsiteX27" fmla="*/ 5506940 w 8037833"/>
              <a:gd name="connsiteY27" fmla="*/ 3450999 h 3784177"/>
              <a:gd name="connsiteX28" fmla="*/ 5466372 w 8037833"/>
              <a:gd name="connsiteY28" fmla="*/ 3463245 h 3784177"/>
              <a:gd name="connsiteX29" fmla="*/ 5395833 w 8037833"/>
              <a:gd name="connsiteY29" fmla="*/ 3493194 h 3784177"/>
              <a:gd name="connsiteX30" fmla="*/ 5305325 w 8037833"/>
              <a:gd name="connsiteY30" fmla="*/ 3505200 h 3784177"/>
              <a:gd name="connsiteX31" fmla="*/ 5223043 w 8037833"/>
              <a:gd name="connsiteY31" fmla="*/ 3491664 h 3784177"/>
              <a:gd name="connsiteX32" fmla="*/ 5217733 w 8037833"/>
              <a:gd name="connsiteY32" fmla="*/ 3500463 h 3784177"/>
              <a:gd name="connsiteX33" fmla="*/ 5167992 w 8037833"/>
              <a:gd name="connsiteY33" fmla="*/ 3504085 h 3784177"/>
              <a:gd name="connsiteX34" fmla="*/ 4987020 w 8037833"/>
              <a:gd name="connsiteY34" fmla="*/ 3461263 h 3784177"/>
              <a:gd name="connsiteX35" fmla="*/ 4890003 w 8037833"/>
              <a:gd name="connsiteY35" fmla="*/ 3469874 h 3784177"/>
              <a:gd name="connsiteX36" fmla="*/ 4856654 w 8037833"/>
              <a:gd name="connsiteY36" fmla="*/ 3481880 h 3784177"/>
              <a:gd name="connsiteX37" fmla="*/ 4800711 w 8037833"/>
              <a:gd name="connsiteY37" fmla="*/ 3501441 h 3784177"/>
              <a:gd name="connsiteX38" fmla="*/ 4761569 w 8037833"/>
              <a:gd name="connsiteY38" fmla="*/ 3538103 h 3784177"/>
              <a:gd name="connsiteX39" fmla="*/ 4713734 w 8037833"/>
              <a:gd name="connsiteY39" fmla="*/ 3545724 h 3784177"/>
              <a:gd name="connsiteX40" fmla="*/ 4699169 w 8037833"/>
              <a:gd name="connsiteY40" fmla="*/ 3518988 h 3784177"/>
              <a:gd name="connsiteX41" fmla="*/ 4649120 w 8037833"/>
              <a:gd name="connsiteY41" fmla="*/ 3536392 h 3784177"/>
              <a:gd name="connsiteX42" fmla="*/ 4573578 w 8037833"/>
              <a:gd name="connsiteY42" fmla="*/ 3565923 h 3784177"/>
              <a:gd name="connsiteX43" fmla="*/ 4529117 w 8037833"/>
              <a:gd name="connsiteY43" fmla="*/ 3575592 h 3784177"/>
              <a:gd name="connsiteX44" fmla="*/ 4408641 w 8037833"/>
              <a:gd name="connsiteY44" fmla="*/ 3610000 h 3784177"/>
              <a:gd name="connsiteX45" fmla="*/ 4356402 w 8037833"/>
              <a:gd name="connsiteY45" fmla="*/ 3642792 h 3784177"/>
              <a:gd name="connsiteX46" fmla="*/ 4270245 w 8037833"/>
              <a:gd name="connsiteY46" fmla="*/ 3665789 h 3784177"/>
              <a:gd name="connsiteX47" fmla="*/ 4208725 w 8037833"/>
              <a:gd name="connsiteY47" fmla="*/ 3704841 h 3784177"/>
              <a:gd name="connsiteX48" fmla="*/ 4201632 w 8037833"/>
              <a:gd name="connsiteY48" fmla="*/ 3702602 h 3784177"/>
              <a:gd name="connsiteX49" fmla="*/ 4191289 w 8037833"/>
              <a:gd name="connsiteY49" fmla="*/ 3702380 h 3784177"/>
              <a:gd name="connsiteX50" fmla="*/ 4191039 w 8037833"/>
              <a:gd name="connsiteY50" fmla="*/ 3702831 h 3784177"/>
              <a:gd name="connsiteX51" fmla="*/ 4181340 w 8037833"/>
              <a:gd name="connsiteY51" fmla="*/ 3701729 h 3784177"/>
              <a:gd name="connsiteX52" fmla="*/ 4133816 w 8037833"/>
              <a:gd name="connsiteY52" fmla="*/ 3690565 h 3784177"/>
              <a:gd name="connsiteX53" fmla="*/ 4071732 w 8037833"/>
              <a:gd name="connsiteY53" fmla="*/ 3732513 h 3784177"/>
              <a:gd name="connsiteX54" fmla="*/ 4045924 w 8037833"/>
              <a:gd name="connsiteY54" fmla="*/ 3739404 h 3784177"/>
              <a:gd name="connsiteX55" fmla="*/ 4032171 w 8037833"/>
              <a:gd name="connsiteY55" fmla="*/ 3745523 h 3784177"/>
              <a:gd name="connsiteX56" fmla="*/ 4031335 w 8037833"/>
              <a:gd name="connsiteY56" fmla="*/ 3747479 h 3784177"/>
              <a:gd name="connsiteX57" fmla="*/ 3985774 w 8037833"/>
              <a:gd name="connsiteY57" fmla="*/ 3736547 h 3784177"/>
              <a:gd name="connsiteX58" fmla="*/ 3979769 w 8037833"/>
              <a:gd name="connsiteY58" fmla="*/ 3738769 h 3784177"/>
              <a:gd name="connsiteX59" fmla="*/ 3950014 w 8037833"/>
              <a:gd name="connsiteY59" fmla="*/ 3726942 h 3784177"/>
              <a:gd name="connsiteX60" fmla="*/ 3934671 w 8037833"/>
              <a:gd name="connsiteY60" fmla="*/ 3723339 h 3784177"/>
              <a:gd name="connsiteX61" fmla="*/ 3930274 w 8037833"/>
              <a:gd name="connsiteY61" fmla="*/ 3717148 h 3784177"/>
              <a:gd name="connsiteX62" fmla="*/ 3907660 w 8037833"/>
              <a:gd name="connsiteY62" fmla="*/ 3714456 h 3784177"/>
              <a:gd name="connsiteX63" fmla="*/ 3905087 w 8037833"/>
              <a:gd name="connsiteY63" fmla="*/ 3716098 h 3784177"/>
              <a:gd name="connsiteX64" fmla="*/ 3886347 w 8037833"/>
              <a:gd name="connsiteY64" fmla="*/ 3706620 h 3784177"/>
              <a:gd name="connsiteX65" fmla="*/ 3870533 w 8037833"/>
              <a:gd name="connsiteY65" fmla="*/ 3689905 h 3784177"/>
              <a:gd name="connsiteX66" fmla="*/ 3678563 w 8037833"/>
              <a:gd name="connsiteY66" fmla="*/ 3694486 h 3784177"/>
              <a:gd name="connsiteX67" fmla="*/ 3524121 w 8037833"/>
              <a:gd name="connsiteY67" fmla="*/ 3642736 h 3784177"/>
              <a:gd name="connsiteX68" fmla="*/ 3432153 w 8037833"/>
              <a:gd name="connsiteY68" fmla="*/ 3667780 h 3784177"/>
              <a:gd name="connsiteX69" fmla="*/ 3373519 w 8037833"/>
              <a:gd name="connsiteY69" fmla="*/ 3665785 h 3784177"/>
              <a:gd name="connsiteX70" fmla="*/ 3114267 w 8037833"/>
              <a:gd name="connsiteY70" fmla="*/ 3638983 h 3784177"/>
              <a:gd name="connsiteX71" fmla="*/ 3048270 w 8037833"/>
              <a:gd name="connsiteY71" fmla="*/ 3649949 h 3784177"/>
              <a:gd name="connsiteX72" fmla="*/ 2989722 w 8037833"/>
              <a:gd name="connsiteY72" fmla="*/ 3623230 h 3784177"/>
              <a:gd name="connsiteX73" fmla="*/ 2965734 w 8037833"/>
              <a:gd name="connsiteY73" fmla="*/ 3635676 h 3784177"/>
              <a:gd name="connsiteX74" fmla="*/ 2961603 w 8037833"/>
              <a:gd name="connsiteY74" fmla="*/ 3638221 h 3784177"/>
              <a:gd name="connsiteX75" fmla="*/ 2944959 w 8037833"/>
              <a:gd name="connsiteY75" fmla="*/ 3639723 h 3784177"/>
              <a:gd name="connsiteX76" fmla="*/ 2940402 w 8037833"/>
              <a:gd name="connsiteY76" fmla="*/ 3651000 h 3784177"/>
              <a:gd name="connsiteX77" fmla="*/ 2915449 w 8037833"/>
              <a:gd name="connsiteY77" fmla="*/ 3661039 h 3784177"/>
              <a:gd name="connsiteX78" fmla="*/ 2884777 w 8037833"/>
              <a:gd name="connsiteY78" fmla="*/ 3660775 h 3784177"/>
              <a:gd name="connsiteX79" fmla="*/ 2739034 w 8037833"/>
              <a:gd name="connsiteY79" fmla="*/ 3647396 h 3784177"/>
              <a:gd name="connsiteX80" fmla="*/ 2651827 w 8037833"/>
              <a:gd name="connsiteY80" fmla="*/ 3646306 h 3784177"/>
              <a:gd name="connsiteX81" fmla="*/ 2618680 w 8037833"/>
              <a:gd name="connsiteY81" fmla="*/ 3656755 h 3784177"/>
              <a:gd name="connsiteX82" fmla="*/ 2572404 w 8037833"/>
              <a:gd name="connsiteY82" fmla="*/ 3664043 h 3784177"/>
              <a:gd name="connsiteX83" fmla="*/ 2490721 w 8037833"/>
              <a:gd name="connsiteY83" fmla="*/ 3685313 h 3784177"/>
              <a:gd name="connsiteX84" fmla="*/ 2423704 w 8037833"/>
              <a:gd name="connsiteY84" fmla="*/ 3658079 h 3784177"/>
              <a:gd name="connsiteX85" fmla="*/ 2301172 w 8037833"/>
              <a:gd name="connsiteY85" fmla="*/ 3663053 h 3784177"/>
              <a:gd name="connsiteX86" fmla="*/ 2294102 w 8037833"/>
              <a:gd name="connsiteY86" fmla="*/ 3671151 h 3784177"/>
              <a:gd name="connsiteX87" fmla="*/ 2238966 w 8037833"/>
              <a:gd name="connsiteY87" fmla="*/ 3668777 h 3784177"/>
              <a:gd name="connsiteX88" fmla="*/ 2082844 w 8037833"/>
              <a:gd name="connsiteY88" fmla="*/ 3631994 h 3784177"/>
              <a:gd name="connsiteX89" fmla="*/ 1938480 w 8037833"/>
              <a:gd name="connsiteY89" fmla="*/ 3601439 h 3784177"/>
              <a:gd name="connsiteX90" fmla="*/ 1900166 w 8037833"/>
              <a:gd name="connsiteY90" fmla="*/ 3609358 h 3784177"/>
              <a:gd name="connsiteX91" fmla="*/ 1835976 w 8037833"/>
              <a:gd name="connsiteY91" fmla="*/ 3622065 h 3784177"/>
              <a:gd name="connsiteX92" fmla="*/ 1787830 w 8037833"/>
              <a:gd name="connsiteY92" fmla="*/ 3633173 h 3784177"/>
              <a:gd name="connsiteX93" fmla="*/ 1734224 w 8037833"/>
              <a:gd name="connsiteY93" fmla="*/ 3655593 h 3784177"/>
              <a:gd name="connsiteX94" fmla="*/ 1721989 w 8037833"/>
              <a:gd name="connsiteY94" fmla="*/ 3627298 h 3784177"/>
              <a:gd name="connsiteX95" fmla="*/ 1664576 w 8037833"/>
              <a:gd name="connsiteY95" fmla="*/ 3638572 h 3784177"/>
              <a:gd name="connsiteX96" fmla="*/ 1577459 w 8037833"/>
              <a:gd name="connsiteY96" fmla="*/ 3658824 h 3784177"/>
              <a:gd name="connsiteX97" fmla="*/ 1527269 w 8037833"/>
              <a:gd name="connsiteY97" fmla="*/ 3663088 h 3784177"/>
              <a:gd name="connsiteX98" fmla="*/ 1390118 w 8037833"/>
              <a:gd name="connsiteY98" fmla="*/ 3682789 h 3784177"/>
              <a:gd name="connsiteX99" fmla="*/ 1252698 w 8037833"/>
              <a:gd name="connsiteY99" fmla="*/ 3708662 h 3784177"/>
              <a:gd name="connsiteX100" fmla="*/ 1171039 w 8037833"/>
              <a:gd name="connsiteY100" fmla="*/ 3758642 h 3784177"/>
              <a:gd name="connsiteX101" fmla="*/ 1058106 w 8037833"/>
              <a:gd name="connsiteY101" fmla="*/ 3776166 h 3784177"/>
              <a:gd name="connsiteX102" fmla="*/ 1039167 w 8037833"/>
              <a:gd name="connsiteY102" fmla="*/ 3784177 h 3784177"/>
              <a:gd name="connsiteX103" fmla="*/ 1012958 w 8037833"/>
              <a:gd name="connsiteY103" fmla="*/ 3779206 h 3784177"/>
              <a:gd name="connsiteX104" fmla="*/ 907906 w 8037833"/>
              <a:gd name="connsiteY104" fmla="*/ 3757678 h 3784177"/>
              <a:gd name="connsiteX105" fmla="*/ 825226 w 8037833"/>
              <a:gd name="connsiteY105" fmla="*/ 3726369 h 3784177"/>
              <a:gd name="connsiteX106" fmla="*/ 722264 w 8037833"/>
              <a:gd name="connsiteY106" fmla="*/ 3747612 h 3784177"/>
              <a:gd name="connsiteX107" fmla="*/ 659460 w 8037833"/>
              <a:gd name="connsiteY107" fmla="*/ 3740429 h 3784177"/>
              <a:gd name="connsiteX108" fmla="*/ 556552 w 8037833"/>
              <a:gd name="connsiteY108" fmla="*/ 3739124 h 3784177"/>
              <a:gd name="connsiteX109" fmla="*/ 445444 w 8037833"/>
              <a:gd name="connsiteY109" fmla="*/ 3764831 h 3784177"/>
              <a:gd name="connsiteX110" fmla="*/ 393295 w 8037833"/>
              <a:gd name="connsiteY110" fmla="*/ 3753097 h 3784177"/>
              <a:gd name="connsiteX111" fmla="*/ 339711 w 8037833"/>
              <a:gd name="connsiteY111" fmla="*/ 3718242 h 3784177"/>
              <a:gd name="connsiteX112" fmla="*/ 222239 w 8037833"/>
              <a:gd name="connsiteY112" fmla="*/ 3672335 h 3784177"/>
              <a:gd name="connsiteX113" fmla="*/ 163578 w 8037833"/>
              <a:gd name="connsiteY113" fmla="*/ 3656292 h 3784177"/>
              <a:gd name="connsiteX114" fmla="*/ 72220 w 8037833"/>
              <a:gd name="connsiteY114" fmla="*/ 3645272 h 3784177"/>
              <a:gd name="connsiteX115" fmla="*/ 44395 w 8037833"/>
              <a:gd name="connsiteY115" fmla="*/ 3639455 h 3784177"/>
              <a:gd name="connsiteX116" fmla="*/ 1962 w 8037833"/>
              <a:gd name="connsiteY116" fmla="*/ 3635948 h 3784177"/>
              <a:gd name="connsiteX117" fmla="*/ 0 w 8037833"/>
              <a:gd name="connsiteY117" fmla="*/ 3635261 h 3784177"/>
              <a:gd name="connsiteX118" fmla="*/ 0 w 8037833"/>
              <a:gd name="connsiteY118"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718286 w 8037833"/>
              <a:gd name="connsiteY17" fmla="*/ 3382997 h 3784177"/>
              <a:gd name="connsiteX18" fmla="*/ 6566539 w 8037833"/>
              <a:gd name="connsiteY18" fmla="*/ 3382500 h 3784177"/>
              <a:gd name="connsiteX19" fmla="*/ 6352283 w 8037833"/>
              <a:gd name="connsiteY19" fmla="*/ 3374762 h 3784177"/>
              <a:gd name="connsiteX20" fmla="*/ 6111718 w 8037833"/>
              <a:gd name="connsiteY20" fmla="*/ 3357536 h 3784177"/>
              <a:gd name="connsiteX21" fmla="*/ 6022263 w 8037833"/>
              <a:gd name="connsiteY21" fmla="*/ 3359057 h 3784177"/>
              <a:gd name="connsiteX22" fmla="*/ 5891274 w 8037833"/>
              <a:gd name="connsiteY22" fmla="*/ 3397681 h 3784177"/>
              <a:gd name="connsiteX23" fmla="*/ 5835383 w 8037833"/>
              <a:gd name="connsiteY23" fmla="*/ 3377529 h 3784177"/>
              <a:gd name="connsiteX24" fmla="*/ 5746050 w 8037833"/>
              <a:gd name="connsiteY24" fmla="*/ 3426142 h 3784177"/>
              <a:gd name="connsiteX25" fmla="*/ 5613670 w 8037833"/>
              <a:gd name="connsiteY25" fmla="*/ 3428671 h 3784177"/>
              <a:gd name="connsiteX26" fmla="*/ 5535334 w 8037833"/>
              <a:gd name="connsiteY26" fmla="*/ 3437044 h 3784177"/>
              <a:gd name="connsiteX27" fmla="*/ 5506940 w 8037833"/>
              <a:gd name="connsiteY27" fmla="*/ 3450999 h 3784177"/>
              <a:gd name="connsiteX28" fmla="*/ 5466372 w 8037833"/>
              <a:gd name="connsiteY28" fmla="*/ 3463245 h 3784177"/>
              <a:gd name="connsiteX29" fmla="*/ 5395833 w 8037833"/>
              <a:gd name="connsiteY29" fmla="*/ 3493194 h 3784177"/>
              <a:gd name="connsiteX30" fmla="*/ 5305325 w 8037833"/>
              <a:gd name="connsiteY30" fmla="*/ 3505200 h 3784177"/>
              <a:gd name="connsiteX31" fmla="*/ 5223043 w 8037833"/>
              <a:gd name="connsiteY31" fmla="*/ 3491664 h 3784177"/>
              <a:gd name="connsiteX32" fmla="*/ 5217733 w 8037833"/>
              <a:gd name="connsiteY32" fmla="*/ 3500463 h 3784177"/>
              <a:gd name="connsiteX33" fmla="*/ 5167992 w 8037833"/>
              <a:gd name="connsiteY33" fmla="*/ 3504085 h 3784177"/>
              <a:gd name="connsiteX34" fmla="*/ 4987020 w 8037833"/>
              <a:gd name="connsiteY34" fmla="*/ 3461263 h 3784177"/>
              <a:gd name="connsiteX35" fmla="*/ 4890003 w 8037833"/>
              <a:gd name="connsiteY35" fmla="*/ 3469874 h 3784177"/>
              <a:gd name="connsiteX36" fmla="*/ 4856654 w 8037833"/>
              <a:gd name="connsiteY36" fmla="*/ 3481880 h 3784177"/>
              <a:gd name="connsiteX37" fmla="*/ 4800711 w 8037833"/>
              <a:gd name="connsiteY37" fmla="*/ 3501441 h 3784177"/>
              <a:gd name="connsiteX38" fmla="*/ 4761569 w 8037833"/>
              <a:gd name="connsiteY38" fmla="*/ 3538103 h 3784177"/>
              <a:gd name="connsiteX39" fmla="*/ 4713734 w 8037833"/>
              <a:gd name="connsiteY39" fmla="*/ 3545724 h 3784177"/>
              <a:gd name="connsiteX40" fmla="*/ 4699169 w 8037833"/>
              <a:gd name="connsiteY40" fmla="*/ 3518988 h 3784177"/>
              <a:gd name="connsiteX41" fmla="*/ 4649120 w 8037833"/>
              <a:gd name="connsiteY41" fmla="*/ 3536392 h 3784177"/>
              <a:gd name="connsiteX42" fmla="*/ 4573578 w 8037833"/>
              <a:gd name="connsiteY42" fmla="*/ 3565923 h 3784177"/>
              <a:gd name="connsiteX43" fmla="*/ 4529117 w 8037833"/>
              <a:gd name="connsiteY43" fmla="*/ 3575592 h 3784177"/>
              <a:gd name="connsiteX44" fmla="*/ 4408641 w 8037833"/>
              <a:gd name="connsiteY44" fmla="*/ 3610000 h 3784177"/>
              <a:gd name="connsiteX45" fmla="*/ 4356402 w 8037833"/>
              <a:gd name="connsiteY45" fmla="*/ 3642792 h 3784177"/>
              <a:gd name="connsiteX46" fmla="*/ 4270245 w 8037833"/>
              <a:gd name="connsiteY46" fmla="*/ 3665789 h 3784177"/>
              <a:gd name="connsiteX47" fmla="*/ 4208725 w 8037833"/>
              <a:gd name="connsiteY47" fmla="*/ 3704841 h 3784177"/>
              <a:gd name="connsiteX48" fmla="*/ 4201632 w 8037833"/>
              <a:gd name="connsiteY48" fmla="*/ 3702602 h 3784177"/>
              <a:gd name="connsiteX49" fmla="*/ 4191289 w 8037833"/>
              <a:gd name="connsiteY49" fmla="*/ 3702380 h 3784177"/>
              <a:gd name="connsiteX50" fmla="*/ 4191039 w 8037833"/>
              <a:gd name="connsiteY50" fmla="*/ 3702831 h 3784177"/>
              <a:gd name="connsiteX51" fmla="*/ 4181340 w 8037833"/>
              <a:gd name="connsiteY51" fmla="*/ 3701729 h 3784177"/>
              <a:gd name="connsiteX52" fmla="*/ 4133816 w 8037833"/>
              <a:gd name="connsiteY52" fmla="*/ 3690565 h 3784177"/>
              <a:gd name="connsiteX53" fmla="*/ 4071732 w 8037833"/>
              <a:gd name="connsiteY53" fmla="*/ 3732513 h 3784177"/>
              <a:gd name="connsiteX54" fmla="*/ 4045924 w 8037833"/>
              <a:gd name="connsiteY54" fmla="*/ 3739404 h 3784177"/>
              <a:gd name="connsiteX55" fmla="*/ 4032171 w 8037833"/>
              <a:gd name="connsiteY55" fmla="*/ 3745523 h 3784177"/>
              <a:gd name="connsiteX56" fmla="*/ 4031335 w 8037833"/>
              <a:gd name="connsiteY56" fmla="*/ 3747479 h 3784177"/>
              <a:gd name="connsiteX57" fmla="*/ 3985774 w 8037833"/>
              <a:gd name="connsiteY57" fmla="*/ 3736547 h 3784177"/>
              <a:gd name="connsiteX58" fmla="*/ 3979769 w 8037833"/>
              <a:gd name="connsiteY58" fmla="*/ 3738769 h 3784177"/>
              <a:gd name="connsiteX59" fmla="*/ 3950014 w 8037833"/>
              <a:gd name="connsiteY59" fmla="*/ 3726942 h 3784177"/>
              <a:gd name="connsiteX60" fmla="*/ 3934671 w 8037833"/>
              <a:gd name="connsiteY60" fmla="*/ 3723339 h 3784177"/>
              <a:gd name="connsiteX61" fmla="*/ 3930274 w 8037833"/>
              <a:gd name="connsiteY61" fmla="*/ 3717148 h 3784177"/>
              <a:gd name="connsiteX62" fmla="*/ 3907660 w 8037833"/>
              <a:gd name="connsiteY62" fmla="*/ 3714456 h 3784177"/>
              <a:gd name="connsiteX63" fmla="*/ 3905087 w 8037833"/>
              <a:gd name="connsiteY63" fmla="*/ 3716098 h 3784177"/>
              <a:gd name="connsiteX64" fmla="*/ 3886347 w 8037833"/>
              <a:gd name="connsiteY64" fmla="*/ 3706620 h 3784177"/>
              <a:gd name="connsiteX65" fmla="*/ 3870533 w 8037833"/>
              <a:gd name="connsiteY65" fmla="*/ 3689905 h 3784177"/>
              <a:gd name="connsiteX66" fmla="*/ 3678563 w 8037833"/>
              <a:gd name="connsiteY66" fmla="*/ 3694486 h 3784177"/>
              <a:gd name="connsiteX67" fmla="*/ 3524121 w 8037833"/>
              <a:gd name="connsiteY67" fmla="*/ 3642736 h 3784177"/>
              <a:gd name="connsiteX68" fmla="*/ 3432153 w 8037833"/>
              <a:gd name="connsiteY68" fmla="*/ 3667780 h 3784177"/>
              <a:gd name="connsiteX69" fmla="*/ 3373519 w 8037833"/>
              <a:gd name="connsiteY69" fmla="*/ 3665785 h 3784177"/>
              <a:gd name="connsiteX70" fmla="*/ 3114267 w 8037833"/>
              <a:gd name="connsiteY70" fmla="*/ 3638983 h 3784177"/>
              <a:gd name="connsiteX71" fmla="*/ 3048270 w 8037833"/>
              <a:gd name="connsiteY71" fmla="*/ 3649949 h 3784177"/>
              <a:gd name="connsiteX72" fmla="*/ 2989722 w 8037833"/>
              <a:gd name="connsiteY72" fmla="*/ 3623230 h 3784177"/>
              <a:gd name="connsiteX73" fmla="*/ 2965734 w 8037833"/>
              <a:gd name="connsiteY73" fmla="*/ 3635676 h 3784177"/>
              <a:gd name="connsiteX74" fmla="*/ 2961603 w 8037833"/>
              <a:gd name="connsiteY74" fmla="*/ 3638221 h 3784177"/>
              <a:gd name="connsiteX75" fmla="*/ 2944959 w 8037833"/>
              <a:gd name="connsiteY75" fmla="*/ 3639723 h 3784177"/>
              <a:gd name="connsiteX76" fmla="*/ 2940402 w 8037833"/>
              <a:gd name="connsiteY76" fmla="*/ 3651000 h 3784177"/>
              <a:gd name="connsiteX77" fmla="*/ 2915449 w 8037833"/>
              <a:gd name="connsiteY77" fmla="*/ 3661039 h 3784177"/>
              <a:gd name="connsiteX78" fmla="*/ 2884777 w 8037833"/>
              <a:gd name="connsiteY78" fmla="*/ 3660775 h 3784177"/>
              <a:gd name="connsiteX79" fmla="*/ 2739034 w 8037833"/>
              <a:gd name="connsiteY79" fmla="*/ 3647396 h 3784177"/>
              <a:gd name="connsiteX80" fmla="*/ 2651827 w 8037833"/>
              <a:gd name="connsiteY80" fmla="*/ 3646306 h 3784177"/>
              <a:gd name="connsiteX81" fmla="*/ 2618680 w 8037833"/>
              <a:gd name="connsiteY81" fmla="*/ 3656755 h 3784177"/>
              <a:gd name="connsiteX82" fmla="*/ 2572404 w 8037833"/>
              <a:gd name="connsiteY82" fmla="*/ 3664043 h 3784177"/>
              <a:gd name="connsiteX83" fmla="*/ 2490721 w 8037833"/>
              <a:gd name="connsiteY83" fmla="*/ 3685313 h 3784177"/>
              <a:gd name="connsiteX84" fmla="*/ 2423704 w 8037833"/>
              <a:gd name="connsiteY84" fmla="*/ 3658079 h 3784177"/>
              <a:gd name="connsiteX85" fmla="*/ 2301172 w 8037833"/>
              <a:gd name="connsiteY85" fmla="*/ 3663053 h 3784177"/>
              <a:gd name="connsiteX86" fmla="*/ 2294102 w 8037833"/>
              <a:gd name="connsiteY86" fmla="*/ 3671151 h 3784177"/>
              <a:gd name="connsiteX87" fmla="*/ 2238966 w 8037833"/>
              <a:gd name="connsiteY87" fmla="*/ 3668777 h 3784177"/>
              <a:gd name="connsiteX88" fmla="*/ 2082844 w 8037833"/>
              <a:gd name="connsiteY88" fmla="*/ 3631994 h 3784177"/>
              <a:gd name="connsiteX89" fmla="*/ 1938480 w 8037833"/>
              <a:gd name="connsiteY89" fmla="*/ 3601439 h 3784177"/>
              <a:gd name="connsiteX90" fmla="*/ 1900166 w 8037833"/>
              <a:gd name="connsiteY90" fmla="*/ 3609358 h 3784177"/>
              <a:gd name="connsiteX91" fmla="*/ 1835976 w 8037833"/>
              <a:gd name="connsiteY91" fmla="*/ 3622065 h 3784177"/>
              <a:gd name="connsiteX92" fmla="*/ 1787830 w 8037833"/>
              <a:gd name="connsiteY92" fmla="*/ 3633173 h 3784177"/>
              <a:gd name="connsiteX93" fmla="*/ 1734224 w 8037833"/>
              <a:gd name="connsiteY93" fmla="*/ 3655593 h 3784177"/>
              <a:gd name="connsiteX94" fmla="*/ 1721989 w 8037833"/>
              <a:gd name="connsiteY94" fmla="*/ 3627298 h 3784177"/>
              <a:gd name="connsiteX95" fmla="*/ 1664576 w 8037833"/>
              <a:gd name="connsiteY95" fmla="*/ 3638572 h 3784177"/>
              <a:gd name="connsiteX96" fmla="*/ 1577459 w 8037833"/>
              <a:gd name="connsiteY96" fmla="*/ 3658824 h 3784177"/>
              <a:gd name="connsiteX97" fmla="*/ 1527269 w 8037833"/>
              <a:gd name="connsiteY97" fmla="*/ 3663088 h 3784177"/>
              <a:gd name="connsiteX98" fmla="*/ 1390118 w 8037833"/>
              <a:gd name="connsiteY98" fmla="*/ 3682789 h 3784177"/>
              <a:gd name="connsiteX99" fmla="*/ 1252698 w 8037833"/>
              <a:gd name="connsiteY99" fmla="*/ 3708662 h 3784177"/>
              <a:gd name="connsiteX100" fmla="*/ 1171039 w 8037833"/>
              <a:gd name="connsiteY100" fmla="*/ 3758642 h 3784177"/>
              <a:gd name="connsiteX101" fmla="*/ 1058106 w 8037833"/>
              <a:gd name="connsiteY101" fmla="*/ 3776166 h 3784177"/>
              <a:gd name="connsiteX102" fmla="*/ 1039167 w 8037833"/>
              <a:gd name="connsiteY102" fmla="*/ 3784177 h 3784177"/>
              <a:gd name="connsiteX103" fmla="*/ 1012958 w 8037833"/>
              <a:gd name="connsiteY103" fmla="*/ 3779206 h 3784177"/>
              <a:gd name="connsiteX104" fmla="*/ 907906 w 8037833"/>
              <a:gd name="connsiteY104" fmla="*/ 3757678 h 3784177"/>
              <a:gd name="connsiteX105" fmla="*/ 825226 w 8037833"/>
              <a:gd name="connsiteY105" fmla="*/ 3726369 h 3784177"/>
              <a:gd name="connsiteX106" fmla="*/ 722264 w 8037833"/>
              <a:gd name="connsiteY106" fmla="*/ 3747612 h 3784177"/>
              <a:gd name="connsiteX107" fmla="*/ 659460 w 8037833"/>
              <a:gd name="connsiteY107" fmla="*/ 3740429 h 3784177"/>
              <a:gd name="connsiteX108" fmla="*/ 556552 w 8037833"/>
              <a:gd name="connsiteY108" fmla="*/ 3739124 h 3784177"/>
              <a:gd name="connsiteX109" fmla="*/ 445444 w 8037833"/>
              <a:gd name="connsiteY109" fmla="*/ 3764831 h 3784177"/>
              <a:gd name="connsiteX110" fmla="*/ 393295 w 8037833"/>
              <a:gd name="connsiteY110" fmla="*/ 3753097 h 3784177"/>
              <a:gd name="connsiteX111" fmla="*/ 339711 w 8037833"/>
              <a:gd name="connsiteY111" fmla="*/ 3718242 h 3784177"/>
              <a:gd name="connsiteX112" fmla="*/ 222239 w 8037833"/>
              <a:gd name="connsiteY112" fmla="*/ 3672335 h 3784177"/>
              <a:gd name="connsiteX113" fmla="*/ 163578 w 8037833"/>
              <a:gd name="connsiteY113" fmla="*/ 3656292 h 3784177"/>
              <a:gd name="connsiteX114" fmla="*/ 72220 w 8037833"/>
              <a:gd name="connsiteY114" fmla="*/ 3645272 h 3784177"/>
              <a:gd name="connsiteX115" fmla="*/ 44395 w 8037833"/>
              <a:gd name="connsiteY115" fmla="*/ 3639455 h 3784177"/>
              <a:gd name="connsiteX116" fmla="*/ 1962 w 8037833"/>
              <a:gd name="connsiteY116" fmla="*/ 3635948 h 3784177"/>
              <a:gd name="connsiteX117" fmla="*/ 0 w 8037833"/>
              <a:gd name="connsiteY117" fmla="*/ 3635261 h 3784177"/>
              <a:gd name="connsiteX118" fmla="*/ 0 w 8037833"/>
              <a:gd name="connsiteY118"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687784 w 8037833"/>
              <a:gd name="connsiteY17" fmla="*/ 3376132 h 3784177"/>
              <a:gd name="connsiteX18" fmla="*/ 6566539 w 8037833"/>
              <a:gd name="connsiteY18" fmla="*/ 3382500 h 3784177"/>
              <a:gd name="connsiteX19" fmla="*/ 6352283 w 8037833"/>
              <a:gd name="connsiteY19" fmla="*/ 3374762 h 3784177"/>
              <a:gd name="connsiteX20" fmla="*/ 6111718 w 8037833"/>
              <a:gd name="connsiteY20" fmla="*/ 3357536 h 3784177"/>
              <a:gd name="connsiteX21" fmla="*/ 6022263 w 8037833"/>
              <a:gd name="connsiteY21" fmla="*/ 3359057 h 3784177"/>
              <a:gd name="connsiteX22" fmla="*/ 5891274 w 8037833"/>
              <a:gd name="connsiteY22" fmla="*/ 3397681 h 3784177"/>
              <a:gd name="connsiteX23" fmla="*/ 5835383 w 8037833"/>
              <a:gd name="connsiteY23" fmla="*/ 3377529 h 3784177"/>
              <a:gd name="connsiteX24" fmla="*/ 5746050 w 8037833"/>
              <a:gd name="connsiteY24" fmla="*/ 3426142 h 3784177"/>
              <a:gd name="connsiteX25" fmla="*/ 5613670 w 8037833"/>
              <a:gd name="connsiteY25" fmla="*/ 3428671 h 3784177"/>
              <a:gd name="connsiteX26" fmla="*/ 5535334 w 8037833"/>
              <a:gd name="connsiteY26" fmla="*/ 3437044 h 3784177"/>
              <a:gd name="connsiteX27" fmla="*/ 5506940 w 8037833"/>
              <a:gd name="connsiteY27" fmla="*/ 3450999 h 3784177"/>
              <a:gd name="connsiteX28" fmla="*/ 5466372 w 8037833"/>
              <a:gd name="connsiteY28" fmla="*/ 3463245 h 3784177"/>
              <a:gd name="connsiteX29" fmla="*/ 5395833 w 8037833"/>
              <a:gd name="connsiteY29" fmla="*/ 3493194 h 3784177"/>
              <a:gd name="connsiteX30" fmla="*/ 5305325 w 8037833"/>
              <a:gd name="connsiteY30" fmla="*/ 3505200 h 3784177"/>
              <a:gd name="connsiteX31" fmla="*/ 5223043 w 8037833"/>
              <a:gd name="connsiteY31" fmla="*/ 3491664 h 3784177"/>
              <a:gd name="connsiteX32" fmla="*/ 5217733 w 8037833"/>
              <a:gd name="connsiteY32" fmla="*/ 3500463 h 3784177"/>
              <a:gd name="connsiteX33" fmla="*/ 5167992 w 8037833"/>
              <a:gd name="connsiteY33" fmla="*/ 3504085 h 3784177"/>
              <a:gd name="connsiteX34" fmla="*/ 4987020 w 8037833"/>
              <a:gd name="connsiteY34" fmla="*/ 3461263 h 3784177"/>
              <a:gd name="connsiteX35" fmla="*/ 4890003 w 8037833"/>
              <a:gd name="connsiteY35" fmla="*/ 3469874 h 3784177"/>
              <a:gd name="connsiteX36" fmla="*/ 4856654 w 8037833"/>
              <a:gd name="connsiteY36" fmla="*/ 3481880 h 3784177"/>
              <a:gd name="connsiteX37" fmla="*/ 4800711 w 8037833"/>
              <a:gd name="connsiteY37" fmla="*/ 3501441 h 3784177"/>
              <a:gd name="connsiteX38" fmla="*/ 4761569 w 8037833"/>
              <a:gd name="connsiteY38" fmla="*/ 3538103 h 3784177"/>
              <a:gd name="connsiteX39" fmla="*/ 4713734 w 8037833"/>
              <a:gd name="connsiteY39" fmla="*/ 3545724 h 3784177"/>
              <a:gd name="connsiteX40" fmla="*/ 4699169 w 8037833"/>
              <a:gd name="connsiteY40" fmla="*/ 3518988 h 3784177"/>
              <a:gd name="connsiteX41" fmla="*/ 4649120 w 8037833"/>
              <a:gd name="connsiteY41" fmla="*/ 3536392 h 3784177"/>
              <a:gd name="connsiteX42" fmla="*/ 4573578 w 8037833"/>
              <a:gd name="connsiteY42" fmla="*/ 3565923 h 3784177"/>
              <a:gd name="connsiteX43" fmla="*/ 4529117 w 8037833"/>
              <a:gd name="connsiteY43" fmla="*/ 3575592 h 3784177"/>
              <a:gd name="connsiteX44" fmla="*/ 4408641 w 8037833"/>
              <a:gd name="connsiteY44" fmla="*/ 3610000 h 3784177"/>
              <a:gd name="connsiteX45" fmla="*/ 4356402 w 8037833"/>
              <a:gd name="connsiteY45" fmla="*/ 3642792 h 3784177"/>
              <a:gd name="connsiteX46" fmla="*/ 4270245 w 8037833"/>
              <a:gd name="connsiteY46" fmla="*/ 3665789 h 3784177"/>
              <a:gd name="connsiteX47" fmla="*/ 4208725 w 8037833"/>
              <a:gd name="connsiteY47" fmla="*/ 3704841 h 3784177"/>
              <a:gd name="connsiteX48" fmla="*/ 4201632 w 8037833"/>
              <a:gd name="connsiteY48" fmla="*/ 3702602 h 3784177"/>
              <a:gd name="connsiteX49" fmla="*/ 4191289 w 8037833"/>
              <a:gd name="connsiteY49" fmla="*/ 3702380 h 3784177"/>
              <a:gd name="connsiteX50" fmla="*/ 4191039 w 8037833"/>
              <a:gd name="connsiteY50" fmla="*/ 3702831 h 3784177"/>
              <a:gd name="connsiteX51" fmla="*/ 4181340 w 8037833"/>
              <a:gd name="connsiteY51" fmla="*/ 3701729 h 3784177"/>
              <a:gd name="connsiteX52" fmla="*/ 4133816 w 8037833"/>
              <a:gd name="connsiteY52" fmla="*/ 3690565 h 3784177"/>
              <a:gd name="connsiteX53" fmla="*/ 4071732 w 8037833"/>
              <a:gd name="connsiteY53" fmla="*/ 3732513 h 3784177"/>
              <a:gd name="connsiteX54" fmla="*/ 4045924 w 8037833"/>
              <a:gd name="connsiteY54" fmla="*/ 3739404 h 3784177"/>
              <a:gd name="connsiteX55" fmla="*/ 4032171 w 8037833"/>
              <a:gd name="connsiteY55" fmla="*/ 3745523 h 3784177"/>
              <a:gd name="connsiteX56" fmla="*/ 4031335 w 8037833"/>
              <a:gd name="connsiteY56" fmla="*/ 3747479 h 3784177"/>
              <a:gd name="connsiteX57" fmla="*/ 3985774 w 8037833"/>
              <a:gd name="connsiteY57" fmla="*/ 3736547 h 3784177"/>
              <a:gd name="connsiteX58" fmla="*/ 3979769 w 8037833"/>
              <a:gd name="connsiteY58" fmla="*/ 3738769 h 3784177"/>
              <a:gd name="connsiteX59" fmla="*/ 3950014 w 8037833"/>
              <a:gd name="connsiteY59" fmla="*/ 3726942 h 3784177"/>
              <a:gd name="connsiteX60" fmla="*/ 3934671 w 8037833"/>
              <a:gd name="connsiteY60" fmla="*/ 3723339 h 3784177"/>
              <a:gd name="connsiteX61" fmla="*/ 3930274 w 8037833"/>
              <a:gd name="connsiteY61" fmla="*/ 3717148 h 3784177"/>
              <a:gd name="connsiteX62" fmla="*/ 3907660 w 8037833"/>
              <a:gd name="connsiteY62" fmla="*/ 3714456 h 3784177"/>
              <a:gd name="connsiteX63" fmla="*/ 3905087 w 8037833"/>
              <a:gd name="connsiteY63" fmla="*/ 3716098 h 3784177"/>
              <a:gd name="connsiteX64" fmla="*/ 3886347 w 8037833"/>
              <a:gd name="connsiteY64" fmla="*/ 3706620 h 3784177"/>
              <a:gd name="connsiteX65" fmla="*/ 3870533 w 8037833"/>
              <a:gd name="connsiteY65" fmla="*/ 3689905 h 3784177"/>
              <a:gd name="connsiteX66" fmla="*/ 3678563 w 8037833"/>
              <a:gd name="connsiteY66" fmla="*/ 3694486 h 3784177"/>
              <a:gd name="connsiteX67" fmla="*/ 3524121 w 8037833"/>
              <a:gd name="connsiteY67" fmla="*/ 3642736 h 3784177"/>
              <a:gd name="connsiteX68" fmla="*/ 3432153 w 8037833"/>
              <a:gd name="connsiteY68" fmla="*/ 3667780 h 3784177"/>
              <a:gd name="connsiteX69" fmla="*/ 3373519 w 8037833"/>
              <a:gd name="connsiteY69" fmla="*/ 3665785 h 3784177"/>
              <a:gd name="connsiteX70" fmla="*/ 3114267 w 8037833"/>
              <a:gd name="connsiteY70" fmla="*/ 3638983 h 3784177"/>
              <a:gd name="connsiteX71" fmla="*/ 3048270 w 8037833"/>
              <a:gd name="connsiteY71" fmla="*/ 3649949 h 3784177"/>
              <a:gd name="connsiteX72" fmla="*/ 2989722 w 8037833"/>
              <a:gd name="connsiteY72" fmla="*/ 3623230 h 3784177"/>
              <a:gd name="connsiteX73" fmla="*/ 2965734 w 8037833"/>
              <a:gd name="connsiteY73" fmla="*/ 3635676 h 3784177"/>
              <a:gd name="connsiteX74" fmla="*/ 2961603 w 8037833"/>
              <a:gd name="connsiteY74" fmla="*/ 3638221 h 3784177"/>
              <a:gd name="connsiteX75" fmla="*/ 2944959 w 8037833"/>
              <a:gd name="connsiteY75" fmla="*/ 3639723 h 3784177"/>
              <a:gd name="connsiteX76" fmla="*/ 2940402 w 8037833"/>
              <a:gd name="connsiteY76" fmla="*/ 3651000 h 3784177"/>
              <a:gd name="connsiteX77" fmla="*/ 2915449 w 8037833"/>
              <a:gd name="connsiteY77" fmla="*/ 3661039 h 3784177"/>
              <a:gd name="connsiteX78" fmla="*/ 2884777 w 8037833"/>
              <a:gd name="connsiteY78" fmla="*/ 3660775 h 3784177"/>
              <a:gd name="connsiteX79" fmla="*/ 2739034 w 8037833"/>
              <a:gd name="connsiteY79" fmla="*/ 3647396 h 3784177"/>
              <a:gd name="connsiteX80" fmla="*/ 2651827 w 8037833"/>
              <a:gd name="connsiteY80" fmla="*/ 3646306 h 3784177"/>
              <a:gd name="connsiteX81" fmla="*/ 2618680 w 8037833"/>
              <a:gd name="connsiteY81" fmla="*/ 3656755 h 3784177"/>
              <a:gd name="connsiteX82" fmla="*/ 2572404 w 8037833"/>
              <a:gd name="connsiteY82" fmla="*/ 3664043 h 3784177"/>
              <a:gd name="connsiteX83" fmla="*/ 2490721 w 8037833"/>
              <a:gd name="connsiteY83" fmla="*/ 3685313 h 3784177"/>
              <a:gd name="connsiteX84" fmla="*/ 2423704 w 8037833"/>
              <a:gd name="connsiteY84" fmla="*/ 3658079 h 3784177"/>
              <a:gd name="connsiteX85" fmla="*/ 2301172 w 8037833"/>
              <a:gd name="connsiteY85" fmla="*/ 3663053 h 3784177"/>
              <a:gd name="connsiteX86" fmla="*/ 2294102 w 8037833"/>
              <a:gd name="connsiteY86" fmla="*/ 3671151 h 3784177"/>
              <a:gd name="connsiteX87" fmla="*/ 2238966 w 8037833"/>
              <a:gd name="connsiteY87" fmla="*/ 3668777 h 3784177"/>
              <a:gd name="connsiteX88" fmla="*/ 2082844 w 8037833"/>
              <a:gd name="connsiteY88" fmla="*/ 3631994 h 3784177"/>
              <a:gd name="connsiteX89" fmla="*/ 1938480 w 8037833"/>
              <a:gd name="connsiteY89" fmla="*/ 3601439 h 3784177"/>
              <a:gd name="connsiteX90" fmla="*/ 1900166 w 8037833"/>
              <a:gd name="connsiteY90" fmla="*/ 3609358 h 3784177"/>
              <a:gd name="connsiteX91" fmla="*/ 1835976 w 8037833"/>
              <a:gd name="connsiteY91" fmla="*/ 3622065 h 3784177"/>
              <a:gd name="connsiteX92" fmla="*/ 1787830 w 8037833"/>
              <a:gd name="connsiteY92" fmla="*/ 3633173 h 3784177"/>
              <a:gd name="connsiteX93" fmla="*/ 1734224 w 8037833"/>
              <a:gd name="connsiteY93" fmla="*/ 3655593 h 3784177"/>
              <a:gd name="connsiteX94" fmla="*/ 1721989 w 8037833"/>
              <a:gd name="connsiteY94" fmla="*/ 3627298 h 3784177"/>
              <a:gd name="connsiteX95" fmla="*/ 1664576 w 8037833"/>
              <a:gd name="connsiteY95" fmla="*/ 3638572 h 3784177"/>
              <a:gd name="connsiteX96" fmla="*/ 1577459 w 8037833"/>
              <a:gd name="connsiteY96" fmla="*/ 3658824 h 3784177"/>
              <a:gd name="connsiteX97" fmla="*/ 1527269 w 8037833"/>
              <a:gd name="connsiteY97" fmla="*/ 3663088 h 3784177"/>
              <a:gd name="connsiteX98" fmla="*/ 1390118 w 8037833"/>
              <a:gd name="connsiteY98" fmla="*/ 3682789 h 3784177"/>
              <a:gd name="connsiteX99" fmla="*/ 1252698 w 8037833"/>
              <a:gd name="connsiteY99" fmla="*/ 3708662 h 3784177"/>
              <a:gd name="connsiteX100" fmla="*/ 1171039 w 8037833"/>
              <a:gd name="connsiteY100" fmla="*/ 3758642 h 3784177"/>
              <a:gd name="connsiteX101" fmla="*/ 1058106 w 8037833"/>
              <a:gd name="connsiteY101" fmla="*/ 3776166 h 3784177"/>
              <a:gd name="connsiteX102" fmla="*/ 1039167 w 8037833"/>
              <a:gd name="connsiteY102" fmla="*/ 3784177 h 3784177"/>
              <a:gd name="connsiteX103" fmla="*/ 1012958 w 8037833"/>
              <a:gd name="connsiteY103" fmla="*/ 3779206 h 3784177"/>
              <a:gd name="connsiteX104" fmla="*/ 907906 w 8037833"/>
              <a:gd name="connsiteY104" fmla="*/ 3757678 h 3784177"/>
              <a:gd name="connsiteX105" fmla="*/ 825226 w 8037833"/>
              <a:gd name="connsiteY105" fmla="*/ 3726369 h 3784177"/>
              <a:gd name="connsiteX106" fmla="*/ 722264 w 8037833"/>
              <a:gd name="connsiteY106" fmla="*/ 3747612 h 3784177"/>
              <a:gd name="connsiteX107" fmla="*/ 659460 w 8037833"/>
              <a:gd name="connsiteY107" fmla="*/ 3740429 h 3784177"/>
              <a:gd name="connsiteX108" fmla="*/ 556552 w 8037833"/>
              <a:gd name="connsiteY108" fmla="*/ 3739124 h 3784177"/>
              <a:gd name="connsiteX109" fmla="*/ 445444 w 8037833"/>
              <a:gd name="connsiteY109" fmla="*/ 3764831 h 3784177"/>
              <a:gd name="connsiteX110" fmla="*/ 393295 w 8037833"/>
              <a:gd name="connsiteY110" fmla="*/ 3753097 h 3784177"/>
              <a:gd name="connsiteX111" fmla="*/ 339711 w 8037833"/>
              <a:gd name="connsiteY111" fmla="*/ 3718242 h 3784177"/>
              <a:gd name="connsiteX112" fmla="*/ 222239 w 8037833"/>
              <a:gd name="connsiteY112" fmla="*/ 3672335 h 3784177"/>
              <a:gd name="connsiteX113" fmla="*/ 163578 w 8037833"/>
              <a:gd name="connsiteY113" fmla="*/ 3656292 h 3784177"/>
              <a:gd name="connsiteX114" fmla="*/ 72220 w 8037833"/>
              <a:gd name="connsiteY114" fmla="*/ 3645272 h 3784177"/>
              <a:gd name="connsiteX115" fmla="*/ 44395 w 8037833"/>
              <a:gd name="connsiteY115" fmla="*/ 3639455 h 3784177"/>
              <a:gd name="connsiteX116" fmla="*/ 1962 w 8037833"/>
              <a:gd name="connsiteY116" fmla="*/ 3635948 h 3784177"/>
              <a:gd name="connsiteX117" fmla="*/ 0 w 8037833"/>
              <a:gd name="connsiteY117" fmla="*/ 3635261 h 3784177"/>
              <a:gd name="connsiteX118" fmla="*/ 0 w 8037833"/>
              <a:gd name="connsiteY118"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687784 w 8037833"/>
              <a:gd name="connsiteY17" fmla="*/ 3376132 h 3784177"/>
              <a:gd name="connsiteX18" fmla="*/ 6566539 w 8037833"/>
              <a:gd name="connsiteY18" fmla="*/ 3382500 h 3784177"/>
              <a:gd name="connsiteX19" fmla="*/ 6352283 w 8037833"/>
              <a:gd name="connsiteY19" fmla="*/ 3374762 h 3784177"/>
              <a:gd name="connsiteX20" fmla="*/ 6111718 w 8037833"/>
              <a:gd name="connsiteY20" fmla="*/ 3357536 h 3784177"/>
              <a:gd name="connsiteX21" fmla="*/ 6022263 w 8037833"/>
              <a:gd name="connsiteY21" fmla="*/ 3359057 h 3784177"/>
              <a:gd name="connsiteX22" fmla="*/ 5891274 w 8037833"/>
              <a:gd name="connsiteY22" fmla="*/ 3397681 h 3784177"/>
              <a:gd name="connsiteX23" fmla="*/ 5835383 w 8037833"/>
              <a:gd name="connsiteY23" fmla="*/ 3377529 h 3784177"/>
              <a:gd name="connsiteX24" fmla="*/ 5746050 w 8037833"/>
              <a:gd name="connsiteY24" fmla="*/ 3426142 h 3784177"/>
              <a:gd name="connsiteX25" fmla="*/ 5613670 w 8037833"/>
              <a:gd name="connsiteY25" fmla="*/ 3428671 h 3784177"/>
              <a:gd name="connsiteX26" fmla="*/ 5535334 w 8037833"/>
              <a:gd name="connsiteY26" fmla="*/ 3437044 h 3784177"/>
              <a:gd name="connsiteX27" fmla="*/ 5506940 w 8037833"/>
              <a:gd name="connsiteY27" fmla="*/ 3450999 h 3784177"/>
              <a:gd name="connsiteX28" fmla="*/ 5466372 w 8037833"/>
              <a:gd name="connsiteY28" fmla="*/ 3463245 h 3784177"/>
              <a:gd name="connsiteX29" fmla="*/ 5395833 w 8037833"/>
              <a:gd name="connsiteY29" fmla="*/ 3493194 h 3784177"/>
              <a:gd name="connsiteX30" fmla="*/ 5305325 w 8037833"/>
              <a:gd name="connsiteY30" fmla="*/ 3505200 h 3784177"/>
              <a:gd name="connsiteX31" fmla="*/ 5223043 w 8037833"/>
              <a:gd name="connsiteY31" fmla="*/ 3491664 h 3784177"/>
              <a:gd name="connsiteX32" fmla="*/ 5217733 w 8037833"/>
              <a:gd name="connsiteY32" fmla="*/ 3500463 h 3784177"/>
              <a:gd name="connsiteX33" fmla="*/ 5167992 w 8037833"/>
              <a:gd name="connsiteY33" fmla="*/ 3504085 h 3784177"/>
              <a:gd name="connsiteX34" fmla="*/ 4987020 w 8037833"/>
              <a:gd name="connsiteY34" fmla="*/ 3461263 h 3784177"/>
              <a:gd name="connsiteX35" fmla="*/ 4890003 w 8037833"/>
              <a:gd name="connsiteY35" fmla="*/ 3469874 h 3784177"/>
              <a:gd name="connsiteX36" fmla="*/ 4856654 w 8037833"/>
              <a:gd name="connsiteY36" fmla="*/ 3481880 h 3784177"/>
              <a:gd name="connsiteX37" fmla="*/ 4800711 w 8037833"/>
              <a:gd name="connsiteY37" fmla="*/ 3501441 h 3784177"/>
              <a:gd name="connsiteX38" fmla="*/ 4761569 w 8037833"/>
              <a:gd name="connsiteY38" fmla="*/ 3538103 h 3784177"/>
              <a:gd name="connsiteX39" fmla="*/ 4713734 w 8037833"/>
              <a:gd name="connsiteY39" fmla="*/ 3545724 h 3784177"/>
              <a:gd name="connsiteX40" fmla="*/ 4699169 w 8037833"/>
              <a:gd name="connsiteY40" fmla="*/ 3518988 h 3784177"/>
              <a:gd name="connsiteX41" fmla="*/ 4649120 w 8037833"/>
              <a:gd name="connsiteY41" fmla="*/ 3536392 h 3784177"/>
              <a:gd name="connsiteX42" fmla="*/ 4573578 w 8037833"/>
              <a:gd name="connsiteY42" fmla="*/ 3565923 h 3784177"/>
              <a:gd name="connsiteX43" fmla="*/ 4529117 w 8037833"/>
              <a:gd name="connsiteY43" fmla="*/ 3575592 h 3784177"/>
              <a:gd name="connsiteX44" fmla="*/ 4408641 w 8037833"/>
              <a:gd name="connsiteY44" fmla="*/ 3610000 h 3784177"/>
              <a:gd name="connsiteX45" fmla="*/ 4356402 w 8037833"/>
              <a:gd name="connsiteY45" fmla="*/ 3642792 h 3784177"/>
              <a:gd name="connsiteX46" fmla="*/ 4270245 w 8037833"/>
              <a:gd name="connsiteY46" fmla="*/ 3665789 h 3784177"/>
              <a:gd name="connsiteX47" fmla="*/ 4208725 w 8037833"/>
              <a:gd name="connsiteY47" fmla="*/ 3704841 h 3784177"/>
              <a:gd name="connsiteX48" fmla="*/ 4201632 w 8037833"/>
              <a:gd name="connsiteY48" fmla="*/ 3702602 h 3784177"/>
              <a:gd name="connsiteX49" fmla="*/ 4191289 w 8037833"/>
              <a:gd name="connsiteY49" fmla="*/ 3702380 h 3784177"/>
              <a:gd name="connsiteX50" fmla="*/ 4191039 w 8037833"/>
              <a:gd name="connsiteY50" fmla="*/ 3702831 h 3784177"/>
              <a:gd name="connsiteX51" fmla="*/ 4181340 w 8037833"/>
              <a:gd name="connsiteY51" fmla="*/ 3701729 h 3784177"/>
              <a:gd name="connsiteX52" fmla="*/ 4133816 w 8037833"/>
              <a:gd name="connsiteY52" fmla="*/ 3690565 h 3784177"/>
              <a:gd name="connsiteX53" fmla="*/ 4071732 w 8037833"/>
              <a:gd name="connsiteY53" fmla="*/ 3732513 h 3784177"/>
              <a:gd name="connsiteX54" fmla="*/ 4045924 w 8037833"/>
              <a:gd name="connsiteY54" fmla="*/ 3739404 h 3784177"/>
              <a:gd name="connsiteX55" fmla="*/ 4032171 w 8037833"/>
              <a:gd name="connsiteY55" fmla="*/ 3745523 h 3784177"/>
              <a:gd name="connsiteX56" fmla="*/ 4031335 w 8037833"/>
              <a:gd name="connsiteY56" fmla="*/ 3747479 h 3784177"/>
              <a:gd name="connsiteX57" fmla="*/ 3985774 w 8037833"/>
              <a:gd name="connsiteY57" fmla="*/ 3736547 h 3784177"/>
              <a:gd name="connsiteX58" fmla="*/ 3979769 w 8037833"/>
              <a:gd name="connsiteY58" fmla="*/ 3738769 h 3784177"/>
              <a:gd name="connsiteX59" fmla="*/ 3950014 w 8037833"/>
              <a:gd name="connsiteY59" fmla="*/ 3726942 h 3784177"/>
              <a:gd name="connsiteX60" fmla="*/ 3934671 w 8037833"/>
              <a:gd name="connsiteY60" fmla="*/ 3723339 h 3784177"/>
              <a:gd name="connsiteX61" fmla="*/ 3930274 w 8037833"/>
              <a:gd name="connsiteY61" fmla="*/ 3717148 h 3784177"/>
              <a:gd name="connsiteX62" fmla="*/ 3907660 w 8037833"/>
              <a:gd name="connsiteY62" fmla="*/ 3714456 h 3784177"/>
              <a:gd name="connsiteX63" fmla="*/ 3905087 w 8037833"/>
              <a:gd name="connsiteY63" fmla="*/ 3716098 h 3784177"/>
              <a:gd name="connsiteX64" fmla="*/ 3886347 w 8037833"/>
              <a:gd name="connsiteY64" fmla="*/ 3706620 h 3784177"/>
              <a:gd name="connsiteX65" fmla="*/ 3870533 w 8037833"/>
              <a:gd name="connsiteY65" fmla="*/ 3689905 h 3784177"/>
              <a:gd name="connsiteX66" fmla="*/ 3678563 w 8037833"/>
              <a:gd name="connsiteY66" fmla="*/ 3694486 h 3784177"/>
              <a:gd name="connsiteX67" fmla="*/ 3524121 w 8037833"/>
              <a:gd name="connsiteY67" fmla="*/ 3642736 h 3784177"/>
              <a:gd name="connsiteX68" fmla="*/ 3432153 w 8037833"/>
              <a:gd name="connsiteY68" fmla="*/ 3667780 h 3784177"/>
              <a:gd name="connsiteX69" fmla="*/ 3373519 w 8037833"/>
              <a:gd name="connsiteY69" fmla="*/ 3665785 h 3784177"/>
              <a:gd name="connsiteX70" fmla="*/ 3114267 w 8037833"/>
              <a:gd name="connsiteY70" fmla="*/ 3638983 h 3784177"/>
              <a:gd name="connsiteX71" fmla="*/ 2989722 w 8037833"/>
              <a:gd name="connsiteY71" fmla="*/ 3623230 h 3784177"/>
              <a:gd name="connsiteX72" fmla="*/ 2965734 w 8037833"/>
              <a:gd name="connsiteY72" fmla="*/ 3635676 h 3784177"/>
              <a:gd name="connsiteX73" fmla="*/ 2961603 w 8037833"/>
              <a:gd name="connsiteY73" fmla="*/ 3638221 h 3784177"/>
              <a:gd name="connsiteX74" fmla="*/ 2944959 w 8037833"/>
              <a:gd name="connsiteY74" fmla="*/ 3639723 h 3784177"/>
              <a:gd name="connsiteX75" fmla="*/ 2940402 w 8037833"/>
              <a:gd name="connsiteY75" fmla="*/ 3651000 h 3784177"/>
              <a:gd name="connsiteX76" fmla="*/ 2915449 w 8037833"/>
              <a:gd name="connsiteY76" fmla="*/ 3661039 h 3784177"/>
              <a:gd name="connsiteX77" fmla="*/ 2884777 w 8037833"/>
              <a:gd name="connsiteY77" fmla="*/ 3660775 h 3784177"/>
              <a:gd name="connsiteX78" fmla="*/ 2739034 w 8037833"/>
              <a:gd name="connsiteY78" fmla="*/ 3647396 h 3784177"/>
              <a:gd name="connsiteX79" fmla="*/ 2651827 w 8037833"/>
              <a:gd name="connsiteY79" fmla="*/ 3646306 h 3784177"/>
              <a:gd name="connsiteX80" fmla="*/ 2618680 w 8037833"/>
              <a:gd name="connsiteY80" fmla="*/ 3656755 h 3784177"/>
              <a:gd name="connsiteX81" fmla="*/ 2572404 w 8037833"/>
              <a:gd name="connsiteY81" fmla="*/ 3664043 h 3784177"/>
              <a:gd name="connsiteX82" fmla="*/ 2490721 w 8037833"/>
              <a:gd name="connsiteY82" fmla="*/ 3685313 h 3784177"/>
              <a:gd name="connsiteX83" fmla="*/ 2423704 w 8037833"/>
              <a:gd name="connsiteY83" fmla="*/ 3658079 h 3784177"/>
              <a:gd name="connsiteX84" fmla="*/ 2301172 w 8037833"/>
              <a:gd name="connsiteY84" fmla="*/ 3663053 h 3784177"/>
              <a:gd name="connsiteX85" fmla="*/ 2294102 w 8037833"/>
              <a:gd name="connsiteY85" fmla="*/ 3671151 h 3784177"/>
              <a:gd name="connsiteX86" fmla="*/ 2238966 w 8037833"/>
              <a:gd name="connsiteY86" fmla="*/ 3668777 h 3784177"/>
              <a:gd name="connsiteX87" fmla="*/ 2082844 w 8037833"/>
              <a:gd name="connsiteY87" fmla="*/ 3631994 h 3784177"/>
              <a:gd name="connsiteX88" fmla="*/ 1938480 w 8037833"/>
              <a:gd name="connsiteY88" fmla="*/ 3601439 h 3784177"/>
              <a:gd name="connsiteX89" fmla="*/ 1900166 w 8037833"/>
              <a:gd name="connsiteY89" fmla="*/ 3609358 h 3784177"/>
              <a:gd name="connsiteX90" fmla="*/ 1835976 w 8037833"/>
              <a:gd name="connsiteY90" fmla="*/ 3622065 h 3784177"/>
              <a:gd name="connsiteX91" fmla="*/ 1787830 w 8037833"/>
              <a:gd name="connsiteY91" fmla="*/ 3633173 h 3784177"/>
              <a:gd name="connsiteX92" fmla="*/ 1734224 w 8037833"/>
              <a:gd name="connsiteY92" fmla="*/ 3655593 h 3784177"/>
              <a:gd name="connsiteX93" fmla="*/ 1721989 w 8037833"/>
              <a:gd name="connsiteY93" fmla="*/ 3627298 h 3784177"/>
              <a:gd name="connsiteX94" fmla="*/ 1664576 w 8037833"/>
              <a:gd name="connsiteY94" fmla="*/ 3638572 h 3784177"/>
              <a:gd name="connsiteX95" fmla="*/ 1577459 w 8037833"/>
              <a:gd name="connsiteY95" fmla="*/ 3658824 h 3784177"/>
              <a:gd name="connsiteX96" fmla="*/ 1527269 w 8037833"/>
              <a:gd name="connsiteY96" fmla="*/ 3663088 h 3784177"/>
              <a:gd name="connsiteX97" fmla="*/ 1390118 w 8037833"/>
              <a:gd name="connsiteY97" fmla="*/ 3682789 h 3784177"/>
              <a:gd name="connsiteX98" fmla="*/ 1252698 w 8037833"/>
              <a:gd name="connsiteY98" fmla="*/ 3708662 h 3784177"/>
              <a:gd name="connsiteX99" fmla="*/ 1171039 w 8037833"/>
              <a:gd name="connsiteY99" fmla="*/ 3758642 h 3784177"/>
              <a:gd name="connsiteX100" fmla="*/ 1058106 w 8037833"/>
              <a:gd name="connsiteY100" fmla="*/ 3776166 h 3784177"/>
              <a:gd name="connsiteX101" fmla="*/ 1039167 w 8037833"/>
              <a:gd name="connsiteY101" fmla="*/ 3784177 h 3784177"/>
              <a:gd name="connsiteX102" fmla="*/ 1012958 w 8037833"/>
              <a:gd name="connsiteY102" fmla="*/ 3779206 h 3784177"/>
              <a:gd name="connsiteX103" fmla="*/ 907906 w 8037833"/>
              <a:gd name="connsiteY103" fmla="*/ 3757678 h 3784177"/>
              <a:gd name="connsiteX104" fmla="*/ 825226 w 8037833"/>
              <a:gd name="connsiteY104" fmla="*/ 3726369 h 3784177"/>
              <a:gd name="connsiteX105" fmla="*/ 722264 w 8037833"/>
              <a:gd name="connsiteY105" fmla="*/ 3747612 h 3784177"/>
              <a:gd name="connsiteX106" fmla="*/ 659460 w 8037833"/>
              <a:gd name="connsiteY106" fmla="*/ 3740429 h 3784177"/>
              <a:gd name="connsiteX107" fmla="*/ 556552 w 8037833"/>
              <a:gd name="connsiteY107" fmla="*/ 3739124 h 3784177"/>
              <a:gd name="connsiteX108" fmla="*/ 445444 w 8037833"/>
              <a:gd name="connsiteY108" fmla="*/ 3764831 h 3784177"/>
              <a:gd name="connsiteX109" fmla="*/ 393295 w 8037833"/>
              <a:gd name="connsiteY109" fmla="*/ 3753097 h 3784177"/>
              <a:gd name="connsiteX110" fmla="*/ 339711 w 8037833"/>
              <a:gd name="connsiteY110" fmla="*/ 3718242 h 3784177"/>
              <a:gd name="connsiteX111" fmla="*/ 222239 w 8037833"/>
              <a:gd name="connsiteY111" fmla="*/ 3672335 h 3784177"/>
              <a:gd name="connsiteX112" fmla="*/ 163578 w 8037833"/>
              <a:gd name="connsiteY112" fmla="*/ 3656292 h 3784177"/>
              <a:gd name="connsiteX113" fmla="*/ 72220 w 8037833"/>
              <a:gd name="connsiteY113" fmla="*/ 3645272 h 3784177"/>
              <a:gd name="connsiteX114" fmla="*/ 44395 w 8037833"/>
              <a:gd name="connsiteY114" fmla="*/ 3639455 h 3784177"/>
              <a:gd name="connsiteX115" fmla="*/ 1962 w 8037833"/>
              <a:gd name="connsiteY115" fmla="*/ 3635948 h 3784177"/>
              <a:gd name="connsiteX116" fmla="*/ 0 w 8037833"/>
              <a:gd name="connsiteY116" fmla="*/ 3635261 h 3784177"/>
              <a:gd name="connsiteX117" fmla="*/ 0 w 8037833"/>
              <a:gd name="connsiteY117"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687784 w 8037833"/>
              <a:gd name="connsiteY17" fmla="*/ 3376132 h 3784177"/>
              <a:gd name="connsiteX18" fmla="*/ 6566539 w 8037833"/>
              <a:gd name="connsiteY18" fmla="*/ 3382500 h 3784177"/>
              <a:gd name="connsiteX19" fmla="*/ 6352283 w 8037833"/>
              <a:gd name="connsiteY19" fmla="*/ 3374762 h 3784177"/>
              <a:gd name="connsiteX20" fmla="*/ 6111718 w 8037833"/>
              <a:gd name="connsiteY20" fmla="*/ 3357536 h 3784177"/>
              <a:gd name="connsiteX21" fmla="*/ 6022263 w 8037833"/>
              <a:gd name="connsiteY21" fmla="*/ 3359057 h 3784177"/>
              <a:gd name="connsiteX22" fmla="*/ 5891274 w 8037833"/>
              <a:gd name="connsiteY22" fmla="*/ 3397681 h 3784177"/>
              <a:gd name="connsiteX23" fmla="*/ 5746050 w 8037833"/>
              <a:gd name="connsiteY23" fmla="*/ 3426142 h 3784177"/>
              <a:gd name="connsiteX24" fmla="*/ 5613670 w 8037833"/>
              <a:gd name="connsiteY24" fmla="*/ 3428671 h 3784177"/>
              <a:gd name="connsiteX25" fmla="*/ 5535334 w 8037833"/>
              <a:gd name="connsiteY25" fmla="*/ 3437044 h 3784177"/>
              <a:gd name="connsiteX26" fmla="*/ 5506940 w 8037833"/>
              <a:gd name="connsiteY26" fmla="*/ 3450999 h 3784177"/>
              <a:gd name="connsiteX27" fmla="*/ 5466372 w 8037833"/>
              <a:gd name="connsiteY27" fmla="*/ 3463245 h 3784177"/>
              <a:gd name="connsiteX28" fmla="*/ 5395833 w 8037833"/>
              <a:gd name="connsiteY28" fmla="*/ 3493194 h 3784177"/>
              <a:gd name="connsiteX29" fmla="*/ 5305325 w 8037833"/>
              <a:gd name="connsiteY29" fmla="*/ 3505200 h 3784177"/>
              <a:gd name="connsiteX30" fmla="*/ 5223043 w 8037833"/>
              <a:gd name="connsiteY30" fmla="*/ 3491664 h 3784177"/>
              <a:gd name="connsiteX31" fmla="*/ 5217733 w 8037833"/>
              <a:gd name="connsiteY31" fmla="*/ 3500463 h 3784177"/>
              <a:gd name="connsiteX32" fmla="*/ 5167992 w 8037833"/>
              <a:gd name="connsiteY32" fmla="*/ 3504085 h 3784177"/>
              <a:gd name="connsiteX33" fmla="*/ 4987020 w 8037833"/>
              <a:gd name="connsiteY33" fmla="*/ 3461263 h 3784177"/>
              <a:gd name="connsiteX34" fmla="*/ 4890003 w 8037833"/>
              <a:gd name="connsiteY34" fmla="*/ 3469874 h 3784177"/>
              <a:gd name="connsiteX35" fmla="*/ 4856654 w 8037833"/>
              <a:gd name="connsiteY35" fmla="*/ 3481880 h 3784177"/>
              <a:gd name="connsiteX36" fmla="*/ 4800711 w 8037833"/>
              <a:gd name="connsiteY36" fmla="*/ 3501441 h 3784177"/>
              <a:gd name="connsiteX37" fmla="*/ 4761569 w 8037833"/>
              <a:gd name="connsiteY37" fmla="*/ 3538103 h 3784177"/>
              <a:gd name="connsiteX38" fmla="*/ 4713734 w 8037833"/>
              <a:gd name="connsiteY38" fmla="*/ 3545724 h 3784177"/>
              <a:gd name="connsiteX39" fmla="*/ 4699169 w 8037833"/>
              <a:gd name="connsiteY39" fmla="*/ 3518988 h 3784177"/>
              <a:gd name="connsiteX40" fmla="*/ 4649120 w 8037833"/>
              <a:gd name="connsiteY40" fmla="*/ 3536392 h 3784177"/>
              <a:gd name="connsiteX41" fmla="*/ 4573578 w 8037833"/>
              <a:gd name="connsiteY41" fmla="*/ 3565923 h 3784177"/>
              <a:gd name="connsiteX42" fmla="*/ 4529117 w 8037833"/>
              <a:gd name="connsiteY42" fmla="*/ 3575592 h 3784177"/>
              <a:gd name="connsiteX43" fmla="*/ 4408641 w 8037833"/>
              <a:gd name="connsiteY43" fmla="*/ 3610000 h 3784177"/>
              <a:gd name="connsiteX44" fmla="*/ 4356402 w 8037833"/>
              <a:gd name="connsiteY44" fmla="*/ 3642792 h 3784177"/>
              <a:gd name="connsiteX45" fmla="*/ 4270245 w 8037833"/>
              <a:gd name="connsiteY45" fmla="*/ 3665789 h 3784177"/>
              <a:gd name="connsiteX46" fmla="*/ 4208725 w 8037833"/>
              <a:gd name="connsiteY46" fmla="*/ 3704841 h 3784177"/>
              <a:gd name="connsiteX47" fmla="*/ 4201632 w 8037833"/>
              <a:gd name="connsiteY47" fmla="*/ 3702602 h 3784177"/>
              <a:gd name="connsiteX48" fmla="*/ 4191289 w 8037833"/>
              <a:gd name="connsiteY48" fmla="*/ 3702380 h 3784177"/>
              <a:gd name="connsiteX49" fmla="*/ 4191039 w 8037833"/>
              <a:gd name="connsiteY49" fmla="*/ 3702831 h 3784177"/>
              <a:gd name="connsiteX50" fmla="*/ 4181340 w 8037833"/>
              <a:gd name="connsiteY50" fmla="*/ 3701729 h 3784177"/>
              <a:gd name="connsiteX51" fmla="*/ 4133816 w 8037833"/>
              <a:gd name="connsiteY51" fmla="*/ 3690565 h 3784177"/>
              <a:gd name="connsiteX52" fmla="*/ 4071732 w 8037833"/>
              <a:gd name="connsiteY52" fmla="*/ 3732513 h 3784177"/>
              <a:gd name="connsiteX53" fmla="*/ 4045924 w 8037833"/>
              <a:gd name="connsiteY53" fmla="*/ 3739404 h 3784177"/>
              <a:gd name="connsiteX54" fmla="*/ 4032171 w 8037833"/>
              <a:gd name="connsiteY54" fmla="*/ 3745523 h 3784177"/>
              <a:gd name="connsiteX55" fmla="*/ 4031335 w 8037833"/>
              <a:gd name="connsiteY55" fmla="*/ 3747479 h 3784177"/>
              <a:gd name="connsiteX56" fmla="*/ 3985774 w 8037833"/>
              <a:gd name="connsiteY56" fmla="*/ 3736547 h 3784177"/>
              <a:gd name="connsiteX57" fmla="*/ 3979769 w 8037833"/>
              <a:gd name="connsiteY57" fmla="*/ 3738769 h 3784177"/>
              <a:gd name="connsiteX58" fmla="*/ 3950014 w 8037833"/>
              <a:gd name="connsiteY58" fmla="*/ 3726942 h 3784177"/>
              <a:gd name="connsiteX59" fmla="*/ 3934671 w 8037833"/>
              <a:gd name="connsiteY59" fmla="*/ 3723339 h 3784177"/>
              <a:gd name="connsiteX60" fmla="*/ 3930274 w 8037833"/>
              <a:gd name="connsiteY60" fmla="*/ 3717148 h 3784177"/>
              <a:gd name="connsiteX61" fmla="*/ 3907660 w 8037833"/>
              <a:gd name="connsiteY61" fmla="*/ 3714456 h 3784177"/>
              <a:gd name="connsiteX62" fmla="*/ 3905087 w 8037833"/>
              <a:gd name="connsiteY62" fmla="*/ 3716098 h 3784177"/>
              <a:gd name="connsiteX63" fmla="*/ 3886347 w 8037833"/>
              <a:gd name="connsiteY63" fmla="*/ 3706620 h 3784177"/>
              <a:gd name="connsiteX64" fmla="*/ 3870533 w 8037833"/>
              <a:gd name="connsiteY64" fmla="*/ 3689905 h 3784177"/>
              <a:gd name="connsiteX65" fmla="*/ 3678563 w 8037833"/>
              <a:gd name="connsiteY65" fmla="*/ 3694486 h 3784177"/>
              <a:gd name="connsiteX66" fmla="*/ 3524121 w 8037833"/>
              <a:gd name="connsiteY66" fmla="*/ 3642736 h 3784177"/>
              <a:gd name="connsiteX67" fmla="*/ 3432153 w 8037833"/>
              <a:gd name="connsiteY67" fmla="*/ 3667780 h 3784177"/>
              <a:gd name="connsiteX68" fmla="*/ 3373519 w 8037833"/>
              <a:gd name="connsiteY68" fmla="*/ 3665785 h 3784177"/>
              <a:gd name="connsiteX69" fmla="*/ 3114267 w 8037833"/>
              <a:gd name="connsiteY69" fmla="*/ 3638983 h 3784177"/>
              <a:gd name="connsiteX70" fmla="*/ 2989722 w 8037833"/>
              <a:gd name="connsiteY70" fmla="*/ 3623230 h 3784177"/>
              <a:gd name="connsiteX71" fmla="*/ 2965734 w 8037833"/>
              <a:gd name="connsiteY71" fmla="*/ 3635676 h 3784177"/>
              <a:gd name="connsiteX72" fmla="*/ 2961603 w 8037833"/>
              <a:gd name="connsiteY72" fmla="*/ 3638221 h 3784177"/>
              <a:gd name="connsiteX73" fmla="*/ 2944959 w 8037833"/>
              <a:gd name="connsiteY73" fmla="*/ 3639723 h 3784177"/>
              <a:gd name="connsiteX74" fmla="*/ 2940402 w 8037833"/>
              <a:gd name="connsiteY74" fmla="*/ 3651000 h 3784177"/>
              <a:gd name="connsiteX75" fmla="*/ 2915449 w 8037833"/>
              <a:gd name="connsiteY75" fmla="*/ 3661039 h 3784177"/>
              <a:gd name="connsiteX76" fmla="*/ 2884777 w 8037833"/>
              <a:gd name="connsiteY76" fmla="*/ 3660775 h 3784177"/>
              <a:gd name="connsiteX77" fmla="*/ 2739034 w 8037833"/>
              <a:gd name="connsiteY77" fmla="*/ 3647396 h 3784177"/>
              <a:gd name="connsiteX78" fmla="*/ 2651827 w 8037833"/>
              <a:gd name="connsiteY78" fmla="*/ 3646306 h 3784177"/>
              <a:gd name="connsiteX79" fmla="*/ 2618680 w 8037833"/>
              <a:gd name="connsiteY79" fmla="*/ 3656755 h 3784177"/>
              <a:gd name="connsiteX80" fmla="*/ 2572404 w 8037833"/>
              <a:gd name="connsiteY80" fmla="*/ 3664043 h 3784177"/>
              <a:gd name="connsiteX81" fmla="*/ 2490721 w 8037833"/>
              <a:gd name="connsiteY81" fmla="*/ 3685313 h 3784177"/>
              <a:gd name="connsiteX82" fmla="*/ 2423704 w 8037833"/>
              <a:gd name="connsiteY82" fmla="*/ 3658079 h 3784177"/>
              <a:gd name="connsiteX83" fmla="*/ 2301172 w 8037833"/>
              <a:gd name="connsiteY83" fmla="*/ 3663053 h 3784177"/>
              <a:gd name="connsiteX84" fmla="*/ 2294102 w 8037833"/>
              <a:gd name="connsiteY84" fmla="*/ 3671151 h 3784177"/>
              <a:gd name="connsiteX85" fmla="*/ 2238966 w 8037833"/>
              <a:gd name="connsiteY85" fmla="*/ 3668777 h 3784177"/>
              <a:gd name="connsiteX86" fmla="*/ 2082844 w 8037833"/>
              <a:gd name="connsiteY86" fmla="*/ 3631994 h 3784177"/>
              <a:gd name="connsiteX87" fmla="*/ 1938480 w 8037833"/>
              <a:gd name="connsiteY87" fmla="*/ 3601439 h 3784177"/>
              <a:gd name="connsiteX88" fmla="*/ 1900166 w 8037833"/>
              <a:gd name="connsiteY88" fmla="*/ 3609358 h 3784177"/>
              <a:gd name="connsiteX89" fmla="*/ 1835976 w 8037833"/>
              <a:gd name="connsiteY89" fmla="*/ 3622065 h 3784177"/>
              <a:gd name="connsiteX90" fmla="*/ 1787830 w 8037833"/>
              <a:gd name="connsiteY90" fmla="*/ 3633173 h 3784177"/>
              <a:gd name="connsiteX91" fmla="*/ 1734224 w 8037833"/>
              <a:gd name="connsiteY91" fmla="*/ 3655593 h 3784177"/>
              <a:gd name="connsiteX92" fmla="*/ 1721989 w 8037833"/>
              <a:gd name="connsiteY92" fmla="*/ 3627298 h 3784177"/>
              <a:gd name="connsiteX93" fmla="*/ 1664576 w 8037833"/>
              <a:gd name="connsiteY93" fmla="*/ 3638572 h 3784177"/>
              <a:gd name="connsiteX94" fmla="*/ 1577459 w 8037833"/>
              <a:gd name="connsiteY94" fmla="*/ 3658824 h 3784177"/>
              <a:gd name="connsiteX95" fmla="*/ 1527269 w 8037833"/>
              <a:gd name="connsiteY95" fmla="*/ 3663088 h 3784177"/>
              <a:gd name="connsiteX96" fmla="*/ 1390118 w 8037833"/>
              <a:gd name="connsiteY96" fmla="*/ 3682789 h 3784177"/>
              <a:gd name="connsiteX97" fmla="*/ 1252698 w 8037833"/>
              <a:gd name="connsiteY97" fmla="*/ 3708662 h 3784177"/>
              <a:gd name="connsiteX98" fmla="*/ 1171039 w 8037833"/>
              <a:gd name="connsiteY98" fmla="*/ 3758642 h 3784177"/>
              <a:gd name="connsiteX99" fmla="*/ 1058106 w 8037833"/>
              <a:gd name="connsiteY99" fmla="*/ 3776166 h 3784177"/>
              <a:gd name="connsiteX100" fmla="*/ 1039167 w 8037833"/>
              <a:gd name="connsiteY100" fmla="*/ 3784177 h 3784177"/>
              <a:gd name="connsiteX101" fmla="*/ 1012958 w 8037833"/>
              <a:gd name="connsiteY101" fmla="*/ 3779206 h 3784177"/>
              <a:gd name="connsiteX102" fmla="*/ 907906 w 8037833"/>
              <a:gd name="connsiteY102" fmla="*/ 3757678 h 3784177"/>
              <a:gd name="connsiteX103" fmla="*/ 825226 w 8037833"/>
              <a:gd name="connsiteY103" fmla="*/ 3726369 h 3784177"/>
              <a:gd name="connsiteX104" fmla="*/ 722264 w 8037833"/>
              <a:gd name="connsiteY104" fmla="*/ 3747612 h 3784177"/>
              <a:gd name="connsiteX105" fmla="*/ 659460 w 8037833"/>
              <a:gd name="connsiteY105" fmla="*/ 3740429 h 3784177"/>
              <a:gd name="connsiteX106" fmla="*/ 556552 w 8037833"/>
              <a:gd name="connsiteY106" fmla="*/ 3739124 h 3784177"/>
              <a:gd name="connsiteX107" fmla="*/ 445444 w 8037833"/>
              <a:gd name="connsiteY107" fmla="*/ 3764831 h 3784177"/>
              <a:gd name="connsiteX108" fmla="*/ 393295 w 8037833"/>
              <a:gd name="connsiteY108" fmla="*/ 3753097 h 3784177"/>
              <a:gd name="connsiteX109" fmla="*/ 339711 w 8037833"/>
              <a:gd name="connsiteY109" fmla="*/ 3718242 h 3784177"/>
              <a:gd name="connsiteX110" fmla="*/ 222239 w 8037833"/>
              <a:gd name="connsiteY110" fmla="*/ 3672335 h 3784177"/>
              <a:gd name="connsiteX111" fmla="*/ 163578 w 8037833"/>
              <a:gd name="connsiteY111" fmla="*/ 3656292 h 3784177"/>
              <a:gd name="connsiteX112" fmla="*/ 72220 w 8037833"/>
              <a:gd name="connsiteY112" fmla="*/ 3645272 h 3784177"/>
              <a:gd name="connsiteX113" fmla="*/ 44395 w 8037833"/>
              <a:gd name="connsiteY113" fmla="*/ 3639455 h 3784177"/>
              <a:gd name="connsiteX114" fmla="*/ 1962 w 8037833"/>
              <a:gd name="connsiteY114" fmla="*/ 3635948 h 3784177"/>
              <a:gd name="connsiteX115" fmla="*/ 0 w 8037833"/>
              <a:gd name="connsiteY115" fmla="*/ 3635261 h 3784177"/>
              <a:gd name="connsiteX116" fmla="*/ 0 w 8037833"/>
              <a:gd name="connsiteY116"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687784 w 8037833"/>
              <a:gd name="connsiteY17" fmla="*/ 3376132 h 3784177"/>
              <a:gd name="connsiteX18" fmla="*/ 6566539 w 8037833"/>
              <a:gd name="connsiteY18" fmla="*/ 3382500 h 3784177"/>
              <a:gd name="connsiteX19" fmla="*/ 6352283 w 8037833"/>
              <a:gd name="connsiteY19" fmla="*/ 3374762 h 3784177"/>
              <a:gd name="connsiteX20" fmla="*/ 6111718 w 8037833"/>
              <a:gd name="connsiteY20" fmla="*/ 3357536 h 3784177"/>
              <a:gd name="connsiteX21" fmla="*/ 6022263 w 8037833"/>
              <a:gd name="connsiteY21" fmla="*/ 3359057 h 3784177"/>
              <a:gd name="connsiteX22" fmla="*/ 5891274 w 8037833"/>
              <a:gd name="connsiteY22" fmla="*/ 3397681 h 3784177"/>
              <a:gd name="connsiteX23" fmla="*/ 5746050 w 8037833"/>
              <a:gd name="connsiteY23" fmla="*/ 3426142 h 3784177"/>
              <a:gd name="connsiteX24" fmla="*/ 5613670 w 8037833"/>
              <a:gd name="connsiteY24" fmla="*/ 3428671 h 3784177"/>
              <a:gd name="connsiteX25" fmla="*/ 5535334 w 8037833"/>
              <a:gd name="connsiteY25" fmla="*/ 3437044 h 3784177"/>
              <a:gd name="connsiteX26" fmla="*/ 5506940 w 8037833"/>
              <a:gd name="connsiteY26" fmla="*/ 3450999 h 3784177"/>
              <a:gd name="connsiteX27" fmla="*/ 5466372 w 8037833"/>
              <a:gd name="connsiteY27" fmla="*/ 3463245 h 3784177"/>
              <a:gd name="connsiteX28" fmla="*/ 5395833 w 8037833"/>
              <a:gd name="connsiteY28" fmla="*/ 3493194 h 3784177"/>
              <a:gd name="connsiteX29" fmla="*/ 5305325 w 8037833"/>
              <a:gd name="connsiteY29" fmla="*/ 3505200 h 3784177"/>
              <a:gd name="connsiteX30" fmla="*/ 5223043 w 8037833"/>
              <a:gd name="connsiteY30" fmla="*/ 3491664 h 3784177"/>
              <a:gd name="connsiteX31" fmla="*/ 5217733 w 8037833"/>
              <a:gd name="connsiteY31" fmla="*/ 3500463 h 3784177"/>
              <a:gd name="connsiteX32" fmla="*/ 5167992 w 8037833"/>
              <a:gd name="connsiteY32" fmla="*/ 3504085 h 3784177"/>
              <a:gd name="connsiteX33" fmla="*/ 4987020 w 8037833"/>
              <a:gd name="connsiteY33" fmla="*/ 3461263 h 3784177"/>
              <a:gd name="connsiteX34" fmla="*/ 4890003 w 8037833"/>
              <a:gd name="connsiteY34" fmla="*/ 3469874 h 3784177"/>
              <a:gd name="connsiteX35" fmla="*/ 4856654 w 8037833"/>
              <a:gd name="connsiteY35" fmla="*/ 3481880 h 3784177"/>
              <a:gd name="connsiteX36" fmla="*/ 4800711 w 8037833"/>
              <a:gd name="connsiteY36" fmla="*/ 3501441 h 3784177"/>
              <a:gd name="connsiteX37" fmla="*/ 4761569 w 8037833"/>
              <a:gd name="connsiteY37" fmla="*/ 3538103 h 3784177"/>
              <a:gd name="connsiteX38" fmla="*/ 4713734 w 8037833"/>
              <a:gd name="connsiteY38" fmla="*/ 3545724 h 3784177"/>
              <a:gd name="connsiteX39" fmla="*/ 4649120 w 8037833"/>
              <a:gd name="connsiteY39" fmla="*/ 3536392 h 3784177"/>
              <a:gd name="connsiteX40" fmla="*/ 4573578 w 8037833"/>
              <a:gd name="connsiteY40" fmla="*/ 3565923 h 3784177"/>
              <a:gd name="connsiteX41" fmla="*/ 4529117 w 8037833"/>
              <a:gd name="connsiteY41" fmla="*/ 3575592 h 3784177"/>
              <a:gd name="connsiteX42" fmla="*/ 4408641 w 8037833"/>
              <a:gd name="connsiteY42" fmla="*/ 3610000 h 3784177"/>
              <a:gd name="connsiteX43" fmla="*/ 4356402 w 8037833"/>
              <a:gd name="connsiteY43" fmla="*/ 3642792 h 3784177"/>
              <a:gd name="connsiteX44" fmla="*/ 4270245 w 8037833"/>
              <a:gd name="connsiteY44" fmla="*/ 3665789 h 3784177"/>
              <a:gd name="connsiteX45" fmla="*/ 4208725 w 8037833"/>
              <a:gd name="connsiteY45" fmla="*/ 3704841 h 3784177"/>
              <a:gd name="connsiteX46" fmla="*/ 4201632 w 8037833"/>
              <a:gd name="connsiteY46" fmla="*/ 3702602 h 3784177"/>
              <a:gd name="connsiteX47" fmla="*/ 4191289 w 8037833"/>
              <a:gd name="connsiteY47" fmla="*/ 3702380 h 3784177"/>
              <a:gd name="connsiteX48" fmla="*/ 4191039 w 8037833"/>
              <a:gd name="connsiteY48" fmla="*/ 3702831 h 3784177"/>
              <a:gd name="connsiteX49" fmla="*/ 4181340 w 8037833"/>
              <a:gd name="connsiteY49" fmla="*/ 3701729 h 3784177"/>
              <a:gd name="connsiteX50" fmla="*/ 4133816 w 8037833"/>
              <a:gd name="connsiteY50" fmla="*/ 3690565 h 3784177"/>
              <a:gd name="connsiteX51" fmla="*/ 4071732 w 8037833"/>
              <a:gd name="connsiteY51" fmla="*/ 3732513 h 3784177"/>
              <a:gd name="connsiteX52" fmla="*/ 4045924 w 8037833"/>
              <a:gd name="connsiteY52" fmla="*/ 3739404 h 3784177"/>
              <a:gd name="connsiteX53" fmla="*/ 4032171 w 8037833"/>
              <a:gd name="connsiteY53" fmla="*/ 3745523 h 3784177"/>
              <a:gd name="connsiteX54" fmla="*/ 4031335 w 8037833"/>
              <a:gd name="connsiteY54" fmla="*/ 3747479 h 3784177"/>
              <a:gd name="connsiteX55" fmla="*/ 3985774 w 8037833"/>
              <a:gd name="connsiteY55" fmla="*/ 3736547 h 3784177"/>
              <a:gd name="connsiteX56" fmla="*/ 3979769 w 8037833"/>
              <a:gd name="connsiteY56" fmla="*/ 3738769 h 3784177"/>
              <a:gd name="connsiteX57" fmla="*/ 3950014 w 8037833"/>
              <a:gd name="connsiteY57" fmla="*/ 3726942 h 3784177"/>
              <a:gd name="connsiteX58" fmla="*/ 3934671 w 8037833"/>
              <a:gd name="connsiteY58" fmla="*/ 3723339 h 3784177"/>
              <a:gd name="connsiteX59" fmla="*/ 3930274 w 8037833"/>
              <a:gd name="connsiteY59" fmla="*/ 3717148 h 3784177"/>
              <a:gd name="connsiteX60" fmla="*/ 3907660 w 8037833"/>
              <a:gd name="connsiteY60" fmla="*/ 3714456 h 3784177"/>
              <a:gd name="connsiteX61" fmla="*/ 3905087 w 8037833"/>
              <a:gd name="connsiteY61" fmla="*/ 3716098 h 3784177"/>
              <a:gd name="connsiteX62" fmla="*/ 3886347 w 8037833"/>
              <a:gd name="connsiteY62" fmla="*/ 3706620 h 3784177"/>
              <a:gd name="connsiteX63" fmla="*/ 3870533 w 8037833"/>
              <a:gd name="connsiteY63" fmla="*/ 3689905 h 3784177"/>
              <a:gd name="connsiteX64" fmla="*/ 3678563 w 8037833"/>
              <a:gd name="connsiteY64" fmla="*/ 3694486 h 3784177"/>
              <a:gd name="connsiteX65" fmla="*/ 3524121 w 8037833"/>
              <a:gd name="connsiteY65" fmla="*/ 3642736 h 3784177"/>
              <a:gd name="connsiteX66" fmla="*/ 3432153 w 8037833"/>
              <a:gd name="connsiteY66" fmla="*/ 3667780 h 3784177"/>
              <a:gd name="connsiteX67" fmla="*/ 3373519 w 8037833"/>
              <a:gd name="connsiteY67" fmla="*/ 3665785 h 3784177"/>
              <a:gd name="connsiteX68" fmla="*/ 3114267 w 8037833"/>
              <a:gd name="connsiteY68" fmla="*/ 3638983 h 3784177"/>
              <a:gd name="connsiteX69" fmla="*/ 2989722 w 8037833"/>
              <a:gd name="connsiteY69" fmla="*/ 3623230 h 3784177"/>
              <a:gd name="connsiteX70" fmla="*/ 2965734 w 8037833"/>
              <a:gd name="connsiteY70" fmla="*/ 3635676 h 3784177"/>
              <a:gd name="connsiteX71" fmla="*/ 2961603 w 8037833"/>
              <a:gd name="connsiteY71" fmla="*/ 3638221 h 3784177"/>
              <a:gd name="connsiteX72" fmla="*/ 2944959 w 8037833"/>
              <a:gd name="connsiteY72" fmla="*/ 3639723 h 3784177"/>
              <a:gd name="connsiteX73" fmla="*/ 2940402 w 8037833"/>
              <a:gd name="connsiteY73" fmla="*/ 3651000 h 3784177"/>
              <a:gd name="connsiteX74" fmla="*/ 2915449 w 8037833"/>
              <a:gd name="connsiteY74" fmla="*/ 3661039 h 3784177"/>
              <a:gd name="connsiteX75" fmla="*/ 2884777 w 8037833"/>
              <a:gd name="connsiteY75" fmla="*/ 3660775 h 3784177"/>
              <a:gd name="connsiteX76" fmla="*/ 2739034 w 8037833"/>
              <a:gd name="connsiteY76" fmla="*/ 3647396 h 3784177"/>
              <a:gd name="connsiteX77" fmla="*/ 2651827 w 8037833"/>
              <a:gd name="connsiteY77" fmla="*/ 3646306 h 3784177"/>
              <a:gd name="connsiteX78" fmla="*/ 2618680 w 8037833"/>
              <a:gd name="connsiteY78" fmla="*/ 3656755 h 3784177"/>
              <a:gd name="connsiteX79" fmla="*/ 2572404 w 8037833"/>
              <a:gd name="connsiteY79" fmla="*/ 3664043 h 3784177"/>
              <a:gd name="connsiteX80" fmla="*/ 2490721 w 8037833"/>
              <a:gd name="connsiteY80" fmla="*/ 3685313 h 3784177"/>
              <a:gd name="connsiteX81" fmla="*/ 2423704 w 8037833"/>
              <a:gd name="connsiteY81" fmla="*/ 3658079 h 3784177"/>
              <a:gd name="connsiteX82" fmla="*/ 2301172 w 8037833"/>
              <a:gd name="connsiteY82" fmla="*/ 3663053 h 3784177"/>
              <a:gd name="connsiteX83" fmla="*/ 2294102 w 8037833"/>
              <a:gd name="connsiteY83" fmla="*/ 3671151 h 3784177"/>
              <a:gd name="connsiteX84" fmla="*/ 2238966 w 8037833"/>
              <a:gd name="connsiteY84" fmla="*/ 3668777 h 3784177"/>
              <a:gd name="connsiteX85" fmla="*/ 2082844 w 8037833"/>
              <a:gd name="connsiteY85" fmla="*/ 3631994 h 3784177"/>
              <a:gd name="connsiteX86" fmla="*/ 1938480 w 8037833"/>
              <a:gd name="connsiteY86" fmla="*/ 3601439 h 3784177"/>
              <a:gd name="connsiteX87" fmla="*/ 1900166 w 8037833"/>
              <a:gd name="connsiteY87" fmla="*/ 3609358 h 3784177"/>
              <a:gd name="connsiteX88" fmla="*/ 1835976 w 8037833"/>
              <a:gd name="connsiteY88" fmla="*/ 3622065 h 3784177"/>
              <a:gd name="connsiteX89" fmla="*/ 1787830 w 8037833"/>
              <a:gd name="connsiteY89" fmla="*/ 3633173 h 3784177"/>
              <a:gd name="connsiteX90" fmla="*/ 1734224 w 8037833"/>
              <a:gd name="connsiteY90" fmla="*/ 3655593 h 3784177"/>
              <a:gd name="connsiteX91" fmla="*/ 1721989 w 8037833"/>
              <a:gd name="connsiteY91" fmla="*/ 3627298 h 3784177"/>
              <a:gd name="connsiteX92" fmla="*/ 1664576 w 8037833"/>
              <a:gd name="connsiteY92" fmla="*/ 3638572 h 3784177"/>
              <a:gd name="connsiteX93" fmla="*/ 1577459 w 8037833"/>
              <a:gd name="connsiteY93" fmla="*/ 3658824 h 3784177"/>
              <a:gd name="connsiteX94" fmla="*/ 1527269 w 8037833"/>
              <a:gd name="connsiteY94" fmla="*/ 3663088 h 3784177"/>
              <a:gd name="connsiteX95" fmla="*/ 1390118 w 8037833"/>
              <a:gd name="connsiteY95" fmla="*/ 3682789 h 3784177"/>
              <a:gd name="connsiteX96" fmla="*/ 1252698 w 8037833"/>
              <a:gd name="connsiteY96" fmla="*/ 3708662 h 3784177"/>
              <a:gd name="connsiteX97" fmla="*/ 1171039 w 8037833"/>
              <a:gd name="connsiteY97" fmla="*/ 3758642 h 3784177"/>
              <a:gd name="connsiteX98" fmla="*/ 1058106 w 8037833"/>
              <a:gd name="connsiteY98" fmla="*/ 3776166 h 3784177"/>
              <a:gd name="connsiteX99" fmla="*/ 1039167 w 8037833"/>
              <a:gd name="connsiteY99" fmla="*/ 3784177 h 3784177"/>
              <a:gd name="connsiteX100" fmla="*/ 1012958 w 8037833"/>
              <a:gd name="connsiteY100" fmla="*/ 3779206 h 3784177"/>
              <a:gd name="connsiteX101" fmla="*/ 907906 w 8037833"/>
              <a:gd name="connsiteY101" fmla="*/ 3757678 h 3784177"/>
              <a:gd name="connsiteX102" fmla="*/ 825226 w 8037833"/>
              <a:gd name="connsiteY102" fmla="*/ 3726369 h 3784177"/>
              <a:gd name="connsiteX103" fmla="*/ 722264 w 8037833"/>
              <a:gd name="connsiteY103" fmla="*/ 3747612 h 3784177"/>
              <a:gd name="connsiteX104" fmla="*/ 659460 w 8037833"/>
              <a:gd name="connsiteY104" fmla="*/ 3740429 h 3784177"/>
              <a:gd name="connsiteX105" fmla="*/ 556552 w 8037833"/>
              <a:gd name="connsiteY105" fmla="*/ 3739124 h 3784177"/>
              <a:gd name="connsiteX106" fmla="*/ 445444 w 8037833"/>
              <a:gd name="connsiteY106" fmla="*/ 3764831 h 3784177"/>
              <a:gd name="connsiteX107" fmla="*/ 393295 w 8037833"/>
              <a:gd name="connsiteY107" fmla="*/ 3753097 h 3784177"/>
              <a:gd name="connsiteX108" fmla="*/ 339711 w 8037833"/>
              <a:gd name="connsiteY108" fmla="*/ 3718242 h 3784177"/>
              <a:gd name="connsiteX109" fmla="*/ 222239 w 8037833"/>
              <a:gd name="connsiteY109" fmla="*/ 3672335 h 3784177"/>
              <a:gd name="connsiteX110" fmla="*/ 163578 w 8037833"/>
              <a:gd name="connsiteY110" fmla="*/ 3656292 h 3784177"/>
              <a:gd name="connsiteX111" fmla="*/ 72220 w 8037833"/>
              <a:gd name="connsiteY111" fmla="*/ 3645272 h 3784177"/>
              <a:gd name="connsiteX112" fmla="*/ 44395 w 8037833"/>
              <a:gd name="connsiteY112" fmla="*/ 3639455 h 3784177"/>
              <a:gd name="connsiteX113" fmla="*/ 1962 w 8037833"/>
              <a:gd name="connsiteY113" fmla="*/ 3635948 h 3784177"/>
              <a:gd name="connsiteX114" fmla="*/ 0 w 8037833"/>
              <a:gd name="connsiteY114" fmla="*/ 3635261 h 3784177"/>
              <a:gd name="connsiteX115" fmla="*/ 0 w 8037833"/>
              <a:gd name="connsiteY115"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687784 w 8037833"/>
              <a:gd name="connsiteY17" fmla="*/ 3376132 h 3784177"/>
              <a:gd name="connsiteX18" fmla="*/ 6566539 w 8037833"/>
              <a:gd name="connsiteY18" fmla="*/ 3382500 h 3784177"/>
              <a:gd name="connsiteX19" fmla="*/ 6352283 w 8037833"/>
              <a:gd name="connsiteY19" fmla="*/ 3374762 h 3784177"/>
              <a:gd name="connsiteX20" fmla="*/ 6111718 w 8037833"/>
              <a:gd name="connsiteY20" fmla="*/ 3357536 h 3784177"/>
              <a:gd name="connsiteX21" fmla="*/ 6022263 w 8037833"/>
              <a:gd name="connsiteY21" fmla="*/ 3359057 h 3784177"/>
              <a:gd name="connsiteX22" fmla="*/ 5891274 w 8037833"/>
              <a:gd name="connsiteY22" fmla="*/ 3397681 h 3784177"/>
              <a:gd name="connsiteX23" fmla="*/ 5746050 w 8037833"/>
              <a:gd name="connsiteY23" fmla="*/ 3426142 h 3784177"/>
              <a:gd name="connsiteX24" fmla="*/ 5613670 w 8037833"/>
              <a:gd name="connsiteY24" fmla="*/ 3428671 h 3784177"/>
              <a:gd name="connsiteX25" fmla="*/ 5535334 w 8037833"/>
              <a:gd name="connsiteY25" fmla="*/ 3437044 h 3784177"/>
              <a:gd name="connsiteX26" fmla="*/ 5506940 w 8037833"/>
              <a:gd name="connsiteY26" fmla="*/ 3450999 h 3784177"/>
              <a:gd name="connsiteX27" fmla="*/ 5466372 w 8037833"/>
              <a:gd name="connsiteY27" fmla="*/ 3463245 h 3784177"/>
              <a:gd name="connsiteX28" fmla="*/ 5395833 w 8037833"/>
              <a:gd name="connsiteY28" fmla="*/ 3493194 h 3784177"/>
              <a:gd name="connsiteX29" fmla="*/ 5305325 w 8037833"/>
              <a:gd name="connsiteY29" fmla="*/ 3505200 h 3784177"/>
              <a:gd name="connsiteX30" fmla="*/ 5223043 w 8037833"/>
              <a:gd name="connsiteY30" fmla="*/ 3491664 h 3784177"/>
              <a:gd name="connsiteX31" fmla="*/ 5217733 w 8037833"/>
              <a:gd name="connsiteY31" fmla="*/ 3500463 h 3784177"/>
              <a:gd name="connsiteX32" fmla="*/ 5167992 w 8037833"/>
              <a:gd name="connsiteY32" fmla="*/ 3504085 h 3784177"/>
              <a:gd name="connsiteX33" fmla="*/ 4987020 w 8037833"/>
              <a:gd name="connsiteY33" fmla="*/ 3461263 h 3784177"/>
              <a:gd name="connsiteX34" fmla="*/ 4890003 w 8037833"/>
              <a:gd name="connsiteY34" fmla="*/ 3469874 h 3784177"/>
              <a:gd name="connsiteX35" fmla="*/ 4856654 w 8037833"/>
              <a:gd name="connsiteY35" fmla="*/ 3481880 h 3784177"/>
              <a:gd name="connsiteX36" fmla="*/ 4800711 w 8037833"/>
              <a:gd name="connsiteY36" fmla="*/ 3501441 h 3784177"/>
              <a:gd name="connsiteX37" fmla="*/ 4761569 w 8037833"/>
              <a:gd name="connsiteY37" fmla="*/ 3538103 h 3784177"/>
              <a:gd name="connsiteX38" fmla="*/ 4713734 w 8037833"/>
              <a:gd name="connsiteY38" fmla="*/ 3545724 h 3784177"/>
              <a:gd name="connsiteX39" fmla="*/ 4649120 w 8037833"/>
              <a:gd name="connsiteY39" fmla="*/ 3536392 h 3784177"/>
              <a:gd name="connsiteX40" fmla="*/ 4573578 w 8037833"/>
              <a:gd name="connsiteY40" fmla="*/ 3565923 h 3784177"/>
              <a:gd name="connsiteX41" fmla="*/ 4529117 w 8037833"/>
              <a:gd name="connsiteY41" fmla="*/ 3575592 h 3784177"/>
              <a:gd name="connsiteX42" fmla="*/ 4408641 w 8037833"/>
              <a:gd name="connsiteY42" fmla="*/ 3610000 h 3784177"/>
              <a:gd name="connsiteX43" fmla="*/ 4356402 w 8037833"/>
              <a:gd name="connsiteY43" fmla="*/ 3642792 h 3784177"/>
              <a:gd name="connsiteX44" fmla="*/ 4270245 w 8037833"/>
              <a:gd name="connsiteY44" fmla="*/ 3665789 h 3784177"/>
              <a:gd name="connsiteX45" fmla="*/ 4208725 w 8037833"/>
              <a:gd name="connsiteY45" fmla="*/ 3704841 h 3784177"/>
              <a:gd name="connsiteX46" fmla="*/ 4201632 w 8037833"/>
              <a:gd name="connsiteY46" fmla="*/ 3702602 h 3784177"/>
              <a:gd name="connsiteX47" fmla="*/ 4191289 w 8037833"/>
              <a:gd name="connsiteY47" fmla="*/ 3702380 h 3784177"/>
              <a:gd name="connsiteX48" fmla="*/ 4191039 w 8037833"/>
              <a:gd name="connsiteY48" fmla="*/ 3702831 h 3784177"/>
              <a:gd name="connsiteX49" fmla="*/ 4181340 w 8037833"/>
              <a:gd name="connsiteY49" fmla="*/ 3701729 h 3784177"/>
              <a:gd name="connsiteX50" fmla="*/ 4133816 w 8037833"/>
              <a:gd name="connsiteY50" fmla="*/ 3690565 h 3784177"/>
              <a:gd name="connsiteX51" fmla="*/ 4071732 w 8037833"/>
              <a:gd name="connsiteY51" fmla="*/ 3732513 h 3784177"/>
              <a:gd name="connsiteX52" fmla="*/ 4045924 w 8037833"/>
              <a:gd name="connsiteY52" fmla="*/ 3739404 h 3784177"/>
              <a:gd name="connsiteX53" fmla="*/ 4032171 w 8037833"/>
              <a:gd name="connsiteY53" fmla="*/ 3745523 h 3784177"/>
              <a:gd name="connsiteX54" fmla="*/ 4031335 w 8037833"/>
              <a:gd name="connsiteY54" fmla="*/ 3747479 h 3784177"/>
              <a:gd name="connsiteX55" fmla="*/ 3985774 w 8037833"/>
              <a:gd name="connsiteY55" fmla="*/ 3736547 h 3784177"/>
              <a:gd name="connsiteX56" fmla="*/ 3979769 w 8037833"/>
              <a:gd name="connsiteY56" fmla="*/ 3738769 h 3784177"/>
              <a:gd name="connsiteX57" fmla="*/ 3950014 w 8037833"/>
              <a:gd name="connsiteY57" fmla="*/ 3726942 h 3784177"/>
              <a:gd name="connsiteX58" fmla="*/ 3934671 w 8037833"/>
              <a:gd name="connsiteY58" fmla="*/ 3723339 h 3784177"/>
              <a:gd name="connsiteX59" fmla="*/ 3930274 w 8037833"/>
              <a:gd name="connsiteY59" fmla="*/ 3717148 h 3784177"/>
              <a:gd name="connsiteX60" fmla="*/ 3907660 w 8037833"/>
              <a:gd name="connsiteY60" fmla="*/ 3714456 h 3784177"/>
              <a:gd name="connsiteX61" fmla="*/ 3905087 w 8037833"/>
              <a:gd name="connsiteY61" fmla="*/ 3716098 h 3784177"/>
              <a:gd name="connsiteX62" fmla="*/ 3886347 w 8037833"/>
              <a:gd name="connsiteY62" fmla="*/ 3706620 h 3784177"/>
              <a:gd name="connsiteX63" fmla="*/ 3870533 w 8037833"/>
              <a:gd name="connsiteY63" fmla="*/ 3689905 h 3784177"/>
              <a:gd name="connsiteX64" fmla="*/ 3678563 w 8037833"/>
              <a:gd name="connsiteY64" fmla="*/ 3694486 h 3784177"/>
              <a:gd name="connsiteX65" fmla="*/ 3524121 w 8037833"/>
              <a:gd name="connsiteY65" fmla="*/ 3642736 h 3784177"/>
              <a:gd name="connsiteX66" fmla="*/ 3432153 w 8037833"/>
              <a:gd name="connsiteY66" fmla="*/ 3667780 h 3784177"/>
              <a:gd name="connsiteX67" fmla="*/ 3373519 w 8037833"/>
              <a:gd name="connsiteY67" fmla="*/ 3665785 h 3784177"/>
              <a:gd name="connsiteX68" fmla="*/ 3114267 w 8037833"/>
              <a:gd name="connsiteY68" fmla="*/ 3638983 h 3784177"/>
              <a:gd name="connsiteX69" fmla="*/ 2989722 w 8037833"/>
              <a:gd name="connsiteY69" fmla="*/ 3623230 h 3784177"/>
              <a:gd name="connsiteX70" fmla="*/ 2965734 w 8037833"/>
              <a:gd name="connsiteY70" fmla="*/ 3635676 h 3784177"/>
              <a:gd name="connsiteX71" fmla="*/ 2961603 w 8037833"/>
              <a:gd name="connsiteY71" fmla="*/ 3638221 h 3784177"/>
              <a:gd name="connsiteX72" fmla="*/ 2944959 w 8037833"/>
              <a:gd name="connsiteY72" fmla="*/ 3639723 h 3784177"/>
              <a:gd name="connsiteX73" fmla="*/ 2940402 w 8037833"/>
              <a:gd name="connsiteY73" fmla="*/ 3651000 h 3784177"/>
              <a:gd name="connsiteX74" fmla="*/ 2915449 w 8037833"/>
              <a:gd name="connsiteY74" fmla="*/ 3661039 h 3784177"/>
              <a:gd name="connsiteX75" fmla="*/ 2884777 w 8037833"/>
              <a:gd name="connsiteY75" fmla="*/ 3660775 h 3784177"/>
              <a:gd name="connsiteX76" fmla="*/ 2739034 w 8037833"/>
              <a:gd name="connsiteY76" fmla="*/ 3647396 h 3784177"/>
              <a:gd name="connsiteX77" fmla="*/ 2651827 w 8037833"/>
              <a:gd name="connsiteY77" fmla="*/ 3646306 h 3784177"/>
              <a:gd name="connsiteX78" fmla="*/ 2618680 w 8037833"/>
              <a:gd name="connsiteY78" fmla="*/ 3656755 h 3784177"/>
              <a:gd name="connsiteX79" fmla="*/ 2572404 w 8037833"/>
              <a:gd name="connsiteY79" fmla="*/ 3664043 h 3784177"/>
              <a:gd name="connsiteX80" fmla="*/ 2423704 w 8037833"/>
              <a:gd name="connsiteY80" fmla="*/ 3658079 h 3784177"/>
              <a:gd name="connsiteX81" fmla="*/ 2301172 w 8037833"/>
              <a:gd name="connsiteY81" fmla="*/ 3663053 h 3784177"/>
              <a:gd name="connsiteX82" fmla="*/ 2294102 w 8037833"/>
              <a:gd name="connsiteY82" fmla="*/ 3671151 h 3784177"/>
              <a:gd name="connsiteX83" fmla="*/ 2238966 w 8037833"/>
              <a:gd name="connsiteY83" fmla="*/ 3668777 h 3784177"/>
              <a:gd name="connsiteX84" fmla="*/ 2082844 w 8037833"/>
              <a:gd name="connsiteY84" fmla="*/ 3631994 h 3784177"/>
              <a:gd name="connsiteX85" fmla="*/ 1938480 w 8037833"/>
              <a:gd name="connsiteY85" fmla="*/ 3601439 h 3784177"/>
              <a:gd name="connsiteX86" fmla="*/ 1900166 w 8037833"/>
              <a:gd name="connsiteY86" fmla="*/ 3609358 h 3784177"/>
              <a:gd name="connsiteX87" fmla="*/ 1835976 w 8037833"/>
              <a:gd name="connsiteY87" fmla="*/ 3622065 h 3784177"/>
              <a:gd name="connsiteX88" fmla="*/ 1787830 w 8037833"/>
              <a:gd name="connsiteY88" fmla="*/ 3633173 h 3784177"/>
              <a:gd name="connsiteX89" fmla="*/ 1734224 w 8037833"/>
              <a:gd name="connsiteY89" fmla="*/ 3655593 h 3784177"/>
              <a:gd name="connsiteX90" fmla="*/ 1721989 w 8037833"/>
              <a:gd name="connsiteY90" fmla="*/ 3627298 h 3784177"/>
              <a:gd name="connsiteX91" fmla="*/ 1664576 w 8037833"/>
              <a:gd name="connsiteY91" fmla="*/ 3638572 h 3784177"/>
              <a:gd name="connsiteX92" fmla="*/ 1577459 w 8037833"/>
              <a:gd name="connsiteY92" fmla="*/ 3658824 h 3784177"/>
              <a:gd name="connsiteX93" fmla="*/ 1527269 w 8037833"/>
              <a:gd name="connsiteY93" fmla="*/ 3663088 h 3784177"/>
              <a:gd name="connsiteX94" fmla="*/ 1390118 w 8037833"/>
              <a:gd name="connsiteY94" fmla="*/ 3682789 h 3784177"/>
              <a:gd name="connsiteX95" fmla="*/ 1252698 w 8037833"/>
              <a:gd name="connsiteY95" fmla="*/ 3708662 h 3784177"/>
              <a:gd name="connsiteX96" fmla="*/ 1171039 w 8037833"/>
              <a:gd name="connsiteY96" fmla="*/ 3758642 h 3784177"/>
              <a:gd name="connsiteX97" fmla="*/ 1058106 w 8037833"/>
              <a:gd name="connsiteY97" fmla="*/ 3776166 h 3784177"/>
              <a:gd name="connsiteX98" fmla="*/ 1039167 w 8037833"/>
              <a:gd name="connsiteY98" fmla="*/ 3784177 h 3784177"/>
              <a:gd name="connsiteX99" fmla="*/ 1012958 w 8037833"/>
              <a:gd name="connsiteY99" fmla="*/ 3779206 h 3784177"/>
              <a:gd name="connsiteX100" fmla="*/ 907906 w 8037833"/>
              <a:gd name="connsiteY100" fmla="*/ 3757678 h 3784177"/>
              <a:gd name="connsiteX101" fmla="*/ 825226 w 8037833"/>
              <a:gd name="connsiteY101" fmla="*/ 3726369 h 3784177"/>
              <a:gd name="connsiteX102" fmla="*/ 722264 w 8037833"/>
              <a:gd name="connsiteY102" fmla="*/ 3747612 h 3784177"/>
              <a:gd name="connsiteX103" fmla="*/ 659460 w 8037833"/>
              <a:gd name="connsiteY103" fmla="*/ 3740429 h 3784177"/>
              <a:gd name="connsiteX104" fmla="*/ 556552 w 8037833"/>
              <a:gd name="connsiteY104" fmla="*/ 3739124 h 3784177"/>
              <a:gd name="connsiteX105" fmla="*/ 445444 w 8037833"/>
              <a:gd name="connsiteY105" fmla="*/ 3764831 h 3784177"/>
              <a:gd name="connsiteX106" fmla="*/ 393295 w 8037833"/>
              <a:gd name="connsiteY106" fmla="*/ 3753097 h 3784177"/>
              <a:gd name="connsiteX107" fmla="*/ 339711 w 8037833"/>
              <a:gd name="connsiteY107" fmla="*/ 3718242 h 3784177"/>
              <a:gd name="connsiteX108" fmla="*/ 222239 w 8037833"/>
              <a:gd name="connsiteY108" fmla="*/ 3672335 h 3784177"/>
              <a:gd name="connsiteX109" fmla="*/ 163578 w 8037833"/>
              <a:gd name="connsiteY109" fmla="*/ 3656292 h 3784177"/>
              <a:gd name="connsiteX110" fmla="*/ 72220 w 8037833"/>
              <a:gd name="connsiteY110" fmla="*/ 3645272 h 3784177"/>
              <a:gd name="connsiteX111" fmla="*/ 44395 w 8037833"/>
              <a:gd name="connsiteY111" fmla="*/ 3639455 h 3784177"/>
              <a:gd name="connsiteX112" fmla="*/ 1962 w 8037833"/>
              <a:gd name="connsiteY112" fmla="*/ 3635948 h 3784177"/>
              <a:gd name="connsiteX113" fmla="*/ 0 w 8037833"/>
              <a:gd name="connsiteY113" fmla="*/ 3635261 h 3784177"/>
              <a:gd name="connsiteX114" fmla="*/ 0 w 8037833"/>
              <a:gd name="connsiteY114"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687784 w 8037833"/>
              <a:gd name="connsiteY17" fmla="*/ 3376132 h 3784177"/>
              <a:gd name="connsiteX18" fmla="*/ 6566539 w 8037833"/>
              <a:gd name="connsiteY18" fmla="*/ 3382500 h 3784177"/>
              <a:gd name="connsiteX19" fmla="*/ 6352283 w 8037833"/>
              <a:gd name="connsiteY19" fmla="*/ 3374762 h 3784177"/>
              <a:gd name="connsiteX20" fmla="*/ 6111718 w 8037833"/>
              <a:gd name="connsiteY20" fmla="*/ 3357536 h 3784177"/>
              <a:gd name="connsiteX21" fmla="*/ 6022263 w 8037833"/>
              <a:gd name="connsiteY21" fmla="*/ 3359057 h 3784177"/>
              <a:gd name="connsiteX22" fmla="*/ 5891274 w 8037833"/>
              <a:gd name="connsiteY22" fmla="*/ 3397681 h 3784177"/>
              <a:gd name="connsiteX23" fmla="*/ 5746050 w 8037833"/>
              <a:gd name="connsiteY23" fmla="*/ 3426142 h 3784177"/>
              <a:gd name="connsiteX24" fmla="*/ 5613670 w 8037833"/>
              <a:gd name="connsiteY24" fmla="*/ 3428671 h 3784177"/>
              <a:gd name="connsiteX25" fmla="*/ 5535334 w 8037833"/>
              <a:gd name="connsiteY25" fmla="*/ 3437044 h 3784177"/>
              <a:gd name="connsiteX26" fmla="*/ 5506940 w 8037833"/>
              <a:gd name="connsiteY26" fmla="*/ 3450999 h 3784177"/>
              <a:gd name="connsiteX27" fmla="*/ 5466372 w 8037833"/>
              <a:gd name="connsiteY27" fmla="*/ 3463245 h 3784177"/>
              <a:gd name="connsiteX28" fmla="*/ 5395833 w 8037833"/>
              <a:gd name="connsiteY28" fmla="*/ 3493194 h 3784177"/>
              <a:gd name="connsiteX29" fmla="*/ 5305325 w 8037833"/>
              <a:gd name="connsiteY29" fmla="*/ 3505200 h 3784177"/>
              <a:gd name="connsiteX30" fmla="*/ 5223043 w 8037833"/>
              <a:gd name="connsiteY30" fmla="*/ 3491664 h 3784177"/>
              <a:gd name="connsiteX31" fmla="*/ 5217733 w 8037833"/>
              <a:gd name="connsiteY31" fmla="*/ 3500463 h 3784177"/>
              <a:gd name="connsiteX32" fmla="*/ 5167992 w 8037833"/>
              <a:gd name="connsiteY32" fmla="*/ 3504085 h 3784177"/>
              <a:gd name="connsiteX33" fmla="*/ 4987020 w 8037833"/>
              <a:gd name="connsiteY33" fmla="*/ 3461263 h 3784177"/>
              <a:gd name="connsiteX34" fmla="*/ 4890003 w 8037833"/>
              <a:gd name="connsiteY34" fmla="*/ 3469874 h 3784177"/>
              <a:gd name="connsiteX35" fmla="*/ 4856654 w 8037833"/>
              <a:gd name="connsiteY35" fmla="*/ 3481880 h 3784177"/>
              <a:gd name="connsiteX36" fmla="*/ 4800711 w 8037833"/>
              <a:gd name="connsiteY36" fmla="*/ 3501441 h 3784177"/>
              <a:gd name="connsiteX37" fmla="*/ 4761569 w 8037833"/>
              <a:gd name="connsiteY37" fmla="*/ 3538103 h 3784177"/>
              <a:gd name="connsiteX38" fmla="*/ 4713734 w 8037833"/>
              <a:gd name="connsiteY38" fmla="*/ 3545724 h 3784177"/>
              <a:gd name="connsiteX39" fmla="*/ 4649120 w 8037833"/>
              <a:gd name="connsiteY39" fmla="*/ 3536392 h 3784177"/>
              <a:gd name="connsiteX40" fmla="*/ 4573578 w 8037833"/>
              <a:gd name="connsiteY40" fmla="*/ 3565923 h 3784177"/>
              <a:gd name="connsiteX41" fmla="*/ 4529117 w 8037833"/>
              <a:gd name="connsiteY41" fmla="*/ 3575592 h 3784177"/>
              <a:gd name="connsiteX42" fmla="*/ 4408641 w 8037833"/>
              <a:gd name="connsiteY42" fmla="*/ 3610000 h 3784177"/>
              <a:gd name="connsiteX43" fmla="*/ 4356402 w 8037833"/>
              <a:gd name="connsiteY43" fmla="*/ 3642792 h 3784177"/>
              <a:gd name="connsiteX44" fmla="*/ 4270245 w 8037833"/>
              <a:gd name="connsiteY44" fmla="*/ 3665789 h 3784177"/>
              <a:gd name="connsiteX45" fmla="*/ 4208725 w 8037833"/>
              <a:gd name="connsiteY45" fmla="*/ 3704841 h 3784177"/>
              <a:gd name="connsiteX46" fmla="*/ 4201632 w 8037833"/>
              <a:gd name="connsiteY46" fmla="*/ 3702602 h 3784177"/>
              <a:gd name="connsiteX47" fmla="*/ 4191289 w 8037833"/>
              <a:gd name="connsiteY47" fmla="*/ 3702380 h 3784177"/>
              <a:gd name="connsiteX48" fmla="*/ 4191039 w 8037833"/>
              <a:gd name="connsiteY48" fmla="*/ 3702831 h 3784177"/>
              <a:gd name="connsiteX49" fmla="*/ 4181340 w 8037833"/>
              <a:gd name="connsiteY49" fmla="*/ 3701729 h 3784177"/>
              <a:gd name="connsiteX50" fmla="*/ 4133816 w 8037833"/>
              <a:gd name="connsiteY50" fmla="*/ 3690565 h 3784177"/>
              <a:gd name="connsiteX51" fmla="*/ 4071732 w 8037833"/>
              <a:gd name="connsiteY51" fmla="*/ 3732513 h 3784177"/>
              <a:gd name="connsiteX52" fmla="*/ 4045924 w 8037833"/>
              <a:gd name="connsiteY52" fmla="*/ 3739404 h 3784177"/>
              <a:gd name="connsiteX53" fmla="*/ 4032171 w 8037833"/>
              <a:gd name="connsiteY53" fmla="*/ 3745523 h 3784177"/>
              <a:gd name="connsiteX54" fmla="*/ 4031335 w 8037833"/>
              <a:gd name="connsiteY54" fmla="*/ 3747479 h 3784177"/>
              <a:gd name="connsiteX55" fmla="*/ 3985774 w 8037833"/>
              <a:gd name="connsiteY55" fmla="*/ 3736547 h 3784177"/>
              <a:gd name="connsiteX56" fmla="*/ 3979769 w 8037833"/>
              <a:gd name="connsiteY56" fmla="*/ 3738769 h 3784177"/>
              <a:gd name="connsiteX57" fmla="*/ 3950014 w 8037833"/>
              <a:gd name="connsiteY57" fmla="*/ 3726942 h 3784177"/>
              <a:gd name="connsiteX58" fmla="*/ 3934671 w 8037833"/>
              <a:gd name="connsiteY58" fmla="*/ 3723339 h 3784177"/>
              <a:gd name="connsiteX59" fmla="*/ 3930274 w 8037833"/>
              <a:gd name="connsiteY59" fmla="*/ 3717148 h 3784177"/>
              <a:gd name="connsiteX60" fmla="*/ 3907660 w 8037833"/>
              <a:gd name="connsiteY60" fmla="*/ 3714456 h 3784177"/>
              <a:gd name="connsiteX61" fmla="*/ 3905087 w 8037833"/>
              <a:gd name="connsiteY61" fmla="*/ 3716098 h 3784177"/>
              <a:gd name="connsiteX62" fmla="*/ 3886347 w 8037833"/>
              <a:gd name="connsiteY62" fmla="*/ 3706620 h 3784177"/>
              <a:gd name="connsiteX63" fmla="*/ 3870533 w 8037833"/>
              <a:gd name="connsiteY63" fmla="*/ 3689905 h 3784177"/>
              <a:gd name="connsiteX64" fmla="*/ 3678563 w 8037833"/>
              <a:gd name="connsiteY64" fmla="*/ 3694486 h 3784177"/>
              <a:gd name="connsiteX65" fmla="*/ 3524121 w 8037833"/>
              <a:gd name="connsiteY65" fmla="*/ 3642736 h 3784177"/>
              <a:gd name="connsiteX66" fmla="*/ 3432153 w 8037833"/>
              <a:gd name="connsiteY66" fmla="*/ 3667780 h 3784177"/>
              <a:gd name="connsiteX67" fmla="*/ 3373519 w 8037833"/>
              <a:gd name="connsiteY67" fmla="*/ 3665785 h 3784177"/>
              <a:gd name="connsiteX68" fmla="*/ 3114267 w 8037833"/>
              <a:gd name="connsiteY68" fmla="*/ 3638983 h 3784177"/>
              <a:gd name="connsiteX69" fmla="*/ 2989722 w 8037833"/>
              <a:gd name="connsiteY69" fmla="*/ 3623230 h 3784177"/>
              <a:gd name="connsiteX70" fmla="*/ 2965734 w 8037833"/>
              <a:gd name="connsiteY70" fmla="*/ 3635676 h 3784177"/>
              <a:gd name="connsiteX71" fmla="*/ 2961603 w 8037833"/>
              <a:gd name="connsiteY71" fmla="*/ 3638221 h 3784177"/>
              <a:gd name="connsiteX72" fmla="*/ 2944959 w 8037833"/>
              <a:gd name="connsiteY72" fmla="*/ 3639723 h 3784177"/>
              <a:gd name="connsiteX73" fmla="*/ 2940402 w 8037833"/>
              <a:gd name="connsiteY73" fmla="*/ 3651000 h 3784177"/>
              <a:gd name="connsiteX74" fmla="*/ 2915449 w 8037833"/>
              <a:gd name="connsiteY74" fmla="*/ 3661039 h 3784177"/>
              <a:gd name="connsiteX75" fmla="*/ 2884777 w 8037833"/>
              <a:gd name="connsiteY75" fmla="*/ 3660775 h 3784177"/>
              <a:gd name="connsiteX76" fmla="*/ 2739034 w 8037833"/>
              <a:gd name="connsiteY76" fmla="*/ 3647396 h 3784177"/>
              <a:gd name="connsiteX77" fmla="*/ 2651827 w 8037833"/>
              <a:gd name="connsiteY77" fmla="*/ 3646306 h 3784177"/>
              <a:gd name="connsiteX78" fmla="*/ 2618680 w 8037833"/>
              <a:gd name="connsiteY78" fmla="*/ 3656755 h 3784177"/>
              <a:gd name="connsiteX79" fmla="*/ 2572404 w 8037833"/>
              <a:gd name="connsiteY79" fmla="*/ 3664043 h 3784177"/>
              <a:gd name="connsiteX80" fmla="*/ 2423704 w 8037833"/>
              <a:gd name="connsiteY80" fmla="*/ 3658079 h 3784177"/>
              <a:gd name="connsiteX81" fmla="*/ 2301172 w 8037833"/>
              <a:gd name="connsiteY81" fmla="*/ 3663053 h 3784177"/>
              <a:gd name="connsiteX82" fmla="*/ 2294102 w 8037833"/>
              <a:gd name="connsiteY82" fmla="*/ 3671151 h 3784177"/>
              <a:gd name="connsiteX83" fmla="*/ 2238966 w 8037833"/>
              <a:gd name="connsiteY83" fmla="*/ 3668777 h 3784177"/>
              <a:gd name="connsiteX84" fmla="*/ 2082844 w 8037833"/>
              <a:gd name="connsiteY84" fmla="*/ 3631994 h 3784177"/>
              <a:gd name="connsiteX85" fmla="*/ 1938480 w 8037833"/>
              <a:gd name="connsiteY85" fmla="*/ 3601439 h 3784177"/>
              <a:gd name="connsiteX86" fmla="*/ 1900166 w 8037833"/>
              <a:gd name="connsiteY86" fmla="*/ 3609358 h 3784177"/>
              <a:gd name="connsiteX87" fmla="*/ 1835976 w 8037833"/>
              <a:gd name="connsiteY87" fmla="*/ 3622065 h 3784177"/>
              <a:gd name="connsiteX88" fmla="*/ 1787830 w 8037833"/>
              <a:gd name="connsiteY88" fmla="*/ 3633173 h 3784177"/>
              <a:gd name="connsiteX89" fmla="*/ 1734224 w 8037833"/>
              <a:gd name="connsiteY89" fmla="*/ 3655593 h 3784177"/>
              <a:gd name="connsiteX90" fmla="*/ 1664576 w 8037833"/>
              <a:gd name="connsiteY90" fmla="*/ 3638572 h 3784177"/>
              <a:gd name="connsiteX91" fmla="*/ 1577459 w 8037833"/>
              <a:gd name="connsiteY91" fmla="*/ 3658824 h 3784177"/>
              <a:gd name="connsiteX92" fmla="*/ 1527269 w 8037833"/>
              <a:gd name="connsiteY92" fmla="*/ 3663088 h 3784177"/>
              <a:gd name="connsiteX93" fmla="*/ 1390118 w 8037833"/>
              <a:gd name="connsiteY93" fmla="*/ 3682789 h 3784177"/>
              <a:gd name="connsiteX94" fmla="*/ 1252698 w 8037833"/>
              <a:gd name="connsiteY94" fmla="*/ 3708662 h 3784177"/>
              <a:gd name="connsiteX95" fmla="*/ 1171039 w 8037833"/>
              <a:gd name="connsiteY95" fmla="*/ 3758642 h 3784177"/>
              <a:gd name="connsiteX96" fmla="*/ 1058106 w 8037833"/>
              <a:gd name="connsiteY96" fmla="*/ 3776166 h 3784177"/>
              <a:gd name="connsiteX97" fmla="*/ 1039167 w 8037833"/>
              <a:gd name="connsiteY97" fmla="*/ 3784177 h 3784177"/>
              <a:gd name="connsiteX98" fmla="*/ 1012958 w 8037833"/>
              <a:gd name="connsiteY98" fmla="*/ 3779206 h 3784177"/>
              <a:gd name="connsiteX99" fmla="*/ 907906 w 8037833"/>
              <a:gd name="connsiteY99" fmla="*/ 3757678 h 3784177"/>
              <a:gd name="connsiteX100" fmla="*/ 825226 w 8037833"/>
              <a:gd name="connsiteY100" fmla="*/ 3726369 h 3784177"/>
              <a:gd name="connsiteX101" fmla="*/ 722264 w 8037833"/>
              <a:gd name="connsiteY101" fmla="*/ 3747612 h 3784177"/>
              <a:gd name="connsiteX102" fmla="*/ 659460 w 8037833"/>
              <a:gd name="connsiteY102" fmla="*/ 3740429 h 3784177"/>
              <a:gd name="connsiteX103" fmla="*/ 556552 w 8037833"/>
              <a:gd name="connsiteY103" fmla="*/ 3739124 h 3784177"/>
              <a:gd name="connsiteX104" fmla="*/ 445444 w 8037833"/>
              <a:gd name="connsiteY104" fmla="*/ 3764831 h 3784177"/>
              <a:gd name="connsiteX105" fmla="*/ 393295 w 8037833"/>
              <a:gd name="connsiteY105" fmla="*/ 3753097 h 3784177"/>
              <a:gd name="connsiteX106" fmla="*/ 339711 w 8037833"/>
              <a:gd name="connsiteY106" fmla="*/ 3718242 h 3784177"/>
              <a:gd name="connsiteX107" fmla="*/ 222239 w 8037833"/>
              <a:gd name="connsiteY107" fmla="*/ 3672335 h 3784177"/>
              <a:gd name="connsiteX108" fmla="*/ 163578 w 8037833"/>
              <a:gd name="connsiteY108" fmla="*/ 3656292 h 3784177"/>
              <a:gd name="connsiteX109" fmla="*/ 72220 w 8037833"/>
              <a:gd name="connsiteY109" fmla="*/ 3645272 h 3784177"/>
              <a:gd name="connsiteX110" fmla="*/ 44395 w 8037833"/>
              <a:gd name="connsiteY110" fmla="*/ 3639455 h 3784177"/>
              <a:gd name="connsiteX111" fmla="*/ 1962 w 8037833"/>
              <a:gd name="connsiteY111" fmla="*/ 3635948 h 3784177"/>
              <a:gd name="connsiteX112" fmla="*/ 0 w 8037833"/>
              <a:gd name="connsiteY112" fmla="*/ 3635261 h 3784177"/>
              <a:gd name="connsiteX113" fmla="*/ 0 w 8037833"/>
              <a:gd name="connsiteY113"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687784 w 8037833"/>
              <a:gd name="connsiteY17" fmla="*/ 3376132 h 3784177"/>
              <a:gd name="connsiteX18" fmla="*/ 6566539 w 8037833"/>
              <a:gd name="connsiteY18" fmla="*/ 3382500 h 3784177"/>
              <a:gd name="connsiteX19" fmla="*/ 6352283 w 8037833"/>
              <a:gd name="connsiteY19" fmla="*/ 3374762 h 3784177"/>
              <a:gd name="connsiteX20" fmla="*/ 6111718 w 8037833"/>
              <a:gd name="connsiteY20" fmla="*/ 3357536 h 3784177"/>
              <a:gd name="connsiteX21" fmla="*/ 6022263 w 8037833"/>
              <a:gd name="connsiteY21" fmla="*/ 3359057 h 3784177"/>
              <a:gd name="connsiteX22" fmla="*/ 5891274 w 8037833"/>
              <a:gd name="connsiteY22" fmla="*/ 3397681 h 3784177"/>
              <a:gd name="connsiteX23" fmla="*/ 5746050 w 8037833"/>
              <a:gd name="connsiteY23" fmla="*/ 3426142 h 3784177"/>
              <a:gd name="connsiteX24" fmla="*/ 5613670 w 8037833"/>
              <a:gd name="connsiteY24" fmla="*/ 3428671 h 3784177"/>
              <a:gd name="connsiteX25" fmla="*/ 5535334 w 8037833"/>
              <a:gd name="connsiteY25" fmla="*/ 3437044 h 3784177"/>
              <a:gd name="connsiteX26" fmla="*/ 5506940 w 8037833"/>
              <a:gd name="connsiteY26" fmla="*/ 3450999 h 3784177"/>
              <a:gd name="connsiteX27" fmla="*/ 5466372 w 8037833"/>
              <a:gd name="connsiteY27" fmla="*/ 3463245 h 3784177"/>
              <a:gd name="connsiteX28" fmla="*/ 5395833 w 8037833"/>
              <a:gd name="connsiteY28" fmla="*/ 3493194 h 3784177"/>
              <a:gd name="connsiteX29" fmla="*/ 5305325 w 8037833"/>
              <a:gd name="connsiteY29" fmla="*/ 3505200 h 3784177"/>
              <a:gd name="connsiteX30" fmla="*/ 5223043 w 8037833"/>
              <a:gd name="connsiteY30" fmla="*/ 3491664 h 3784177"/>
              <a:gd name="connsiteX31" fmla="*/ 5217733 w 8037833"/>
              <a:gd name="connsiteY31" fmla="*/ 3500463 h 3784177"/>
              <a:gd name="connsiteX32" fmla="*/ 5167992 w 8037833"/>
              <a:gd name="connsiteY32" fmla="*/ 3504085 h 3784177"/>
              <a:gd name="connsiteX33" fmla="*/ 4987020 w 8037833"/>
              <a:gd name="connsiteY33" fmla="*/ 3461263 h 3784177"/>
              <a:gd name="connsiteX34" fmla="*/ 4890003 w 8037833"/>
              <a:gd name="connsiteY34" fmla="*/ 3469874 h 3784177"/>
              <a:gd name="connsiteX35" fmla="*/ 4856654 w 8037833"/>
              <a:gd name="connsiteY35" fmla="*/ 3481880 h 3784177"/>
              <a:gd name="connsiteX36" fmla="*/ 4800711 w 8037833"/>
              <a:gd name="connsiteY36" fmla="*/ 3501441 h 3784177"/>
              <a:gd name="connsiteX37" fmla="*/ 4761569 w 8037833"/>
              <a:gd name="connsiteY37" fmla="*/ 3538103 h 3784177"/>
              <a:gd name="connsiteX38" fmla="*/ 4713734 w 8037833"/>
              <a:gd name="connsiteY38" fmla="*/ 3545724 h 3784177"/>
              <a:gd name="connsiteX39" fmla="*/ 4649120 w 8037833"/>
              <a:gd name="connsiteY39" fmla="*/ 3536392 h 3784177"/>
              <a:gd name="connsiteX40" fmla="*/ 4573578 w 8037833"/>
              <a:gd name="connsiteY40" fmla="*/ 3565923 h 3784177"/>
              <a:gd name="connsiteX41" fmla="*/ 4529117 w 8037833"/>
              <a:gd name="connsiteY41" fmla="*/ 3575592 h 3784177"/>
              <a:gd name="connsiteX42" fmla="*/ 4408641 w 8037833"/>
              <a:gd name="connsiteY42" fmla="*/ 3610000 h 3784177"/>
              <a:gd name="connsiteX43" fmla="*/ 4356402 w 8037833"/>
              <a:gd name="connsiteY43" fmla="*/ 3642792 h 3784177"/>
              <a:gd name="connsiteX44" fmla="*/ 4270245 w 8037833"/>
              <a:gd name="connsiteY44" fmla="*/ 3665789 h 3784177"/>
              <a:gd name="connsiteX45" fmla="*/ 4208725 w 8037833"/>
              <a:gd name="connsiteY45" fmla="*/ 3704841 h 3784177"/>
              <a:gd name="connsiteX46" fmla="*/ 4201632 w 8037833"/>
              <a:gd name="connsiteY46" fmla="*/ 3702602 h 3784177"/>
              <a:gd name="connsiteX47" fmla="*/ 4191289 w 8037833"/>
              <a:gd name="connsiteY47" fmla="*/ 3702380 h 3784177"/>
              <a:gd name="connsiteX48" fmla="*/ 4191039 w 8037833"/>
              <a:gd name="connsiteY48" fmla="*/ 3702831 h 3784177"/>
              <a:gd name="connsiteX49" fmla="*/ 4181340 w 8037833"/>
              <a:gd name="connsiteY49" fmla="*/ 3701729 h 3784177"/>
              <a:gd name="connsiteX50" fmla="*/ 4133816 w 8037833"/>
              <a:gd name="connsiteY50" fmla="*/ 3690565 h 3784177"/>
              <a:gd name="connsiteX51" fmla="*/ 4071732 w 8037833"/>
              <a:gd name="connsiteY51" fmla="*/ 3732513 h 3784177"/>
              <a:gd name="connsiteX52" fmla="*/ 4045924 w 8037833"/>
              <a:gd name="connsiteY52" fmla="*/ 3739404 h 3784177"/>
              <a:gd name="connsiteX53" fmla="*/ 4032171 w 8037833"/>
              <a:gd name="connsiteY53" fmla="*/ 3745523 h 3784177"/>
              <a:gd name="connsiteX54" fmla="*/ 4031335 w 8037833"/>
              <a:gd name="connsiteY54" fmla="*/ 3747479 h 3784177"/>
              <a:gd name="connsiteX55" fmla="*/ 3985774 w 8037833"/>
              <a:gd name="connsiteY55" fmla="*/ 3736547 h 3784177"/>
              <a:gd name="connsiteX56" fmla="*/ 3979769 w 8037833"/>
              <a:gd name="connsiteY56" fmla="*/ 3738769 h 3784177"/>
              <a:gd name="connsiteX57" fmla="*/ 3950014 w 8037833"/>
              <a:gd name="connsiteY57" fmla="*/ 3726942 h 3784177"/>
              <a:gd name="connsiteX58" fmla="*/ 3934671 w 8037833"/>
              <a:gd name="connsiteY58" fmla="*/ 3723339 h 3784177"/>
              <a:gd name="connsiteX59" fmla="*/ 3930274 w 8037833"/>
              <a:gd name="connsiteY59" fmla="*/ 3717148 h 3784177"/>
              <a:gd name="connsiteX60" fmla="*/ 3907660 w 8037833"/>
              <a:gd name="connsiteY60" fmla="*/ 3714456 h 3784177"/>
              <a:gd name="connsiteX61" fmla="*/ 3905087 w 8037833"/>
              <a:gd name="connsiteY61" fmla="*/ 3716098 h 3784177"/>
              <a:gd name="connsiteX62" fmla="*/ 3886347 w 8037833"/>
              <a:gd name="connsiteY62" fmla="*/ 3706620 h 3784177"/>
              <a:gd name="connsiteX63" fmla="*/ 3870533 w 8037833"/>
              <a:gd name="connsiteY63" fmla="*/ 3689905 h 3784177"/>
              <a:gd name="connsiteX64" fmla="*/ 3678563 w 8037833"/>
              <a:gd name="connsiteY64" fmla="*/ 3694486 h 3784177"/>
              <a:gd name="connsiteX65" fmla="*/ 3524121 w 8037833"/>
              <a:gd name="connsiteY65" fmla="*/ 3642736 h 3784177"/>
              <a:gd name="connsiteX66" fmla="*/ 3432153 w 8037833"/>
              <a:gd name="connsiteY66" fmla="*/ 3667780 h 3784177"/>
              <a:gd name="connsiteX67" fmla="*/ 3373519 w 8037833"/>
              <a:gd name="connsiteY67" fmla="*/ 3665785 h 3784177"/>
              <a:gd name="connsiteX68" fmla="*/ 3114267 w 8037833"/>
              <a:gd name="connsiteY68" fmla="*/ 3638983 h 3784177"/>
              <a:gd name="connsiteX69" fmla="*/ 2989722 w 8037833"/>
              <a:gd name="connsiteY69" fmla="*/ 3623230 h 3784177"/>
              <a:gd name="connsiteX70" fmla="*/ 2965734 w 8037833"/>
              <a:gd name="connsiteY70" fmla="*/ 3635676 h 3784177"/>
              <a:gd name="connsiteX71" fmla="*/ 2961603 w 8037833"/>
              <a:gd name="connsiteY71" fmla="*/ 3638221 h 3784177"/>
              <a:gd name="connsiteX72" fmla="*/ 2944959 w 8037833"/>
              <a:gd name="connsiteY72" fmla="*/ 3639723 h 3784177"/>
              <a:gd name="connsiteX73" fmla="*/ 2940402 w 8037833"/>
              <a:gd name="connsiteY73" fmla="*/ 3651000 h 3784177"/>
              <a:gd name="connsiteX74" fmla="*/ 2915449 w 8037833"/>
              <a:gd name="connsiteY74" fmla="*/ 3661039 h 3784177"/>
              <a:gd name="connsiteX75" fmla="*/ 2884777 w 8037833"/>
              <a:gd name="connsiteY75" fmla="*/ 3660775 h 3784177"/>
              <a:gd name="connsiteX76" fmla="*/ 2739034 w 8037833"/>
              <a:gd name="connsiteY76" fmla="*/ 3647396 h 3784177"/>
              <a:gd name="connsiteX77" fmla="*/ 2651827 w 8037833"/>
              <a:gd name="connsiteY77" fmla="*/ 3646306 h 3784177"/>
              <a:gd name="connsiteX78" fmla="*/ 2618680 w 8037833"/>
              <a:gd name="connsiteY78" fmla="*/ 3656755 h 3784177"/>
              <a:gd name="connsiteX79" fmla="*/ 2572404 w 8037833"/>
              <a:gd name="connsiteY79" fmla="*/ 3664043 h 3784177"/>
              <a:gd name="connsiteX80" fmla="*/ 2423704 w 8037833"/>
              <a:gd name="connsiteY80" fmla="*/ 3658079 h 3784177"/>
              <a:gd name="connsiteX81" fmla="*/ 2301172 w 8037833"/>
              <a:gd name="connsiteY81" fmla="*/ 3663053 h 3784177"/>
              <a:gd name="connsiteX82" fmla="*/ 2294102 w 8037833"/>
              <a:gd name="connsiteY82" fmla="*/ 3671151 h 3784177"/>
              <a:gd name="connsiteX83" fmla="*/ 2238966 w 8037833"/>
              <a:gd name="connsiteY83" fmla="*/ 3668777 h 3784177"/>
              <a:gd name="connsiteX84" fmla="*/ 2082844 w 8037833"/>
              <a:gd name="connsiteY84" fmla="*/ 3631994 h 3784177"/>
              <a:gd name="connsiteX85" fmla="*/ 1938480 w 8037833"/>
              <a:gd name="connsiteY85" fmla="*/ 3601439 h 3784177"/>
              <a:gd name="connsiteX86" fmla="*/ 1900166 w 8037833"/>
              <a:gd name="connsiteY86" fmla="*/ 3609358 h 3784177"/>
              <a:gd name="connsiteX87" fmla="*/ 1787830 w 8037833"/>
              <a:gd name="connsiteY87" fmla="*/ 3633173 h 3784177"/>
              <a:gd name="connsiteX88" fmla="*/ 1734224 w 8037833"/>
              <a:gd name="connsiteY88" fmla="*/ 3655593 h 3784177"/>
              <a:gd name="connsiteX89" fmla="*/ 1664576 w 8037833"/>
              <a:gd name="connsiteY89" fmla="*/ 3638572 h 3784177"/>
              <a:gd name="connsiteX90" fmla="*/ 1577459 w 8037833"/>
              <a:gd name="connsiteY90" fmla="*/ 3658824 h 3784177"/>
              <a:gd name="connsiteX91" fmla="*/ 1527269 w 8037833"/>
              <a:gd name="connsiteY91" fmla="*/ 3663088 h 3784177"/>
              <a:gd name="connsiteX92" fmla="*/ 1390118 w 8037833"/>
              <a:gd name="connsiteY92" fmla="*/ 3682789 h 3784177"/>
              <a:gd name="connsiteX93" fmla="*/ 1252698 w 8037833"/>
              <a:gd name="connsiteY93" fmla="*/ 3708662 h 3784177"/>
              <a:gd name="connsiteX94" fmla="*/ 1171039 w 8037833"/>
              <a:gd name="connsiteY94" fmla="*/ 3758642 h 3784177"/>
              <a:gd name="connsiteX95" fmla="*/ 1058106 w 8037833"/>
              <a:gd name="connsiteY95" fmla="*/ 3776166 h 3784177"/>
              <a:gd name="connsiteX96" fmla="*/ 1039167 w 8037833"/>
              <a:gd name="connsiteY96" fmla="*/ 3784177 h 3784177"/>
              <a:gd name="connsiteX97" fmla="*/ 1012958 w 8037833"/>
              <a:gd name="connsiteY97" fmla="*/ 3779206 h 3784177"/>
              <a:gd name="connsiteX98" fmla="*/ 907906 w 8037833"/>
              <a:gd name="connsiteY98" fmla="*/ 3757678 h 3784177"/>
              <a:gd name="connsiteX99" fmla="*/ 825226 w 8037833"/>
              <a:gd name="connsiteY99" fmla="*/ 3726369 h 3784177"/>
              <a:gd name="connsiteX100" fmla="*/ 722264 w 8037833"/>
              <a:gd name="connsiteY100" fmla="*/ 3747612 h 3784177"/>
              <a:gd name="connsiteX101" fmla="*/ 659460 w 8037833"/>
              <a:gd name="connsiteY101" fmla="*/ 3740429 h 3784177"/>
              <a:gd name="connsiteX102" fmla="*/ 556552 w 8037833"/>
              <a:gd name="connsiteY102" fmla="*/ 3739124 h 3784177"/>
              <a:gd name="connsiteX103" fmla="*/ 445444 w 8037833"/>
              <a:gd name="connsiteY103" fmla="*/ 3764831 h 3784177"/>
              <a:gd name="connsiteX104" fmla="*/ 393295 w 8037833"/>
              <a:gd name="connsiteY104" fmla="*/ 3753097 h 3784177"/>
              <a:gd name="connsiteX105" fmla="*/ 339711 w 8037833"/>
              <a:gd name="connsiteY105" fmla="*/ 3718242 h 3784177"/>
              <a:gd name="connsiteX106" fmla="*/ 222239 w 8037833"/>
              <a:gd name="connsiteY106" fmla="*/ 3672335 h 3784177"/>
              <a:gd name="connsiteX107" fmla="*/ 163578 w 8037833"/>
              <a:gd name="connsiteY107" fmla="*/ 3656292 h 3784177"/>
              <a:gd name="connsiteX108" fmla="*/ 72220 w 8037833"/>
              <a:gd name="connsiteY108" fmla="*/ 3645272 h 3784177"/>
              <a:gd name="connsiteX109" fmla="*/ 44395 w 8037833"/>
              <a:gd name="connsiteY109" fmla="*/ 3639455 h 3784177"/>
              <a:gd name="connsiteX110" fmla="*/ 1962 w 8037833"/>
              <a:gd name="connsiteY110" fmla="*/ 3635948 h 3784177"/>
              <a:gd name="connsiteX111" fmla="*/ 0 w 8037833"/>
              <a:gd name="connsiteY111" fmla="*/ 3635261 h 3784177"/>
              <a:gd name="connsiteX112" fmla="*/ 0 w 8037833"/>
              <a:gd name="connsiteY112"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687784 w 8037833"/>
              <a:gd name="connsiteY17" fmla="*/ 3376132 h 3784177"/>
              <a:gd name="connsiteX18" fmla="*/ 6566539 w 8037833"/>
              <a:gd name="connsiteY18" fmla="*/ 3382500 h 3784177"/>
              <a:gd name="connsiteX19" fmla="*/ 6352283 w 8037833"/>
              <a:gd name="connsiteY19" fmla="*/ 3374762 h 3784177"/>
              <a:gd name="connsiteX20" fmla="*/ 6111718 w 8037833"/>
              <a:gd name="connsiteY20" fmla="*/ 3357536 h 3784177"/>
              <a:gd name="connsiteX21" fmla="*/ 6022263 w 8037833"/>
              <a:gd name="connsiteY21" fmla="*/ 3359057 h 3784177"/>
              <a:gd name="connsiteX22" fmla="*/ 5891274 w 8037833"/>
              <a:gd name="connsiteY22" fmla="*/ 3397681 h 3784177"/>
              <a:gd name="connsiteX23" fmla="*/ 5746050 w 8037833"/>
              <a:gd name="connsiteY23" fmla="*/ 3426142 h 3784177"/>
              <a:gd name="connsiteX24" fmla="*/ 5613670 w 8037833"/>
              <a:gd name="connsiteY24" fmla="*/ 3428671 h 3784177"/>
              <a:gd name="connsiteX25" fmla="*/ 5535334 w 8037833"/>
              <a:gd name="connsiteY25" fmla="*/ 3437044 h 3784177"/>
              <a:gd name="connsiteX26" fmla="*/ 5506940 w 8037833"/>
              <a:gd name="connsiteY26" fmla="*/ 3450999 h 3784177"/>
              <a:gd name="connsiteX27" fmla="*/ 5466372 w 8037833"/>
              <a:gd name="connsiteY27" fmla="*/ 3463245 h 3784177"/>
              <a:gd name="connsiteX28" fmla="*/ 5395833 w 8037833"/>
              <a:gd name="connsiteY28" fmla="*/ 3493194 h 3784177"/>
              <a:gd name="connsiteX29" fmla="*/ 5305325 w 8037833"/>
              <a:gd name="connsiteY29" fmla="*/ 3505200 h 3784177"/>
              <a:gd name="connsiteX30" fmla="*/ 5223043 w 8037833"/>
              <a:gd name="connsiteY30" fmla="*/ 3491664 h 3784177"/>
              <a:gd name="connsiteX31" fmla="*/ 5217733 w 8037833"/>
              <a:gd name="connsiteY31" fmla="*/ 3500463 h 3784177"/>
              <a:gd name="connsiteX32" fmla="*/ 5167992 w 8037833"/>
              <a:gd name="connsiteY32" fmla="*/ 3504085 h 3784177"/>
              <a:gd name="connsiteX33" fmla="*/ 4987020 w 8037833"/>
              <a:gd name="connsiteY33" fmla="*/ 3461263 h 3784177"/>
              <a:gd name="connsiteX34" fmla="*/ 4890003 w 8037833"/>
              <a:gd name="connsiteY34" fmla="*/ 3469874 h 3784177"/>
              <a:gd name="connsiteX35" fmla="*/ 4856654 w 8037833"/>
              <a:gd name="connsiteY35" fmla="*/ 3481880 h 3784177"/>
              <a:gd name="connsiteX36" fmla="*/ 4800711 w 8037833"/>
              <a:gd name="connsiteY36" fmla="*/ 3501441 h 3784177"/>
              <a:gd name="connsiteX37" fmla="*/ 4761569 w 8037833"/>
              <a:gd name="connsiteY37" fmla="*/ 3538103 h 3784177"/>
              <a:gd name="connsiteX38" fmla="*/ 4713734 w 8037833"/>
              <a:gd name="connsiteY38" fmla="*/ 3545724 h 3784177"/>
              <a:gd name="connsiteX39" fmla="*/ 4649120 w 8037833"/>
              <a:gd name="connsiteY39" fmla="*/ 3536392 h 3784177"/>
              <a:gd name="connsiteX40" fmla="*/ 4573578 w 8037833"/>
              <a:gd name="connsiteY40" fmla="*/ 3565923 h 3784177"/>
              <a:gd name="connsiteX41" fmla="*/ 4529117 w 8037833"/>
              <a:gd name="connsiteY41" fmla="*/ 3575592 h 3784177"/>
              <a:gd name="connsiteX42" fmla="*/ 4408641 w 8037833"/>
              <a:gd name="connsiteY42" fmla="*/ 3610000 h 3784177"/>
              <a:gd name="connsiteX43" fmla="*/ 4356402 w 8037833"/>
              <a:gd name="connsiteY43" fmla="*/ 3642792 h 3784177"/>
              <a:gd name="connsiteX44" fmla="*/ 4270245 w 8037833"/>
              <a:gd name="connsiteY44" fmla="*/ 3665789 h 3784177"/>
              <a:gd name="connsiteX45" fmla="*/ 4208725 w 8037833"/>
              <a:gd name="connsiteY45" fmla="*/ 3704841 h 3784177"/>
              <a:gd name="connsiteX46" fmla="*/ 4201632 w 8037833"/>
              <a:gd name="connsiteY46" fmla="*/ 3702602 h 3784177"/>
              <a:gd name="connsiteX47" fmla="*/ 4191289 w 8037833"/>
              <a:gd name="connsiteY47" fmla="*/ 3702380 h 3784177"/>
              <a:gd name="connsiteX48" fmla="*/ 4191039 w 8037833"/>
              <a:gd name="connsiteY48" fmla="*/ 3702831 h 3784177"/>
              <a:gd name="connsiteX49" fmla="*/ 4181340 w 8037833"/>
              <a:gd name="connsiteY49" fmla="*/ 3701729 h 3784177"/>
              <a:gd name="connsiteX50" fmla="*/ 4133816 w 8037833"/>
              <a:gd name="connsiteY50" fmla="*/ 3690565 h 3784177"/>
              <a:gd name="connsiteX51" fmla="*/ 4071732 w 8037833"/>
              <a:gd name="connsiteY51" fmla="*/ 3732513 h 3784177"/>
              <a:gd name="connsiteX52" fmla="*/ 4045924 w 8037833"/>
              <a:gd name="connsiteY52" fmla="*/ 3739404 h 3784177"/>
              <a:gd name="connsiteX53" fmla="*/ 4032171 w 8037833"/>
              <a:gd name="connsiteY53" fmla="*/ 3745523 h 3784177"/>
              <a:gd name="connsiteX54" fmla="*/ 4031335 w 8037833"/>
              <a:gd name="connsiteY54" fmla="*/ 3747479 h 3784177"/>
              <a:gd name="connsiteX55" fmla="*/ 3985774 w 8037833"/>
              <a:gd name="connsiteY55" fmla="*/ 3736547 h 3784177"/>
              <a:gd name="connsiteX56" fmla="*/ 3979769 w 8037833"/>
              <a:gd name="connsiteY56" fmla="*/ 3738769 h 3784177"/>
              <a:gd name="connsiteX57" fmla="*/ 3950014 w 8037833"/>
              <a:gd name="connsiteY57" fmla="*/ 3726942 h 3784177"/>
              <a:gd name="connsiteX58" fmla="*/ 3934671 w 8037833"/>
              <a:gd name="connsiteY58" fmla="*/ 3723339 h 3784177"/>
              <a:gd name="connsiteX59" fmla="*/ 3930274 w 8037833"/>
              <a:gd name="connsiteY59" fmla="*/ 3717148 h 3784177"/>
              <a:gd name="connsiteX60" fmla="*/ 3907660 w 8037833"/>
              <a:gd name="connsiteY60" fmla="*/ 3714456 h 3784177"/>
              <a:gd name="connsiteX61" fmla="*/ 3905087 w 8037833"/>
              <a:gd name="connsiteY61" fmla="*/ 3716098 h 3784177"/>
              <a:gd name="connsiteX62" fmla="*/ 3886347 w 8037833"/>
              <a:gd name="connsiteY62" fmla="*/ 3706620 h 3784177"/>
              <a:gd name="connsiteX63" fmla="*/ 3870533 w 8037833"/>
              <a:gd name="connsiteY63" fmla="*/ 3689905 h 3784177"/>
              <a:gd name="connsiteX64" fmla="*/ 3678563 w 8037833"/>
              <a:gd name="connsiteY64" fmla="*/ 3694486 h 3784177"/>
              <a:gd name="connsiteX65" fmla="*/ 3524121 w 8037833"/>
              <a:gd name="connsiteY65" fmla="*/ 3642736 h 3784177"/>
              <a:gd name="connsiteX66" fmla="*/ 3373519 w 8037833"/>
              <a:gd name="connsiteY66" fmla="*/ 3665785 h 3784177"/>
              <a:gd name="connsiteX67" fmla="*/ 3114267 w 8037833"/>
              <a:gd name="connsiteY67" fmla="*/ 3638983 h 3784177"/>
              <a:gd name="connsiteX68" fmla="*/ 2989722 w 8037833"/>
              <a:gd name="connsiteY68" fmla="*/ 3623230 h 3784177"/>
              <a:gd name="connsiteX69" fmla="*/ 2965734 w 8037833"/>
              <a:gd name="connsiteY69" fmla="*/ 3635676 h 3784177"/>
              <a:gd name="connsiteX70" fmla="*/ 2961603 w 8037833"/>
              <a:gd name="connsiteY70" fmla="*/ 3638221 h 3784177"/>
              <a:gd name="connsiteX71" fmla="*/ 2944959 w 8037833"/>
              <a:gd name="connsiteY71" fmla="*/ 3639723 h 3784177"/>
              <a:gd name="connsiteX72" fmla="*/ 2940402 w 8037833"/>
              <a:gd name="connsiteY72" fmla="*/ 3651000 h 3784177"/>
              <a:gd name="connsiteX73" fmla="*/ 2915449 w 8037833"/>
              <a:gd name="connsiteY73" fmla="*/ 3661039 h 3784177"/>
              <a:gd name="connsiteX74" fmla="*/ 2884777 w 8037833"/>
              <a:gd name="connsiteY74" fmla="*/ 3660775 h 3784177"/>
              <a:gd name="connsiteX75" fmla="*/ 2739034 w 8037833"/>
              <a:gd name="connsiteY75" fmla="*/ 3647396 h 3784177"/>
              <a:gd name="connsiteX76" fmla="*/ 2651827 w 8037833"/>
              <a:gd name="connsiteY76" fmla="*/ 3646306 h 3784177"/>
              <a:gd name="connsiteX77" fmla="*/ 2618680 w 8037833"/>
              <a:gd name="connsiteY77" fmla="*/ 3656755 h 3784177"/>
              <a:gd name="connsiteX78" fmla="*/ 2572404 w 8037833"/>
              <a:gd name="connsiteY78" fmla="*/ 3664043 h 3784177"/>
              <a:gd name="connsiteX79" fmla="*/ 2423704 w 8037833"/>
              <a:gd name="connsiteY79" fmla="*/ 3658079 h 3784177"/>
              <a:gd name="connsiteX80" fmla="*/ 2301172 w 8037833"/>
              <a:gd name="connsiteY80" fmla="*/ 3663053 h 3784177"/>
              <a:gd name="connsiteX81" fmla="*/ 2294102 w 8037833"/>
              <a:gd name="connsiteY81" fmla="*/ 3671151 h 3784177"/>
              <a:gd name="connsiteX82" fmla="*/ 2238966 w 8037833"/>
              <a:gd name="connsiteY82" fmla="*/ 3668777 h 3784177"/>
              <a:gd name="connsiteX83" fmla="*/ 2082844 w 8037833"/>
              <a:gd name="connsiteY83" fmla="*/ 3631994 h 3784177"/>
              <a:gd name="connsiteX84" fmla="*/ 1938480 w 8037833"/>
              <a:gd name="connsiteY84" fmla="*/ 3601439 h 3784177"/>
              <a:gd name="connsiteX85" fmla="*/ 1900166 w 8037833"/>
              <a:gd name="connsiteY85" fmla="*/ 3609358 h 3784177"/>
              <a:gd name="connsiteX86" fmla="*/ 1787830 w 8037833"/>
              <a:gd name="connsiteY86" fmla="*/ 3633173 h 3784177"/>
              <a:gd name="connsiteX87" fmla="*/ 1734224 w 8037833"/>
              <a:gd name="connsiteY87" fmla="*/ 3655593 h 3784177"/>
              <a:gd name="connsiteX88" fmla="*/ 1664576 w 8037833"/>
              <a:gd name="connsiteY88" fmla="*/ 3638572 h 3784177"/>
              <a:gd name="connsiteX89" fmla="*/ 1577459 w 8037833"/>
              <a:gd name="connsiteY89" fmla="*/ 3658824 h 3784177"/>
              <a:gd name="connsiteX90" fmla="*/ 1527269 w 8037833"/>
              <a:gd name="connsiteY90" fmla="*/ 3663088 h 3784177"/>
              <a:gd name="connsiteX91" fmla="*/ 1390118 w 8037833"/>
              <a:gd name="connsiteY91" fmla="*/ 3682789 h 3784177"/>
              <a:gd name="connsiteX92" fmla="*/ 1252698 w 8037833"/>
              <a:gd name="connsiteY92" fmla="*/ 3708662 h 3784177"/>
              <a:gd name="connsiteX93" fmla="*/ 1171039 w 8037833"/>
              <a:gd name="connsiteY93" fmla="*/ 3758642 h 3784177"/>
              <a:gd name="connsiteX94" fmla="*/ 1058106 w 8037833"/>
              <a:gd name="connsiteY94" fmla="*/ 3776166 h 3784177"/>
              <a:gd name="connsiteX95" fmla="*/ 1039167 w 8037833"/>
              <a:gd name="connsiteY95" fmla="*/ 3784177 h 3784177"/>
              <a:gd name="connsiteX96" fmla="*/ 1012958 w 8037833"/>
              <a:gd name="connsiteY96" fmla="*/ 3779206 h 3784177"/>
              <a:gd name="connsiteX97" fmla="*/ 907906 w 8037833"/>
              <a:gd name="connsiteY97" fmla="*/ 3757678 h 3784177"/>
              <a:gd name="connsiteX98" fmla="*/ 825226 w 8037833"/>
              <a:gd name="connsiteY98" fmla="*/ 3726369 h 3784177"/>
              <a:gd name="connsiteX99" fmla="*/ 722264 w 8037833"/>
              <a:gd name="connsiteY99" fmla="*/ 3747612 h 3784177"/>
              <a:gd name="connsiteX100" fmla="*/ 659460 w 8037833"/>
              <a:gd name="connsiteY100" fmla="*/ 3740429 h 3784177"/>
              <a:gd name="connsiteX101" fmla="*/ 556552 w 8037833"/>
              <a:gd name="connsiteY101" fmla="*/ 3739124 h 3784177"/>
              <a:gd name="connsiteX102" fmla="*/ 445444 w 8037833"/>
              <a:gd name="connsiteY102" fmla="*/ 3764831 h 3784177"/>
              <a:gd name="connsiteX103" fmla="*/ 393295 w 8037833"/>
              <a:gd name="connsiteY103" fmla="*/ 3753097 h 3784177"/>
              <a:gd name="connsiteX104" fmla="*/ 339711 w 8037833"/>
              <a:gd name="connsiteY104" fmla="*/ 3718242 h 3784177"/>
              <a:gd name="connsiteX105" fmla="*/ 222239 w 8037833"/>
              <a:gd name="connsiteY105" fmla="*/ 3672335 h 3784177"/>
              <a:gd name="connsiteX106" fmla="*/ 163578 w 8037833"/>
              <a:gd name="connsiteY106" fmla="*/ 3656292 h 3784177"/>
              <a:gd name="connsiteX107" fmla="*/ 72220 w 8037833"/>
              <a:gd name="connsiteY107" fmla="*/ 3645272 h 3784177"/>
              <a:gd name="connsiteX108" fmla="*/ 44395 w 8037833"/>
              <a:gd name="connsiteY108" fmla="*/ 3639455 h 3784177"/>
              <a:gd name="connsiteX109" fmla="*/ 1962 w 8037833"/>
              <a:gd name="connsiteY109" fmla="*/ 3635948 h 3784177"/>
              <a:gd name="connsiteX110" fmla="*/ 0 w 8037833"/>
              <a:gd name="connsiteY110" fmla="*/ 3635261 h 3784177"/>
              <a:gd name="connsiteX111" fmla="*/ 0 w 8037833"/>
              <a:gd name="connsiteY111"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687784 w 8037833"/>
              <a:gd name="connsiteY17" fmla="*/ 3376132 h 3784177"/>
              <a:gd name="connsiteX18" fmla="*/ 6566539 w 8037833"/>
              <a:gd name="connsiteY18" fmla="*/ 3382500 h 3784177"/>
              <a:gd name="connsiteX19" fmla="*/ 6352283 w 8037833"/>
              <a:gd name="connsiteY19" fmla="*/ 3374762 h 3784177"/>
              <a:gd name="connsiteX20" fmla="*/ 6111718 w 8037833"/>
              <a:gd name="connsiteY20" fmla="*/ 3357536 h 3784177"/>
              <a:gd name="connsiteX21" fmla="*/ 6022263 w 8037833"/>
              <a:gd name="connsiteY21" fmla="*/ 3359057 h 3784177"/>
              <a:gd name="connsiteX22" fmla="*/ 5891274 w 8037833"/>
              <a:gd name="connsiteY22" fmla="*/ 3397681 h 3784177"/>
              <a:gd name="connsiteX23" fmla="*/ 5746050 w 8037833"/>
              <a:gd name="connsiteY23" fmla="*/ 3426142 h 3784177"/>
              <a:gd name="connsiteX24" fmla="*/ 5613670 w 8037833"/>
              <a:gd name="connsiteY24" fmla="*/ 3428671 h 3784177"/>
              <a:gd name="connsiteX25" fmla="*/ 5535334 w 8037833"/>
              <a:gd name="connsiteY25" fmla="*/ 3437044 h 3784177"/>
              <a:gd name="connsiteX26" fmla="*/ 5506940 w 8037833"/>
              <a:gd name="connsiteY26" fmla="*/ 3450999 h 3784177"/>
              <a:gd name="connsiteX27" fmla="*/ 5466372 w 8037833"/>
              <a:gd name="connsiteY27" fmla="*/ 3463245 h 3784177"/>
              <a:gd name="connsiteX28" fmla="*/ 5395833 w 8037833"/>
              <a:gd name="connsiteY28" fmla="*/ 3493194 h 3784177"/>
              <a:gd name="connsiteX29" fmla="*/ 5305325 w 8037833"/>
              <a:gd name="connsiteY29" fmla="*/ 3505200 h 3784177"/>
              <a:gd name="connsiteX30" fmla="*/ 5223043 w 8037833"/>
              <a:gd name="connsiteY30" fmla="*/ 3491664 h 3784177"/>
              <a:gd name="connsiteX31" fmla="*/ 5217733 w 8037833"/>
              <a:gd name="connsiteY31" fmla="*/ 3500463 h 3784177"/>
              <a:gd name="connsiteX32" fmla="*/ 5167992 w 8037833"/>
              <a:gd name="connsiteY32" fmla="*/ 3504085 h 3784177"/>
              <a:gd name="connsiteX33" fmla="*/ 4987020 w 8037833"/>
              <a:gd name="connsiteY33" fmla="*/ 3461263 h 3784177"/>
              <a:gd name="connsiteX34" fmla="*/ 4890003 w 8037833"/>
              <a:gd name="connsiteY34" fmla="*/ 3469874 h 3784177"/>
              <a:gd name="connsiteX35" fmla="*/ 4856654 w 8037833"/>
              <a:gd name="connsiteY35" fmla="*/ 3481880 h 3784177"/>
              <a:gd name="connsiteX36" fmla="*/ 4800711 w 8037833"/>
              <a:gd name="connsiteY36" fmla="*/ 3501441 h 3784177"/>
              <a:gd name="connsiteX37" fmla="*/ 4761569 w 8037833"/>
              <a:gd name="connsiteY37" fmla="*/ 3538103 h 3784177"/>
              <a:gd name="connsiteX38" fmla="*/ 4713734 w 8037833"/>
              <a:gd name="connsiteY38" fmla="*/ 3545724 h 3784177"/>
              <a:gd name="connsiteX39" fmla="*/ 4649120 w 8037833"/>
              <a:gd name="connsiteY39" fmla="*/ 3536392 h 3784177"/>
              <a:gd name="connsiteX40" fmla="*/ 4573578 w 8037833"/>
              <a:gd name="connsiteY40" fmla="*/ 3565923 h 3784177"/>
              <a:gd name="connsiteX41" fmla="*/ 4529117 w 8037833"/>
              <a:gd name="connsiteY41" fmla="*/ 3575592 h 3784177"/>
              <a:gd name="connsiteX42" fmla="*/ 4408641 w 8037833"/>
              <a:gd name="connsiteY42" fmla="*/ 3610000 h 3784177"/>
              <a:gd name="connsiteX43" fmla="*/ 4356402 w 8037833"/>
              <a:gd name="connsiteY43" fmla="*/ 3642792 h 3784177"/>
              <a:gd name="connsiteX44" fmla="*/ 4270245 w 8037833"/>
              <a:gd name="connsiteY44" fmla="*/ 3665789 h 3784177"/>
              <a:gd name="connsiteX45" fmla="*/ 4208725 w 8037833"/>
              <a:gd name="connsiteY45" fmla="*/ 3704841 h 3784177"/>
              <a:gd name="connsiteX46" fmla="*/ 4201632 w 8037833"/>
              <a:gd name="connsiteY46" fmla="*/ 3702602 h 3784177"/>
              <a:gd name="connsiteX47" fmla="*/ 4191289 w 8037833"/>
              <a:gd name="connsiteY47" fmla="*/ 3702380 h 3784177"/>
              <a:gd name="connsiteX48" fmla="*/ 4191039 w 8037833"/>
              <a:gd name="connsiteY48" fmla="*/ 3702831 h 3784177"/>
              <a:gd name="connsiteX49" fmla="*/ 4181340 w 8037833"/>
              <a:gd name="connsiteY49" fmla="*/ 3701729 h 3784177"/>
              <a:gd name="connsiteX50" fmla="*/ 4133816 w 8037833"/>
              <a:gd name="connsiteY50" fmla="*/ 3690565 h 3784177"/>
              <a:gd name="connsiteX51" fmla="*/ 4071732 w 8037833"/>
              <a:gd name="connsiteY51" fmla="*/ 3732513 h 3784177"/>
              <a:gd name="connsiteX52" fmla="*/ 4045924 w 8037833"/>
              <a:gd name="connsiteY52" fmla="*/ 3739404 h 3784177"/>
              <a:gd name="connsiteX53" fmla="*/ 4032171 w 8037833"/>
              <a:gd name="connsiteY53" fmla="*/ 3745523 h 3784177"/>
              <a:gd name="connsiteX54" fmla="*/ 4031335 w 8037833"/>
              <a:gd name="connsiteY54" fmla="*/ 3747479 h 3784177"/>
              <a:gd name="connsiteX55" fmla="*/ 3985774 w 8037833"/>
              <a:gd name="connsiteY55" fmla="*/ 3736547 h 3784177"/>
              <a:gd name="connsiteX56" fmla="*/ 3979769 w 8037833"/>
              <a:gd name="connsiteY56" fmla="*/ 3738769 h 3784177"/>
              <a:gd name="connsiteX57" fmla="*/ 3950014 w 8037833"/>
              <a:gd name="connsiteY57" fmla="*/ 3726942 h 3784177"/>
              <a:gd name="connsiteX58" fmla="*/ 3934671 w 8037833"/>
              <a:gd name="connsiteY58" fmla="*/ 3723339 h 3784177"/>
              <a:gd name="connsiteX59" fmla="*/ 3930274 w 8037833"/>
              <a:gd name="connsiteY59" fmla="*/ 3717148 h 3784177"/>
              <a:gd name="connsiteX60" fmla="*/ 3907660 w 8037833"/>
              <a:gd name="connsiteY60" fmla="*/ 3714456 h 3784177"/>
              <a:gd name="connsiteX61" fmla="*/ 3905087 w 8037833"/>
              <a:gd name="connsiteY61" fmla="*/ 3716098 h 3784177"/>
              <a:gd name="connsiteX62" fmla="*/ 3886347 w 8037833"/>
              <a:gd name="connsiteY62" fmla="*/ 3706620 h 3784177"/>
              <a:gd name="connsiteX63" fmla="*/ 3870533 w 8037833"/>
              <a:gd name="connsiteY63" fmla="*/ 3689905 h 3784177"/>
              <a:gd name="connsiteX64" fmla="*/ 3678563 w 8037833"/>
              <a:gd name="connsiteY64" fmla="*/ 3694486 h 3784177"/>
              <a:gd name="connsiteX65" fmla="*/ 3524121 w 8037833"/>
              <a:gd name="connsiteY65" fmla="*/ 3642736 h 3784177"/>
              <a:gd name="connsiteX66" fmla="*/ 3373519 w 8037833"/>
              <a:gd name="connsiteY66" fmla="*/ 3665785 h 3784177"/>
              <a:gd name="connsiteX67" fmla="*/ 3114267 w 8037833"/>
              <a:gd name="connsiteY67" fmla="*/ 3638983 h 3784177"/>
              <a:gd name="connsiteX68" fmla="*/ 2989722 w 8037833"/>
              <a:gd name="connsiteY68" fmla="*/ 3623230 h 3784177"/>
              <a:gd name="connsiteX69" fmla="*/ 2965734 w 8037833"/>
              <a:gd name="connsiteY69" fmla="*/ 3635676 h 3784177"/>
              <a:gd name="connsiteX70" fmla="*/ 2961603 w 8037833"/>
              <a:gd name="connsiteY70" fmla="*/ 3638221 h 3784177"/>
              <a:gd name="connsiteX71" fmla="*/ 2944959 w 8037833"/>
              <a:gd name="connsiteY71" fmla="*/ 3639723 h 3784177"/>
              <a:gd name="connsiteX72" fmla="*/ 2940402 w 8037833"/>
              <a:gd name="connsiteY72" fmla="*/ 3651000 h 3784177"/>
              <a:gd name="connsiteX73" fmla="*/ 2915449 w 8037833"/>
              <a:gd name="connsiteY73" fmla="*/ 3661039 h 3784177"/>
              <a:gd name="connsiteX74" fmla="*/ 2884777 w 8037833"/>
              <a:gd name="connsiteY74" fmla="*/ 3660775 h 3784177"/>
              <a:gd name="connsiteX75" fmla="*/ 2739034 w 8037833"/>
              <a:gd name="connsiteY75" fmla="*/ 3647396 h 3784177"/>
              <a:gd name="connsiteX76" fmla="*/ 2651827 w 8037833"/>
              <a:gd name="connsiteY76" fmla="*/ 3646306 h 3784177"/>
              <a:gd name="connsiteX77" fmla="*/ 2618680 w 8037833"/>
              <a:gd name="connsiteY77" fmla="*/ 3656755 h 3784177"/>
              <a:gd name="connsiteX78" fmla="*/ 2572404 w 8037833"/>
              <a:gd name="connsiteY78" fmla="*/ 3664043 h 3784177"/>
              <a:gd name="connsiteX79" fmla="*/ 2423704 w 8037833"/>
              <a:gd name="connsiteY79" fmla="*/ 3658079 h 3784177"/>
              <a:gd name="connsiteX80" fmla="*/ 2301172 w 8037833"/>
              <a:gd name="connsiteY80" fmla="*/ 3663053 h 3784177"/>
              <a:gd name="connsiteX81" fmla="*/ 2238966 w 8037833"/>
              <a:gd name="connsiteY81" fmla="*/ 3668777 h 3784177"/>
              <a:gd name="connsiteX82" fmla="*/ 2082844 w 8037833"/>
              <a:gd name="connsiteY82" fmla="*/ 3631994 h 3784177"/>
              <a:gd name="connsiteX83" fmla="*/ 1938480 w 8037833"/>
              <a:gd name="connsiteY83" fmla="*/ 3601439 h 3784177"/>
              <a:gd name="connsiteX84" fmla="*/ 1900166 w 8037833"/>
              <a:gd name="connsiteY84" fmla="*/ 3609358 h 3784177"/>
              <a:gd name="connsiteX85" fmla="*/ 1787830 w 8037833"/>
              <a:gd name="connsiteY85" fmla="*/ 3633173 h 3784177"/>
              <a:gd name="connsiteX86" fmla="*/ 1734224 w 8037833"/>
              <a:gd name="connsiteY86" fmla="*/ 3655593 h 3784177"/>
              <a:gd name="connsiteX87" fmla="*/ 1664576 w 8037833"/>
              <a:gd name="connsiteY87" fmla="*/ 3638572 h 3784177"/>
              <a:gd name="connsiteX88" fmla="*/ 1577459 w 8037833"/>
              <a:gd name="connsiteY88" fmla="*/ 3658824 h 3784177"/>
              <a:gd name="connsiteX89" fmla="*/ 1527269 w 8037833"/>
              <a:gd name="connsiteY89" fmla="*/ 3663088 h 3784177"/>
              <a:gd name="connsiteX90" fmla="*/ 1390118 w 8037833"/>
              <a:gd name="connsiteY90" fmla="*/ 3682789 h 3784177"/>
              <a:gd name="connsiteX91" fmla="*/ 1252698 w 8037833"/>
              <a:gd name="connsiteY91" fmla="*/ 3708662 h 3784177"/>
              <a:gd name="connsiteX92" fmla="*/ 1171039 w 8037833"/>
              <a:gd name="connsiteY92" fmla="*/ 3758642 h 3784177"/>
              <a:gd name="connsiteX93" fmla="*/ 1058106 w 8037833"/>
              <a:gd name="connsiteY93" fmla="*/ 3776166 h 3784177"/>
              <a:gd name="connsiteX94" fmla="*/ 1039167 w 8037833"/>
              <a:gd name="connsiteY94" fmla="*/ 3784177 h 3784177"/>
              <a:gd name="connsiteX95" fmla="*/ 1012958 w 8037833"/>
              <a:gd name="connsiteY95" fmla="*/ 3779206 h 3784177"/>
              <a:gd name="connsiteX96" fmla="*/ 907906 w 8037833"/>
              <a:gd name="connsiteY96" fmla="*/ 3757678 h 3784177"/>
              <a:gd name="connsiteX97" fmla="*/ 825226 w 8037833"/>
              <a:gd name="connsiteY97" fmla="*/ 3726369 h 3784177"/>
              <a:gd name="connsiteX98" fmla="*/ 722264 w 8037833"/>
              <a:gd name="connsiteY98" fmla="*/ 3747612 h 3784177"/>
              <a:gd name="connsiteX99" fmla="*/ 659460 w 8037833"/>
              <a:gd name="connsiteY99" fmla="*/ 3740429 h 3784177"/>
              <a:gd name="connsiteX100" fmla="*/ 556552 w 8037833"/>
              <a:gd name="connsiteY100" fmla="*/ 3739124 h 3784177"/>
              <a:gd name="connsiteX101" fmla="*/ 445444 w 8037833"/>
              <a:gd name="connsiteY101" fmla="*/ 3764831 h 3784177"/>
              <a:gd name="connsiteX102" fmla="*/ 393295 w 8037833"/>
              <a:gd name="connsiteY102" fmla="*/ 3753097 h 3784177"/>
              <a:gd name="connsiteX103" fmla="*/ 339711 w 8037833"/>
              <a:gd name="connsiteY103" fmla="*/ 3718242 h 3784177"/>
              <a:gd name="connsiteX104" fmla="*/ 222239 w 8037833"/>
              <a:gd name="connsiteY104" fmla="*/ 3672335 h 3784177"/>
              <a:gd name="connsiteX105" fmla="*/ 163578 w 8037833"/>
              <a:gd name="connsiteY105" fmla="*/ 3656292 h 3784177"/>
              <a:gd name="connsiteX106" fmla="*/ 72220 w 8037833"/>
              <a:gd name="connsiteY106" fmla="*/ 3645272 h 3784177"/>
              <a:gd name="connsiteX107" fmla="*/ 44395 w 8037833"/>
              <a:gd name="connsiteY107" fmla="*/ 3639455 h 3784177"/>
              <a:gd name="connsiteX108" fmla="*/ 1962 w 8037833"/>
              <a:gd name="connsiteY108" fmla="*/ 3635948 h 3784177"/>
              <a:gd name="connsiteX109" fmla="*/ 0 w 8037833"/>
              <a:gd name="connsiteY109" fmla="*/ 3635261 h 3784177"/>
              <a:gd name="connsiteX110" fmla="*/ 0 w 8037833"/>
              <a:gd name="connsiteY110"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687784 w 8037833"/>
              <a:gd name="connsiteY17" fmla="*/ 3376132 h 3784177"/>
              <a:gd name="connsiteX18" fmla="*/ 6566539 w 8037833"/>
              <a:gd name="connsiteY18" fmla="*/ 3382500 h 3784177"/>
              <a:gd name="connsiteX19" fmla="*/ 6352283 w 8037833"/>
              <a:gd name="connsiteY19" fmla="*/ 3374762 h 3784177"/>
              <a:gd name="connsiteX20" fmla="*/ 6111718 w 8037833"/>
              <a:gd name="connsiteY20" fmla="*/ 3357536 h 3784177"/>
              <a:gd name="connsiteX21" fmla="*/ 6022263 w 8037833"/>
              <a:gd name="connsiteY21" fmla="*/ 3359057 h 3784177"/>
              <a:gd name="connsiteX22" fmla="*/ 5891274 w 8037833"/>
              <a:gd name="connsiteY22" fmla="*/ 3397681 h 3784177"/>
              <a:gd name="connsiteX23" fmla="*/ 5746050 w 8037833"/>
              <a:gd name="connsiteY23" fmla="*/ 3426142 h 3784177"/>
              <a:gd name="connsiteX24" fmla="*/ 5613670 w 8037833"/>
              <a:gd name="connsiteY24" fmla="*/ 3428671 h 3784177"/>
              <a:gd name="connsiteX25" fmla="*/ 5535334 w 8037833"/>
              <a:gd name="connsiteY25" fmla="*/ 3437044 h 3784177"/>
              <a:gd name="connsiteX26" fmla="*/ 5506940 w 8037833"/>
              <a:gd name="connsiteY26" fmla="*/ 3450999 h 3784177"/>
              <a:gd name="connsiteX27" fmla="*/ 5466372 w 8037833"/>
              <a:gd name="connsiteY27" fmla="*/ 3463245 h 3784177"/>
              <a:gd name="connsiteX28" fmla="*/ 5395833 w 8037833"/>
              <a:gd name="connsiteY28" fmla="*/ 3493194 h 3784177"/>
              <a:gd name="connsiteX29" fmla="*/ 5305325 w 8037833"/>
              <a:gd name="connsiteY29" fmla="*/ 3505200 h 3784177"/>
              <a:gd name="connsiteX30" fmla="*/ 5223043 w 8037833"/>
              <a:gd name="connsiteY30" fmla="*/ 3491664 h 3784177"/>
              <a:gd name="connsiteX31" fmla="*/ 5217733 w 8037833"/>
              <a:gd name="connsiteY31" fmla="*/ 3500463 h 3784177"/>
              <a:gd name="connsiteX32" fmla="*/ 5167992 w 8037833"/>
              <a:gd name="connsiteY32" fmla="*/ 3504085 h 3784177"/>
              <a:gd name="connsiteX33" fmla="*/ 4987020 w 8037833"/>
              <a:gd name="connsiteY33" fmla="*/ 3461263 h 3784177"/>
              <a:gd name="connsiteX34" fmla="*/ 4890003 w 8037833"/>
              <a:gd name="connsiteY34" fmla="*/ 3469874 h 3784177"/>
              <a:gd name="connsiteX35" fmla="*/ 4856654 w 8037833"/>
              <a:gd name="connsiteY35" fmla="*/ 3481880 h 3784177"/>
              <a:gd name="connsiteX36" fmla="*/ 4800711 w 8037833"/>
              <a:gd name="connsiteY36" fmla="*/ 3501441 h 3784177"/>
              <a:gd name="connsiteX37" fmla="*/ 4761569 w 8037833"/>
              <a:gd name="connsiteY37" fmla="*/ 3538103 h 3784177"/>
              <a:gd name="connsiteX38" fmla="*/ 4713734 w 8037833"/>
              <a:gd name="connsiteY38" fmla="*/ 3545724 h 3784177"/>
              <a:gd name="connsiteX39" fmla="*/ 4649120 w 8037833"/>
              <a:gd name="connsiteY39" fmla="*/ 3536392 h 3784177"/>
              <a:gd name="connsiteX40" fmla="*/ 4573578 w 8037833"/>
              <a:gd name="connsiteY40" fmla="*/ 3565923 h 3784177"/>
              <a:gd name="connsiteX41" fmla="*/ 4529117 w 8037833"/>
              <a:gd name="connsiteY41" fmla="*/ 3575592 h 3784177"/>
              <a:gd name="connsiteX42" fmla="*/ 4408641 w 8037833"/>
              <a:gd name="connsiteY42" fmla="*/ 3610000 h 3784177"/>
              <a:gd name="connsiteX43" fmla="*/ 4356402 w 8037833"/>
              <a:gd name="connsiteY43" fmla="*/ 3642792 h 3784177"/>
              <a:gd name="connsiteX44" fmla="*/ 4270245 w 8037833"/>
              <a:gd name="connsiteY44" fmla="*/ 3665789 h 3784177"/>
              <a:gd name="connsiteX45" fmla="*/ 4208725 w 8037833"/>
              <a:gd name="connsiteY45" fmla="*/ 3704841 h 3784177"/>
              <a:gd name="connsiteX46" fmla="*/ 4201632 w 8037833"/>
              <a:gd name="connsiteY46" fmla="*/ 3702602 h 3784177"/>
              <a:gd name="connsiteX47" fmla="*/ 4191289 w 8037833"/>
              <a:gd name="connsiteY47" fmla="*/ 3702380 h 3784177"/>
              <a:gd name="connsiteX48" fmla="*/ 4191039 w 8037833"/>
              <a:gd name="connsiteY48" fmla="*/ 3702831 h 3784177"/>
              <a:gd name="connsiteX49" fmla="*/ 4181340 w 8037833"/>
              <a:gd name="connsiteY49" fmla="*/ 3701729 h 3784177"/>
              <a:gd name="connsiteX50" fmla="*/ 4133816 w 8037833"/>
              <a:gd name="connsiteY50" fmla="*/ 3690565 h 3784177"/>
              <a:gd name="connsiteX51" fmla="*/ 4071732 w 8037833"/>
              <a:gd name="connsiteY51" fmla="*/ 3732513 h 3784177"/>
              <a:gd name="connsiteX52" fmla="*/ 4045924 w 8037833"/>
              <a:gd name="connsiteY52" fmla="*/ 3739404 h 3784177"/>
              <a:gd name="connsiteX53" fmla="*/ 4032171 w 8037833"/>
              <a:gd name="connsiteY53" fmla="*/ 3745523 h 3784177"/>
              <a:gd name="connsiteX54" fmla="*/ 4031335 w 8037833"/>
              <a:gd name="connsiteY54" fmla="*/ 3747479 h 3784177"/>
              <a:gd name="connsiteX55" fmla="*/ 3985774 w 8037833"/>
              <a:gd name="connsiteY55" fmla="*/ 3736547 h 3784177"/>
              <a:gd name="connsiteX56" fmla="*/ 3979769 w 8037833"/>
              <a:gd name="connsiteY56" fmla="*/ 3738769 h 3784177"/>
              <a:gd name="connsiteX57" fmla="*/ 3950014 w 8037833"/>
              <a:gd name="connsiteY57" fmla="*/ 3726942 h 3784177"/>
              <a:gd name="connsiteX58" fmla="*/ 3934671 w 8037833"/>
              <a:gd name="connsiteY58" fmla="*/ 3723339 h 3784177"/>
              <a:gd name="connsiteX59" fmla="*/ 3930274 w 8037833"/>
              <a:gd name="connsiteY59" fmla="*/ 3717148 h 3784177"/>
              <a:gd name="connsiteX60" fmla="*/ 3907660 w 8037833"/>
              <a:gd name="connsiteY60" fmla="*/ 3714456 h 3784177"/>
              <a:gd name="connsiteX61" fmla="*/ 3905087 w 8037833"/>
              <a:gd name="connsiteY61" fmla="*/ 3716098 h 3784177"/>
              <a:gd name="connsiteX62" fmla="*/ 3886347 w 8037833"/>
              <a:gd name="connsiteY62" fmla="*/ 3706620 h 3784177"/>
              <a:gd name="connsiteX63" fmla="*/ 3870533 w 8037833"/>
              <a:gd name="connsiteY63" fmla="*/ 3689905 h 3784177"/>
              <a:gd name="connsiteX64" fmla="*/ 3678563 w 8037833"/>
              <a:gd name="connsiteY64" fmla="*/ 3694486 h 3784177"/>
              <a:gd name="connsiteX65" fmla="*/ 3524121 w 8037833"/>
              <a:gd name="connsiteY65" fmla="*/ 3642736 h 3784177"/>
              <a:gd name="connsiteX66" fmla="*/ 3373519 w 8037833"/>
              <a:gd name="connsiteY66" fmla="*/ 3665785 h 3784177"/>
              <a:gd name="connsiteX67" fmla="*/ 3114267 w 8037833"/>
              <a:gd name="connsiteY67" fmla="*/ 3638983 h 3784177"/>
              <a:gd name="connsiteX68" fmla="*/ 2989722 w 8037833"/>
              <a:gd name="connsiteY68" fmla="*/ 3623230 h 3784177"/>
              <a:gd name="connsiteX69" fmla="*/ 2965734 w 8037833"/>
              <a:gd name="connsiteY69" fmla="*/ 3635676 h 3784177"/>
              <a:gd name="connsiteX70" fmla="*/ 2961603 w 8037833"/>
              <a:gd name="connsiteY70" fmla="*/ 3638221 h 3784177"/>
              <a:gd name="connsiteX71" fmla="*/ 2944959 w 8037833"/>
              <a:gd name="connsiteY71" fmla="*/ 3639723 h 3784177"/>
              <a:gd name="connsiteX72" fmla="*/ 2940402 w 8037833"/>
              <a:gd name="connsiteY72" fmla="*/ 3651000 h 3784177"/>
              <a:gd name="connsiteX73" fmla="*/ 2915449 w 8037833"/>
              <a:gd name="connsiteY73" fmla="*/ 3661039 h 3784177"/>
              <a:gd name="connsiteX74" fmla="*/ 2884777 w 8037833"/>
              <a:gd name="connsiteY74" fmla="*/ 3660775 h 3784177"/>
              <a:gd name="connsiteX75" fmla="*/ 2739034 w 8037833"/>
              <a:gd name="connsiteY75" fmla="*/ 3647396 h 3784177"/>
              <a:gd name="connsiteX76" fmla="*/ 2651827 w 8037833"/>
              <a:gd name="connsiteY76" fmla="*/ 3646306 h 3784177"/>
              <a:gd name="connsiteX77" fmla="*/ 2618680 w 8037833"/>
              <a:gd name="connsiteY77" fmla="*/ 3656755 h 3784177"/>
              <a:gd name="connsiteX78" fmla="*/ 2572404 w 8037833"/>
              <a:gd name="connsiteY78" fmla="*/ 3664043 h 3784177"/>
              <a:gd name="connsiteX79" fmla="*/ 2423704 w 8037833"/>
              <a:gd name="connsiteY79" fmla="*/ 3658079 h 3784177"/>
              <a:gd name="connsiteX80" fmla="*/ 2301172 w 8037833"/>
              <a:gd name="connsiteY80" fmla="*/ 3663053 h 3784177"/>
              <a:gd name="connsiteX81" fmla="*/ 2238966 w 8037833"/>
              <a:gd name="connsiteY81" fmla="*/ 3668777 h 3784177"/>
              <a:gd name="connsiteX82" fmla="*/ 2082844 w 8037833"/>
              <a:gd name="connsiteY82" fmla="*/ 3631994 h 3784177"/>
              <a:gd name="connsiteX83" fmla="*/ 1938480 w 8037833"/>
              <a:gd name="connsiteY83" fmla="*/ 3601439 h 3784177"/>
              <a:gd name="connsiteX84" fmla="*/ 1900166 w 8037833"/>
              <a:gd name="connsiteY84" fmla="*/ 3609358 h 3784177"/>
              <a:gd name="connsiteX85" fmla="*/ 1787830 w 8037833"/>
              <a:gd name="connsiteY85" fmla="*/ 3633173 h 3784177"/>
              <a:gd name="connsiteX86" fmla="*/ 1734224 w 8037833"/>
              <a:gd name="connsiteY86" fmla="*/ 3655593 h 3784177"/>
              <a:gd name="connsiteX87" fmla="*/ 1664576 w 8037833"/>
              <a:gd name="connsiteY87" fmla="*/ 3638572 h 3784177"/>
              <a:gd name="connsiteX88" fmla="*/ 1577459 w 8037833"/>
              <a:gd name="connsiteY88" fmla="*/ 3658824 h 3784177"/>
              <a:gd name="connsiteX89" fmla="*/ 1527269 w 8037833"/>
              <a:gd name="connsiteY89" fmla="*/ 3663088 h 3784177"/>
              <a:gd name="connsiteX90" fmla="*/ 1390118 w 8037833"/>
              <a:gd name="connsiteY90" fmla="*/ 3682789 h 3784177"/>
              <a:gd name="connsiteX91" fmla="*/ 1252698 w 8037833"/>
              <a:gd name="connsiteY91" fmla="*/ 3708662 h 3784177"/>
              <a:gd name="connsiteX92" fmla="*/ 1171039 w 8037833"/>
              <a:gd name="connsiteY92" fmla="*/ 3758642 h 3784177"/>
              <a:gd name="connsiteX93" fmla="*/ 1058106 w 8037833"/>
              <a:gd name="connsiteY93" fmla="*/ 3776166 h 3784177"/>
              <a:gd name="connsiteX94" fmla="*/ 1039167 w 8037833"/>
              <a:gd name="connsiteY94" fmla="*/ 3784177 h 3784177"/>
              <a:gd name="connsiteX95" fmla="*/ 1012958 w 8037833"/>
              <a:gd name="connsiteY95" fmla="*/ 3779206 h 3784177"/>
              <a:gd name="connsiteX96" fmla="*/ 907906 w 8037833"/>
              <a:gd name="connsiteY96" fmla="*/ 3757678 h 3784177"/>
              <a:gd name="connsiteX97" fmla="*/ 825226 w 8037833"/>
              <a:gd name="connsiteY97" fmla="*/ 3726369 h 3784177"/>
              <a:gd name="connsiteX98" fmla="*/ 722264 w 8037833"/>
              <a:gd name="connsiteY98" fmla="*/ 3747612 h 3784177"/>
              <a:gd name="connsiteX99" fmla="*/ 659460 w 8037833"/>
              <a:gd name="connsiteY99" fmla="*/ 3740429 h 3784177"/>
              <a:gd name="connsiteX100" fmla="*/ 556552 w 8037833"/>
              <a:gd name="connsiteY100" fmla="*/ 3739124 h 3784177"/>
              <a:gd name="connsiteX101" fmla="*/ 445444 w 8037833"/>
              <a:gd name="connsiteY101" fmla="*/ 3764831 h 3784177"/>
              <a:gd name="connsiteX102" fmla="*/ 393295 w 8037833"/>
              <a:gd name="connsiteY102" fmla="*/ 3753097 h 3784177"/>
              <a:gd name="connsiteX103" fmla="*/ 339711 w 8037833"/>
              <a:gd name="connsiteY103" fmla="*/ 3718242 h 3784177"/>
              <a:gd name="connsiteX104" fmla="*/ 222239 w 8037833"/>
              <a:gd name="connsiteY104" fmla="*/ 3672335 h 3784177"/>
              <a:gd name="connsiteX105" fmla="*/ 163578 w 8037833"/>
              <a:gd name="connsiteY105" fmla="*/ 3656292 h 3784177"/>
              <a:gd name="connsiteX106" fmla="*/ 72220 w 8037833"/>
              <a:gd name="connsiteY106" fmla="*/ 3645272 h 3784177"/>
              <a:gd name="connsiteX107" fmla="*/ 44395 w 8037833"/>
              <a:gd name="connsiteY107" fmla="*/ 3639455 h 3784177"/>
              <a:gd name="connsiteX108" fmla="*/ 1962 w 8037833"/>
              <a:gd name="connsiteY108" fmla="*/ 3635948 h 3784177"/>
              <a:gd name="connsiteX109" fmla="*/ 0 w 8037833"/>
              <a:gd name="connsiteY109" fmla="*/ 3635261 h 3784177"/>
              <a:gd name="connsiteX110" fmla="*/ 0 w 8037833"/>
              <a:gd name="connsiteY110"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687784 w 8037833"/>
              <a:gd name="connsiteY17" fmla="*/ 3376132 h 3784177"/>
              <a:gd name="connsiteX18" fmla="*/ 6566539 w 8037833"/>
              <a:gd name="connsiteY18" fmla="*/ 3382500 h 3784177"/>
              <a:gd name="connsiteX19" fmla="*/ 6352283 w 8037833"/>
              <a:gd name="connsiteY19" fmla="*/ 3374762 h 3784177"/>
              <a:gd name="connsiteX20" fmla="*/ 6111718 w 8037833"/>
              <a:gd name="connsiteY20" fmla="*/ 3357536 h 3784177"/>
              <a:gd name="connsiteX21" fmla="*/ 6022263 w 8037833"/>
              <a:gd name="connsiteY21" fmla="*/ 3359057 h 3784177"/>
              <a:gd name="connsiteX22" fmla="*/ 5891274 w 8037833"/>
              <a:gd name="connsiteY22" fmla="*/ 3397681 h 3784177"/>
              <a:gd name="connsiteX23" fmla="*/ 5746050 w 8037833"/>
              <a:gd name="connsiteY23" fmla="*/ 3426142 h 3784177"/>
              <a:gd name="connsiteX24" fmla="*/ 5613670 w 8037833"/>
              <a:gd name="connsiteY24" fmla="*/ 3428671 h 3784177"/>
              <a:gd name="connsiteX25" fmla="*/ 5535334 w 8037833"/>
              <a:gd name="connsiteY25" fmla="*/ 3437044 h 3784177"/>
              <a:gd name="connsiteX26" fmla="*/ 5506940 w 8037833"/>
              <a:gd name="connsiteY26" fmla="*/ 3450999 h 3784177"/>
              <a:gd name="connsiteX27" fmla="*/ 5466372 w 8037833"/>
              <a:gd name="connsiteY27" fmla="*/ 3463245 h 3784177"/>
              <a:gd name="connsiteX28" fmla="*/ 5395833 w 8037833"/>
              <a:gd name="connsiteY28" fmla="*/ 3493194 h 3784177"/>
              <a:gd name="connsiteX29" fmla="*/ 5305325 w 8037833"/>
              <a:gd name="connsiteY29" fmla="*/ 3505200 h 3784177"/>
              <a:gd name="connsiteX30" fmla="*/ 5223043 w 8037833"/>
              <a:gd name="connsiteY30" fmla="*/ 3491664 h 3784177"/>
              <a:gd name="connsiteX31" fmla="*/ 5217733 w 8037833"/>
              <a:gd name="connsiteY31" fmla="*/ 3500463 h 3784177"/>
              <a:gd name="connsiteX32" fmla="*/ 5167992 w 8037833"/>
              <a:gd name="connsiteY32" fmla="*/ 3504085 h 3784177"/>
              <a:gd name="connsiteX33" fmla="*/ 4987020 w 8037833"/>
              <a:gd name="connsiteY33" fmla="*/ 3461263 h 3784177"/>
              <a:gd name="connsiteX34" fmla="*/ 4890003 w 8037833"/>
              <a:gd name="connsiteY34" fmla="*/ 3469874 h 3784177"/>
              <a:gd name="connsiteX35" fmla="*/ 4856654 w 8037833"/>
              <a:gd name="connsiteY35" fmla="*/ 3481880 h 3784177"/>
              <a:gd name="connsiteX36" fmla="*/ 4800711 w 8037833"/>
              <a:gd name="connsiteY36" fmla="*/ 3501441 h 3784177"/>
              <a:gd name="connsiteX37" fmla="*/ 4761569 w 8037833"/>
              <a:gd name="connsiteY37" fmla="*/ 3538103 h 3784177"/>
              <a:gd name="connsiteX38" fmla="*/ 4713734 w 8037833"/>
              <a:gd name="connsiteY38" fmla="*/ 3545724 h 3784177"/>
              <a:gd name="connsiteX39" fmla="*/ 4649120 w 8037833"/>
              <a:gd name="connsiteY39" fmla="*/ 3536392 h 3784177"/>
              <a:gd name="connsiteX40" fmla="*/ 4573578 w 8037833"/>
              <a:gd name="connsiteY40" fmla="*/ 3565923 h 3784177"/>
              <a:gd name="connsiteX41" fmla="*/ 4529117 w 8037833"/>
              <a:gd name="connsiteY41" fmla="*/ 3575592 h 3784177"/>
              <a:gd name="connsiteX42" fmla="*/ 4408641 w 8037833"/>
              <a:gd name="connsiteY42" fmla="*/ 3610000 h 3784177"/>
              <a:gd name="connsiteX43" fmla="*/ 4356402 w 8037833"/>
              <a:gd name="connsiteY43" fmla="*/ 3642792 h 3784177"/>
              <a:gd name="connsiteX44" fmla="*/ 4270245 w 8037833"/>
              <a:gd name="connsiteY44" fmla="*/ 3665789 h 3784177"/>
              <a:gd name="connsiteX45" fmla="*/ 4208725 w 8037833"/>
              <a:gd name="connsiteY45" fmla="*/ 3704841 h 3784177"/>
              <a:gd name="connsiteX46" fmla="*/ 4201632 w 8037833"/>
              <a:gd name="connsiteY46" fmla="*/ 3702602 h 3784177"/>
              <a:gd name="connsiteX47" fmla="*/ 4191289 w 8037833"/>
              <a:gd name="connsiteY47" fmla="*/ 3702380 h 3784177"/>
              <a:gd name="connsiteX48" fmla="*/ 4191039 w 8037833"/>
              <a:gd name="connsiteY48" fmla="*/ 3702831 h 3784177"/>
              <a:gd name="connsiteX49" fmla="*/ 4181340 w 8037833"/>
              <a:gd name="connsiteY49" fmla="*/ 3701729 h 3784177"/>
              <a:gd name="connsiteX50" fmla="*/ 4133816 w 8037833"/>
              <a:gd name="connsiteY50" fmla="*/ 3690565 h 3784177"/>
              <a:gd name="connsiteX51" fmla="*/ 4071732 w 8037833"/>
              <a:gd name="connsiteY51" fmla="*/ 3732513 h 3784177"/>
              <a:gd name="connsiteX52" fmla="*/ 4045924 w 8037833"/>
              <a:gd name="connsiteY52" fmla="*/ 3739404 h 3784177"/>
              <a:gd name="connsiteX53" fmla="*/ 4032171 w 8037833"/>
              <a:gd name="connsiteY53" fmla="*/ 3745523 h 3784177"/>
              <a:gd name="connsiteX54" fmla="*/ 4031335 w 8037833"/>
              <a:gd name="connsiteY54" fmla="*/ 3747479 h 3784177"/>
              <a:gd name="connsiteX55" fmla="*/ 3985774 w 8037833"/>
              <a:gd name="connsiteY55" fmla="*/ 3736547 h 3784177"/>
              <a:gd name="connsiteX56" fmla="*/ 3979769 w 8037833"/>
              <a:gd name="connsiteY56" fmla="*/ 3738769 h 3784177"/>
              <a:gd name="connsiteX57" fmla="*/ 3950014 w 8037833"/>
              <a:gd name="connsiteY57" fmla="*/ 3726942 h 3784177"/>
              <a:gd name="connsiteX58" fmla="*/ 3934671 w 8037833"/>
              <a:gd name="connsiteY58" fmla="*/ 3723339 h 3784177"/>
              <a:gd name="connsiteX59" fmla="*/ 3930274 w 8037833"/>
              <a:gd name="connsiteY59" fmla="*/ 3717148 h 3784177"/>
              <a:gd name="connsiteX60" fmla="*/ 3907660 w 8037833"/>
              <a:gd name="connsiteY60" fmla="*/ 3714456 h 3784177"/>
              <a:gd name="connsiteX61" fmla="*/ 3905087 w 8037833"/>
              <a:gd name="connsiteY61" fmla="*/ 3716098 h 3784177"/>
              <a:gd name="connsiteX62" fmla="*/ 3886347 w 8037833"/>
              <a:gd name="connsiteY62" fmla="*/ 3706620 h 3784177"/>
              <a:gd name="connsiteX63" fmla="*/ 3870533 w 8037833"/>
              <a:gd name="connsiteY63" fmla="*/ 3689905 h 3784177"/>
              <a:gd name="connsiteX64" fmla="*/ 3678563 w 8037833"/>
              <a:gd name="connsiteY64" fmla="*/ 3694486 h 3784177"/>
              <a:gd name="connsiteX65" fmla="*/ 3524121 w 8037833"/>
              <a:gd name="connsiteY65" fmla="*/ 3642736 h 3784177"/>
              <a:gd name="connsiteX66" fmla="*/ 3373519 w 8037833"/>
              <a:gd name="connsiteY66" fmla="*/ 3665785 h 3784177"/>
              <a:gd name="connsiteX67" fmla="*/ 3114267 w 8037833"/>
              <a:gd name="connsiteY67" fmla="*/ 3638983 h 3784177"/>
              <a:gd name="connsiteX68" fmla="*/ 2989722 w 8037833"/>
              <a:gd name="connsiteY68" fmla="*/ 3623230 h 3784177"/>
              <a:gd name="connsiteX69" fmla="*/ 2965734 w 8037833"/>
              <a:gd name="connsiteY69" fmla="*/ 3635676 h 3784177"/>
              <a:gd name="connsiteX70" fmla="*/ 2961603 w 8037833"/>
              <a:gd name="connsiteY70" fmla="*/ 3638221 h 3784177"/>
              <a:gd name="connsiteX71" fmla="*/ 2944959 w 8037833"/>
              <a:gd name="connsiteY71" fmla="*/ 3639723 h 3784177"/>
              <a:gd name="connsiteX72" fmla="*/ 2940402 w 8037833"/>
              <a:gd name="connsiteY72" fmla="*/ 3651000 h 3784177"/>
              <a:gd name="connsiteX73" fmla="*/ 2915449 w 8037833"/>
              <a:gd name="connsiteY73" fmla="*/ 3661039 h 3784177"/>
              <a:gd name="connsiteX74" fmla="*/ 2884777 w 8037833"/>
              <a:gd name="connsiteY74" fmla="*/ 3660775 h 3784177"/>
              <a:gd name="connsiteX75" fmla="*/ 2739034 w 8037833"/>
              <a:gd name="connsiteY75" fmla="*/ 3647396 h 3784177"/>
              <a:gd name="connsiteX76" fmla="*/ 2651827 w 8037833"/>
              <a:gd name="connsiteY76" fmla="*/ 3646306 h 3784177"/>
              <a:gd name="connsiteX77" fmla="*/ 2618680 w 8037833"/>
              <a:gd name="connsiteY77" fmla="*/ 3656755 h 3784177"/>
              <a:gd name="connsiteX78" fmla="*/ 2572404 w 8037833"/>
              <a:gd name="connsiteY78" fmla="*/ 3664043 h 3784177"/>
              <a:gd name="connsiteX79" fmla="*/ 2423704 w 8037833"/>
              <a:gd name="connsiteY79" fmla="*/ 3658079 h 3784177"/>
              <a:gd name="connsiteX80" fmla="*/ 2301172 w 8037833"/>
              <a:gd name="connsiteY80" fmla="*/ 3663053 h 3784177"/>
              <a:gd name="connsiteX81" fmla="*/ 2238966 w 8037833"/>
              <a:gd name="connsiteY81" fmla="*/ 3668777 h 3784177"/>
              <a:gd name="connsiteX82" fmla="*/ 2082844 w 8037833"/>
              <a:gd name="connsiteY82" fmla="*/ 3631994 h 3784177"/>
              <a:gd name="connsiteX83" fmla="*/ 1938480 w 8037833"/>
              <a:gd name="connsiteY83" fmla="*/ 3601439 h 3784177"/>
              <a:gd name="connsiteX84" fmla="*/ 1900166 w 8037833"/>
              <a:gd name="connsiteY84" fmla="*/ 3609358 h 3784177"/>
              <a:gd name="connsiteX85" fmla="*/ 1787830 w 8037833"/>
              <a:gd name="connsiteY85" fmla="*/ 3633173 h 3784177"/>
              <a:gd name="connsiteX86" fmla="*/ 1734224 w 8037833"/>
              <a:gd name="connsiteY86" fmla="*/ 3655593 h 3784177"/>
              <a:gd name="connsiteX87" fmla="*/ 1664576 w 8037833"/>
              <a:gd name="connsiteY87" fmla="*/ 3638572 h 3784177"/>
              <a:gd name="connsiteX88" fmla="*/ 1577459 w 8037833"/>
              <a:gd name="connsiteY88" fmla="*/ 3658824 h 3784177"/>
              <a:gd name="connsiteX89" fmla="*/ 1527269 w 8037833"/>
              <a:gd name="connsiteY89" fmla="*/ 3663088 h 3784177"/>
              <a:gd name="connsiteX90" fmla="*/ 1390118 w 8037833"/>
              <a:gd name="connsiteY90" fmla="*/ 3682789 h 3784177"/>
              <a:gd name="connsiteX91" fmla="*/ 1252698 w 8037833"/>
              <a:gd name="connsiteY91" fmla="*/ 3708662 h 3784177"/>
              <a:gd name="connsiteX92" fmla="*/ 1171039 w 8037833"/>
              <a:gd name="connsiteY92" fmla="*/ 3758642 h 3784177"/>
              <a:gd name="connsiteX93" fmla="*/ 1058106 w 8037833"/>
              <a:gd name="connsiteY93" fmla="*/ 3776166 h 3784177"/>
              <a:gd name="connsiteX94" fmla="*/ 1039167 w 8037833"/>
              <a:gd name="connsiteY94" fmla="*/ 3784177 h 3784177"/>
              <a:gd name="connsiteX95" fmla="*/ 1012958 w 8037833"/>
              <a:gd name="connsiteY95" fmla="*/ 3779206 h 3784177"/>
              <a:gd name="connsiteX96" fmla="*/ 907906 w 8037833"/>
              <a:gd name="connsiteY96" fmla="*/ 3757678 h 3784177"/>
              <a:gd name="connsiteX97" fmla="*/ 825226 w 8037833"/>
              <a:gd name="connsiteY97" fmla="*/ 3726369 h 3784177"/>
              <a:gd name="connsiteX98" fmla="*/ 722264 w 8037833"/>
              <a:gd name="connsiteY98" fmla="*/ 3747612 h 3784177"/>
              <a:gd name="connsiteX99" fmla="*/ 659460 w 8037833"/>
              <a:gd name="connsiteY99" fmla="*/ 3740429 h 3784177"/>
              <a:gd name="connsiteX100" fmla="*/ 556552 w 8037833"/>
              <a:gd name="connsiteY100" fmla="*/ 3739124 h 3784177"/>
              <a:gd name="connsiteX101" fmla="*/ 393295 w 8037833"/>
              <a:gd name="connsiteY101" fmla="*/ 3753097 h 3784177"/>
              <a:gd name="connsiteX102" fmla="*/ 339711 w 8037833"/>
              <a:gd name="connsiteY102" fmla="*/ 3718242 h 3784177"/>
              <a:gd name="connsiteX103" fmla="*/ 222239 w 8037833"/>
              <a:gd name="connsiteY103" fmla="*/ 3672335 h 3784177"/>
              <a:gd name="connsiteX104" fmla="*/ 163578 w 8037833"/>
              <a:gd name="connsiteY104" fmla="*/ 3656292 h 3784177"/>
              <a:gd name="connsiteX105" fmla="*/ 72220 w 8037833"/>
              <a:gd name="connsiteY105" fmla="*/ 3645272 h 3784177"/>
              <a:gd name="connsiteX106" fmla="*/ 44395 w 8037833"/>
              <a:gd name="connsiteY106" fmla="*/ 3639455 h 3784177"/>
              <a:gd name="connsiteX107" fmla="*/ 1962 w 8037833"/>
              <a:gd name="connsiteY107" fmla="*/ 3635948 h 3784177"/>
              <a:gd name="connsiteX108" fmla="*/ 0 w 8037833"/>
              <a:gd name="connsiteY108" fmla="*/ 3635261 h 3784177"/>
              <a:gd name="connsiteX109" fmla="*/ 0 w 8037833"/>
              <a:gd name="connsiteY109"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687784 w 8037833"/>
              <a:gd name="connsiteY17" fmla="*/ 3376132 h 3784177"/>
              <a:gd name="connsiteX18" fmla="*/ 6566539 w 8037833"/>
              <a:gd name="connsiteY18" fmla="*/ 3382500 h 3784177"/>
              <a:gd name="connsiteX19" fmla="*/ 6352283 w 8037833"/>
              <a:gd name="connsiteY19" fmla="*/ 3374762 h 3784177"/>
              <a:gd name="connsiteX20" fmla="*/ 6111718 w 8037833"/>
              <a:gd name="connsiteY20" fmla="*/ 3357536 h 3784177"/>
              <a:gd name="connsiteX21" fmla="*/ 6022263 w 8037833"/>
              <a:gd name="connsiteY21" fmla="*/ 3359057 h 3784177"/>
              <a:gd name="connsiteX22" fmla="*/ 5891274 w 8037833"/>
              <a:gd name="connsiteY22" fmla="*/ 3397681 h 3784177"/>
              <a:gd name="connsiteX23" fmla="*/ 5746050 w 8037833"/>
              <a:gd name="connsiteY23" fmla="*/ 3426142 h 3784177"/>
              <a:gd name="connsiteX24" fmla="*/ 5613670 w 8037833"/>
              <a:gd name="connsiteY24" fmla="*/ 3428671 h 3784177"/>
              <a:gd name="connsiteX25" fmla="*/ 5535334 w 8037833"/>
              <a:gd name="connsiteY25" fmla="*/ 3437044 h 3784177"/>
              <a:gd name="connsiteX26" fmla="*/ 5506940 w 8037833"/>
              <a:gd name="connsiteY26" fmla="*/ 3450999 h 3784177"/>
              <a:gd name="connsiteX27" fmla="*/ 5466372 w 8037833"/>
              <a:gd name="connsiteY27" fmla="*/ 3463245 h 3784177"/>
              <a:gd name="connsiteX28" fmla="*/ 5395833 w 8037833"/>
              <a:gd name="connsiteY28" fmla="*/ 3493194 h 3784177"/>
              <a:gd name="connsiteX29" fmla="*/ 5305325 w 8037833"/>
              <a:gd name="connsiteY29" fmla="*/ 3505200 h 3784177"/>
              <a:gd name="connsiteX30" fmla="*/ 5223043 w 8037833"/>
              <a:gd name="connsiteY30" fmla="*/ 3491664 h 3784177"/>
              <a:gd name="connsiteX31" fmla="*/ 5217733 w 8037833"/>
              <a:gd name="connsiteY31" fmla="*/ 3500463 h 3784177"/>
              <a:gd name="connsiteX32" fmla="*/ 5167992 w 8037833"/>
              <a:gd name="connsiteY32" fmla="*/ 3504085 h 3784177"/>
              <a:gd name="connsiteX33" fmla="*/ 4987020 w 8037833"/>
              <a:gd name="connsiteY33" fmla="*/ 3461263 h 3784177"/>
              <a:gd name="connsiteX34" fmla="*/ 4890003 w 8037833"/>
              <a:gd name="connsiteY34" fmla="*/ 3469874 h 3784177"/>
              <a:gd name="connsiteX35" fmla="*/ 4856654 w 8037833"/>
              <a:gd name="connsiteY35" fmla="*/ 3481880 h 3784177"/>
              <a:gd name="connsiteX36" fmla="*/ 4800711 w 8037833"/>
              <a:gd name="connsiteY36" fmla="*/ 3501441 h 3784177"/>
              <a:gd name="connsiteX37" fmla="*/ 4761569 w 8037833"/>
              <a:gd name="connsiteY37" fmla="*/ 3538103 h 3784177"/>
              <a:gd name="connsiteX38" fmla="*/ 4713734 w 8037833"/>
              <a:gd name="connsiteY38" fmla="*/ 3545724 h 3784177"/>
              <a:gd name="connsiteX39" fmla="*/ 4649120 w 8037833"/>
              <a:gd name="connsiteY39" fmla="*/ 3536392 h 3784177"/>
              <a:gd name="connsiteX40" fmla="*/ 4573578 w 8037833"/>
              <a:gd name="connsiteY40" fmla="*/ 3565923 h 3784177"/>
              <a:gd name="connsiteX41" fmla="*/ 4529117 w 8037833"/>
              <a:gd name="connsiteY41" fmla="*/ 3575592 h 3784177"/>
              <a:gd name="connsiteX42" fmla="*/ 4408641 w 8037833"/>
              <a:gd name="connsiteY42" fmla="*/ 3610000 h 3784177"/>
              <a:gd name="connsiteX43" fmla="*/ 4356402 w 8037833"/>
              <a:gd name="connsiteY43" fmla="*/ 3642792 h 3784177"/>
              <a:gd name="connsiteX44" fmla="*/ 4270245 w 8037833"/>
              <a:gd name="connsiteY44" fmla="*/ 3665789 h 3784177"/>
              <a:gd name="connsiteX45" fmla="*/ 4208725 w 8037833"/>
              <a:gd name="connsiteY45" fmla="*/ 3704841 h 3784177"/>
              <a:gd name="connsiteX46" fmla="*/ 4201632 w 8037833"/>
              <a:gd name="connsiteY46" fmla="*/ 3702602 h 3784177"/>
              <a:gd name="connsiteX47" fmla="*/ 4191289 w 8037833"/>
              <a:gd name="connsiteY47" fmla="*/ 3702380 h 3784177"/>
              <a:gd name="connsiteX48" fmla="*/ 4191039 w 8037833"/>
              <a:gd name="connsiteY48" fmla="*/ 3702831 h 3784177"/>
              <a:gd name="connsiteX49" fmla="*/ 4181340 w 8037833"/>
              <a:gd name="connsiteY49" fmla="*/ 3701729 h 3784177"/>
              <a:gd name="connsiteX50" fmla="*/ 4133816 w 8037833"/>
              <a:gd name="connsiteY50" fmla="*/ 3690565 h 3784177"/>
              <a:gd name="connsiteX51" fmla="*/ 4071732 w 8037833"/>
              <a:gd name="connsiteY51" fmla="*/ 3732513 h 3784177"/>
              <a:gd name="connsiteX52" fmla="*/ 4045924 w 8037833"/>
              <a:gd name="connsiteY52" fmla="*/ 3739404 h 3784177"/>
              <a:gd name="connsiteX53" fmla="*/ 4032171 w 8037833"/>
              <a:gd name="connsiteY53" fmla="*/ 3745523 h 3784177"/>
              <a:gd name="connsiteX54" fmla="*/ 4031335 w 8037833"/>
              <a:gd name="connsiteY54" fmla="*/ 3747479 h 3784177"/>
              <a:gd name="connsiteX55" fmla="*/ 3985774 w 8037833"/>
              <a:gd name="connsiteY55" fmla="*/ 3736547 h 3784177"/>
              <a:gd name="connsiteX56" fmla="*/ 3979769 w 8037833"/>
              <a:gd name="connsiteY56" fmla="*/ 3738769 h 3784177"/>
              <a:gd name="connsiteX57" fmla="*/ 3950014 w 8037833"/>
              <a:gd name="connsiteY57" fmla="*/ 3726942 h 3784177"/>
              <a:gd name="connsiteX58" fmla="*/ 3934671 w 8037833"/>
              <a:gd name="connsiteY58" fmla="*/ 3723339 h 3784177"/>
              <a:gd name="connsiteX59" fmla="*/ 3930274 w 8037833"/>
              <a:gd name="connsiteY59" fmla="*/ 3717148 h 3784177"/>
              <a:gd name="connsiteX60" fmla="*/ 3907660 w 8037833"/>
              <a:gd name="connsiteY60" fmla="*/ 3714456 h 3784177"/>
              <a:gd name="connsiteX61" fmla="*/ 3905087 w 8037833"/>
              <a:gd name="connsiteY61" fmla="*/ 3716098 h 3784177"/>
              <a:gd name="connsiteX62" fmla="*/ 3886347 w 8037833"/>
              <a:gd name="connsiteY62" fmla="*/ 3706620 h 3784177"/>
              <a:gd name="connsiteX63" fmla="*/ 3870533 w 8037833"/>
              <a:gd name="connsiteY63" fmla="*/ 3689905 h 3784177"/>
              <a:gd name="connsiteX64" fmla="*/ 3678563 w 8037833"/>
              <a:gd name="connsiteY64" fmla="*/ 3694486 h 3784177"/>
              <a:gd name="connsiteX65" fmla="*/ 3524121 w 8037833"/>
              <a:gd name="connsiteY65" fmla="*/ 3642736 h 3784177"/>
              <a:gd name="connsiteX66" fmla="*/ 3373519 w 8037833"/>
              <a:gd name="connsiteY66" fmla="*/ 3665785 h 3784177"/>
              <a:gd name="connsiteX67" fmla="*/ 3114267 w 8037833"/>
              <a:gd name="connsiteY67" fmla="*/ 3638983 h 3784177"/>
              <a:gd name="connsiteX68" fmla="*/ 2989722 w 8037833"/>
              <a:gd name="connsiteY68" fmla="*/ 3623230 h 3784177"/>
              <a:gd name="connsiteX69" fmla="*/ 2965734 w 8037833"/>
              <a:gd name="connsiteY69" fmla="*/ 3635676 h 3784177"/>
              <a:gd name="connsiteX70" fmla="*/ 2961603 w 8037833"/>
              <a:gd name="connsiteY70" fmla="*/ 3638221 h 3784177"/>
              <a:gd name="connsiteX71" fmla="*/ 2944959 w 8037833"/>
              <a:gd name="connsiteY71" fmla="*/ 3639723 h 3784177"/>
              <a:gd name="connsiteX72" fmla="*/ 2940402 w 8037833"/>
              <a:gd name="connsiteY72" fmla="*/ 3651000 h 3784177"/>
              <a:gd name="connsiteX73" fmla="*/ 2915449 w 8037833"/>
              <a:gd name="connsiteY73" fmla="*/ 3661039 h 3784177"/>
              <a:gd name="connsiteX74" fmla="*/ 2884777 w 8037833"/>
              <a:gd name="connsiteY74" fmla="*/ 3660775 h 3784177"/>
              <a:gd name="connsiteX75" fmla="*/ 2739034 w 8037833"/>
              <a:gd name="connsiteY75" fmla="*/ 3647396 h 3784177"/>
              <a:gd name="connsiteX76" fmla="*/ 2651827 w 8037833"/>
              <a:gd name="connsiteY76" fmla="*/ 3646306 h 3784177"/>
              <a:gd name="connsiteX77" fmla="*/ 2618680 w 8037833"/>
              <a:gd name="connsiteY77" fmla="*/ 3656755 h 3784177"/>
              <a:gd name="connsiteX78" fmla="*/ 2572404 w 8037833"/>
              <a:gd name="connsiteY78" fmla="*/ 3664043 h 3784177"/>
              <a:gd name="connsiteX79" fmla="*/ 2423704 w 8037833"/>
              <a:gd name="connsiteY79" fmla="*/ 3658079 h 3784177"/>
              <a:gd name="connsiteX80" fmla="*/ 2301172 w 8037833"/>
              <a:gd name="connsiteY80" fmla="*/ 3663053 h 3784177"/>
              <a:gd name="connsiteX81" fmla="*/ 2238966 w 8037833"/>
              <a:gd name="connsiteY81" fmla="*/ 3668777 h 3784177"/>
              <a:gd name="connsiteX82" fmla="*/ 2082844 w 8037833"/>
              <a:gd name="connsiteY82" fmla="*/ 3631994 h 3784177"/>
              <a:gd name="connsiteX83" fmla="*/ 1938480 w 8037833"/>
              <a:gd name="connsiteY83" fmla="*/ 3601439 h 3784177"/>
              <a:gd name="connsiteX84" fmla="*/ 1900166 w 8037833"/>
              <a:gd name="connsiteY84" fmla="*/ 3609358 h 3784177"/>
              <a:gd name="connsiteX85" fmla="*/ 1787830 w 8037833"/>
              <a:gd name="connsiteY85" fmla="*/ 3633173 h 3784177"/>
              <a:gd name="connsiteX86" fmla="*/ 1734224 w 8037833"/>
              <a:gd name="connsiteY86" fmla="*/ 3655593 h 3784177"/>
              <a:gd name="connsiteX87" fmla="*/ 1664576 w 8037833"/>
              <a:gd name="connsiteY87" fmla="*/ 3638572 h 3784177"/>
              <a:gd name="connsiteX88" fmla="*/ 1577459 w 8037833"/>
              <a:gd name="connsiteY88" fmla="*/ 3658824 h 3784177"/>
              <a:gd name="connsiteX89" fmla="*/ 1527269 w 8037833"/>
              <a:gd name="connsiteY89" fmla="*/ 3663088 h 3784177"/>
              <a:gd name="connsiteX90" fmla="*/ 1390118 w 8037833"/>
              <a:gd name="connsiteY90" fmla="*/ 3682789 h 3784177"/>
              <a:gd name="connsiteX91" fmla="*/ 1252698 w 8037833"/>
              <a:gd name="connsiteY91" fmla="*/ 3708662 h 3784177"/>
              <a:gd name="connsiteX92" fmla="*/ 1171039 w 8037833"/>
              <a:gd name="connsiteY92" fmla="*/ 3758642 h 3784177"/>
              <a:gd name="connsiteX93" fmla="*/ 1058106 w 8037833"/>
              <a:gd name="connsiteY93" fmla="*/ 3776166 h 3784177"/>
              <a:gd name="connsiteX94" fmla="*/ 1039167 w 8037833"/>
              <a:gd name="connsiteY94" fmla="*/ 3784177 h 3784177"/>
              <a:gd name="connsiteX95" fmla="*/ 1012958 w 8037833"/>
              <a:gd name="connsiteY95" fmla="*/ 3779206 h 3784177"/>
              <a:gd name="connsiteX96" fmla="*/ 907906 w 8037833"/>
              <a:gd name="connsiteY96" fmla="*/ 3757678 h 3784177"/>
              <a:gd name="connsiteX97" fmla="*/ 825226 w 8037833"/>
              <a:gd name="connsiteY97" fmla="*/ 3726369 h 3784177"/>
              <a:gd name="connsiteX98" fmla="*/ 722264 w 8037833"/>
              <a:gd name="connsiteY98" fmla="*/ 3747612 h 3784177"/>
              <a:gd name="connsiteX99" fmla="*/ 659460 w 8037833"/>
              <a:gd name="connsiteY99" fmla="*/ 3740429 h 3784177"/>
              <a:gd name="connsiteX100" fmla="*/ 556552 w 8037833"/>
              <a:gd name="connsiteY100" fmla="*/ 3739124 h 3784177"/>
              <a:gd name="connsiteX101" fmla="*/ 393295 w 8037833"/>
              <a:gd name="connsiteY101" fmla="*/ 3753097 h 3784177"/>
              <a:gd name="connsiteX102" fmla="*/ 339711 w 8037833"/>
              <a:gd name="connsiteY102" fmla="*/ 3718242 h 3784177"/>
              <a:gd name="connsiteX103" fmla="*/ 222239 w 8037833"/>
              <a:gd name="connsiteY103" fmla="*/ 3672335 h 3784177"/>
              <a:gd name="connsiteX104" fmla="*/ 163578 w 8037833"/>
              <a:gd name="connsiteY104" fmla="*/ 3656292 h 3784177"/>
              <a:gd name="connsiteX105" fmla="*/ 72220 w 8037833"/>
              <a:gd name="connsiteY105" fmla="*/ 3645272 h 3784177"/>
              <a:gd name="connsiteX106" fmla="*/ 44395 w 8037833"/>
              <a:gd name="connsiteY106" fmla="*/ 3639455 h 3784177"/>
              <a:gd name="connsiteX107" fmla="*/ 1962 w 8037833"/>
              <a:gd name="connsiteY107" fmla="*/ 3635948 h 3784177"/>
              <a:gd name="connsiteX108" fmla="*/ 0 w 8037833"/>
              <a:gd name="connsiteY108" fmla="*/ 3635261 h 3784177"/>
              <a:gd name="connsiteX109" fmla="*/ 0 w 8037833"/>
              <a:gd name="connsiteY109"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687784 w 8037833"/>
              <a:gd name="connsiteY17" fmla="*/ 3376132 h 3784177"/>
              <a:gd name="connsiteX18" fmla="*/ 6566539 w 8037833"/>
              <a:gd name="connsiteY18" fmla="*/ 3382500 h 3784177"/>
              <a:gd name="connsiteX19" fmla="*/ 6352283 w 8037833"/>
              <a:gd name="connsiteY19" fmla="*/ 3374762 h 3784177"/>
              <a:gd name="connsiteX20" fmla="*/ 6111718 w 8037833"/>
              <a:gd name="connsiteY20" fmla="*/ 3357536 h 3784177"/>
              <a:gd name="connsiteX21" fmla="*/ 6022263 w 8037833"/>
              <a:gd name="connsiteY21" fmla="*/ 3359057 h 3784177"/>
              <a:gd name="connsiteX22" fmla="*/ 5891274 w 8037833"/>
              <a:gd name="connsiteY22" fmla="*/ 3397681 h 3784177"/>
              <a:gd name="connsiteX23" fmla="*/ 5746050 w 8037833"/>
              <a:gd name="connsiteY23" fmla="*/ 3426142 h 3784177"/>
              <a:gd name="connsiteX24" fmla="*/ 5613670 w 8037833"/>
              <a:gd name="connsiteY24" fmla="*/ 3428671 h 3784177"/>
              <a:gd name="connsiteX25" fmla="*/ 5535334 w 8037833"/>
              <a:gd name="connsiteY25" fmla="*/ 3437044 h 3784177"/>
              <a:gd name="connsiteX26" fmla="*/ 5506940 w 8037833"/>
              <a:gd name="connsiteY26" fmla="*/ 3450999 h 3784177"/>
              <a:gd name="connsiteX27" fmla="*/ 5466372 w 8037833"/>
              <a:gd name="connsiteY27" fmla="*/ 3463245 h 3784177"/>
              <a:gd name="connsiteX28" fmla="*/ 5395833 w 8037833"/>
              <a:gd name="connsiteY28" fmla="*/ 3493194 h 3784177"/>
              <a:gd name="connsiteX29" fmla="*/ 5305325 w 8037833"/>
              <a:gd name="connsiteY29" fmla="*/ 3505200 h 3784177"/>
              <a:gd name="connsiteX30" fmla="*/ 5223043 w 8037833"/>
              <a:gd name="connsiteY30" fmla="*/ 3491664 h 3784177"/>
              <a:gd name="connsiteX31" fmla="*/ 5217733 w 8037833"/>
              <a:gd name="connsiteY31" fmla="*/ 3500463 h 3784177"/>
              <a:gd name="connsiteX32" fmla="*/ 5167992 w 8037833"/>
              <a:gd name="connsiteY32" fmla="*/ 3504085 h 3784177"/>
              <a:gd name="connsiteX33" fmla="*/ 4987020 w 8037833"/>
              <a:gd name="connsiteY33" fmla="*/ 3461263 h 3784177"/>
              <a:gd name="connsiteX34" fmla="*/ 4890003 w 8037833"/>
              <a:gd name="connsiteY34" fmla="*/ 3469874 h 3784177"/>
              <a:gd name="connsiteX35" fmla="*/ 4856654 w 8037833"/>
              <a:gd name="connsiteY35" fmla="*/ 3481880 h 3784177"/>
              <a:gd name="connsiteX36" fmla="*/ 4800711 w 8037833"/>
              <a:gd name="connsiteY36" fmla="*/ 3501441 h 3784177"/>
              <a:gd name="connsiteX37" fmla="*/ 4761569 w 8037833"/>
              <a:gd name="connsiteY37" fmla="*/ 3538103 h 3784177"/>
              <a:gd name="connsiteX38" fmla="*/ 4713734 w 8037833"/>
              <a:gd name="connsiteY38" fmla="*/ 3545724 h 3784177"/>
              <a:gd name="connsiteX39" fmla="*/ 4649120 w 8037833"/>
              <a:gd name="connsiteY39" fmla="*/ 3536392 h 3784177"/>
              <a:gd name="connsiteX40" fmla="*/ 4573578 w 8037833"/>
              <a:gd name="connsiteY40" fmla="*/ 3565923 h 3784177"/>
              <a:gd name="connsiteX41" fmla="*/ 4529117 w 8037833"/>
              <a:gd name="connsiteY41" fmla="*/ 3575592 h 3784177"/>
              <a:gd name="connsiteX42" fmla="*/ 4408641 w 8037833"/>
              <a:gd name="connsiteY42" fmla="*/ 3610000 h 3784177"/>
              <a:gd name="connsiteX43" fmla="*/ 4356402 w 8037833"/>
              <a:gd name="connsiteY43" fmla="*/ 3642792 h 3784177"/>
              <a:gd name="connsiteX44" fmla="*/ 4270245 w 8037833"/>
              <a:gd name="connsiteY44" fmla="*/ 3665789 h 3784177"/>
              <a:gd name="connsiteX45" fmla="*/ 4208725 w 8037833"/>
              <a:gd name="connsiteY45" fmla="*/ 3704841 h 3784177"/>
              <a:gd name="connsiteX46" fmla="*/ 4201632 w 8037833"/>
              <a:gd name="connsiteY46" fmla="*/ 3702602 h 3784177"/>
              <a:gd name="connsiteX47" fmla="*/ 4191289 w 8037833"/>
              <a:gd name="connsiteY47" fmla="*/ 3702380 h 3784177"/>
              <a:gd name="connsiteX48" fmla="*/ 4191039 w 8037833"/>
              <a:gd name="connsiteY48" fmla="*/ 3702831 h 3784177"/>
              <a:gd name="connsiteX49" fmla="*/ 4181340 w 8037833"/>
              <a:gd name="connsiteY49" fmla="*/ 3701729 h 3784177"/>
              <a:gd name="connsiteX50" fmla="*/ 4133816 w 8037833"/>
              <a:gd name="connsiteY50" fmla="*/ 3690565 h 3784177"/>
              <a:gd name="connsiteX51" fmla="*/ 4071732 w 8037833"/>
              <a:gd name="connsiteY51" fmla="*/ 3732513 h 3784177"/>
              <a:gd name="connsiteX52" fmla="*/ 4045924 w 8037833"/>
              <a:gd name="connsiteY52" fmla="*/ 3739404 h 3784177"/>
              <a:gd name="connsiteX53" fmla="*/ 4032171 w 8037833"/>
              <a:gd name="connsiteY53" fmla="*/ 3745523 h 3784177"/>
              <a:gd name="connsiteX54" fmla="*/ 4031335 w 8037833"/>
              <a:gd name="connsiteY54" fmla="*/ 3747479 h 3784177"/>
              <a:gd name="connsiteX55" fmla="*/ 3985774 w 8037833"/>
              <a:gd name="connsiteY55" fmla="*/ 3736547 h 3784177"/>
              <a:gd name="connsiteX56" fmla="*/ 3979769 w 8037833"/>
              <a:gd name="connsiteY56" fmla="*/ 3738769 h 3784177"/>
              <a:gd name="connsiteX57" fmla="*/ 3950014 w 8037833"/>
              <a:gd name="connsiteY57" fmla="*/ 3726942 h 3784177"/>
              <a:gd name="connsiteX58" fmla="*/ 3934671 w 8037833"/>
              <a:gd name="connsiteY58" fmla="*/ 3723339 h 3784177"/>
              <a:gd name="connsiteX59" fmla="*/ 3930274 w 8037833"/>
              <a:gd name="connsiteY59" fmla="*/ 3717148 h 3784177"/>
              <a:gd name="connsiteX60" fmla="*/ 3907660 w 8037833"/>
              <a:gd name="connsiteY60" fmla="*/ 3714456 h 3784177"/>
              <a:gd name="connsiteX61" fmla="*/ 3905087 w 8037833"/>
              <a:gd name="connsiteY61" fmla="*/ 3716098 h 3784177"/>
              <a:gd name="connsiteX62" fmla="*/ 3886347 w 8037833"/>
              <a:gd name="connsiteY62" fmla="*/ 3706620 h 3784177"/>
              <a:gd name="connsiteX63" fmla="*/ 3870533 w 8037833"/>
              <a:gd name="connsiteY63" fmla="*/ 3689905 h 3784177"/>
              <a:gd name="connsiteX64" fmla="*/ 3678563 w 8037833"/>
              <a:gd name="connsiteY64" fmla="*/ 3694486 h 3784177"/>
              <a:gd name="connsiteX65" fmla="*/ 3524121 w 8037833"/>
              <a:gd name="connsiteY65" fmla="*/ 3642736 h 3784177"/>
              <a:gd name="connsiteX66" fmla="*/ 3373519 w 8037833"/>
              <a:gd name="connsiteY66" fmla="*/ 3665785 h 3784177"/>
              <a:gd name="connsiteX67" fmla="*/ 3114267 w 8037833"/>
              <a:gd name="connsiteY67" fmla="*/ 3638983 h 3784177"/>
              <a:gd name="connsiteX68" fmla="*/ 2989722 w 8037833"/>
              <a:gd name="connsiteY68" fmla="*/ 3623230 h 3784177"/>
              <a:gd name="connsiteX69" fmla="*/ 2965734 w 8037833"/>
              <a:gd name="connsiteY69" fmla="*/ 3635676 h 3784177"/>
              <a:gd name="connsiteX70" fmla="*/ 2961603 w 8037833"/>
              <a:gd name="connsiteY70" fmla="*/ 3638221 h 3784177"/>
              <a:gd name="connsiteX71" fmla="*/ 2944959 w 8037833"/>
              <a:gd name="connsiteY71" fmla="*/ 3639723 h 3784177"/>
              <a:gd name="connsiteX72" fmla="*/ 2940402 w 8037833"/>
              <a:gd name="connsiteY72" fmla="*/ 3651000 h 3784177"/>
              <a:gd name="connsiteX73" fmla="*/ 2915449 w 8037833"/>
              <a:gd name="connsiteY73" fmla="*/ 3661039 h 3784177"/>
              <a:gd name="connsiteX74" fmla="*/ 2884777 w 8037833"/>
              <a:gd name="connsiteY74" fmla="*/ 3660775 h 3784177"/>
              <a:gd name="connsiteX75" fmla="*/ 2739034 w 8037833"/>
              <a:gd name="connsiteY75" fmla="*/ 3647396 h 3784177"/>
              <a:gd name="connsiteX76" fmla="*/ 2651827 w 8037833"/>
              <a:gd name="connsiteY76" fmla="*/ 3646306 h 3784177"/>
              <a:gd name="connsiteX77" fmla="*/ 2618680 w 8037833"/>
              <a:gd name="connsiteY77" fmla="*/ 3656755 h 3784177"/>
              <a:gd name="connsiteX78" fmla="*/ 2572404 w 8037833"/>
              <a:gd name="connsiteY78" fmla="*/ 3664043 h 3784177"/>
              <a:gd name="connsiteX79" fmla="*/ 2423704 w 8037833"/>
              <a:gd name="connsiteY79" fmla="*/ 3658079 h 3784177"/>
              <a:gd name="connsiteX80" fmla="*/ 2301172 w 8037833"/>
              <a:gd name="connsiteY80" fmla="*/ 3663053 h 3784177"/>
              <a:gd name="connsiteX81" fmla="*/ 2238966 w 8037833"/>
              <a:gd name="connsiteY81" fmla="*/ 3668777 h 3784177"/>
              <a:gd name="connsiteX82" fmla="*/ 2082844 w 8037833"/>
              <a:gd name="connsiteY82" fmla="*/ 3631994 h 3784177"/>
              <a:gd name="connsiteX83" fmla="*/ 1938480 w 8037833"/>
              <a:gd name="connsiteY83" fmla="*/ 3601439 h 3784177"/>
              <a:gd name="connsiteX84" fmla="*/ 1900166 w 8037833"/>
              <a:gd name="connsiteY84" fmla="*/ 3609358 h 3784177"/>
              <a:gd name="connsiteX85" fmla="*/ 1787830 w 8037833"/>
              <a:gd name="connsiteY85" fmla="*/ 3633173 h 3784177"/>
              <a:gd name="connsiteX86" fmla="*/ 1734224 w 8037833"/>
              <a:gd name="connsiteY86" fmla="*/ 3655593 h 3784177"/>
              <a:gd name="connsiteX87" fmla="*/ 1664576 w 8037833"/>
              <a:gd name="connsiteY87" fmla="*/ 3638572 h 3784177"/>
              <a:gd name="connsiteX88" fmla="*/ 1577459 w 8037833"/>
              <a:gd name="connsiteY88" fmla="*/ 3658824 h 3784177"/>
              <a:gd name="connsiteX89" fmla="*/ 1527269 w 8037833"/>
              <a:gd name="connsiteY89" fmla="*/ 3663088 h 3784177"/>
              <a:gd name="connsiteX90" fmla="*/ 1390118 w 8037833"/>
              <a:gd name="connsiteY90" fmla="*/ 3682789 h 3784177"/>
              <a:gd name="connsiteX91" fmla="*/ 1252698 w 8037833"/>
              <a:gd name="connsiteY91" fmla="*/ 3708662 h 3784177"/>
              <a:gd name="connsiteX92" fmla="*/ 1171039 w 8037833"/>
              <a:gd name="connsiteY92" fmla="*/ 3758642 h 3784177"/>
              <a:gd name="connsiteX93" fmla="*/ 1058106 w 8037833"/>
              <a:gd name="connsiteY93" fmla="*/ 3776166 h 3784177"/>
              <a:gd name="connsiteX94" fmla="*/ 1039167 w 8037833"/>
              <a:gd name="connsiteY94" fmla="*/ 3784177 h 3784177"/>
              <a:gd name="connsiteX95" fmla="*/ 989223 w 8037833"/>
              <a:gd name="connsiteY95" fmla="*/ 3770303 h 3784177"/>
              <a:gd name="connsiteX96" fmla="*/ 907906 w 8037833"/>
              <a:gd name="connsiteY96" fmla="*/ 3757678 h 3784177"/>
              <a:gd name="connsiteX97" fmla="*/ 825226 w 8037833"/>
              <a:gd name="connsiteY97" fmla="*/ 3726369 h 3784177"/>
              <a:gd name="connsiteX98" fmla="*/ 722264 w 8037833"/>
              <a:gd name="connsiteY98" fmla="*/ 3747612 h 3784177"/>
              <a:gd name="connsiteX99" fmla="*/ 659460 w 8037833"/>
              <a:gd name="connsiteY99" fmla="*/ 3740429 h 3784177"/>
              <a:gd name="connsiteX100" fmla="*/ 556552 w 8037833"/>
              <a:gd name="connsiteY100" fmla="*/ 3739124 h 3784177"/>
              <a:gd name="connsiteX101" fmla="*/ 393295 w 8037833"/>
              <a:gd name="connsiteY101" fmla="*/ 3753097 h 3784177"/>
              <a:gd name="connsiteX102" fmla="*/ 339711 w 8037833"/>
              <a:gd name="connsiteY102" fmla="*/ 3718242 h 3784177"/>
              <a:gd name="connsiteX103" fmla="*/ 222239 w 8037833"/>
              <a:gd name="connsiteY103" fmla="*/ 3672335 h 3784177"/>
              <a:gd name="connsiteX104" fmla="*/ 163578 w 8037833"/>
              <a:gd name="connsiteY104" fmla="*/ 3656292 h 3784177"/>
              <a:gd name="connsiteX105" fmla="*/ 72220 w 8037833"/>
              <a:gd name="connsiteY105" fmla="*/ 3645272 h 3784177"/>
              <a:gd name="connsiteX106" fmla="*/ 44395 w 8037833"/>
              <a:gd name="connsiteY106" fmla="*/ 3639455 h 3784177"/>
              <a:gd name="connsiteX107" fmla="*/ 1962 w 8037833"/>
              <a:gd name="connsiteY107" fmla="*/ 3635948 h 3784177"/>
              <a:gd name="connsiteX108" fmla="*/ 0 w 8037833"/>
              <a:gd name="connsiteY108" fmla="*/ 3635261 h 3784177"/>
              <a:gd name="connsiteX109" fmla="*/ 0 w 8037833"/>
              <a:gd name="connsiteY109"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687784 w 8037833"/>
              <a:gd name="connsiteY17" fmla="*/ 3376132 h 3784177"/>
              <a:gd name="connsiteX18" fmla="*/ 6566539 w 8037833"/>
              <a:gd name="connsiteY18" fmla="*/ 3382500 h 3784177"/>
              <a:gd name="connsiteX19" fmla="*/ 6352283 w 8037833"/>
              <a:gd name="connsiteY19" fmla="*/ 3374762 h 3784177"/>
              <a:gd name="connsiteX20" fmla="*/ 6111718 w 8037833"/>
              <a:gd name="connsiteY20" fmla="*/ 3357536 h 3784177"/>
              <a:gd name="connsiteX21" fmla="*/ 6022263 w 8037833"/>
              <a:gd name="connsiteY21" fmla="*/ 3359057 h 3784177"/>
              <a:gd name="connsiteX22" fmla="*/ 5891274 w 8037833"/>
              <a:gd name="connsiteY22" fmla="*/ 3397681 h 3784177"/>
              <a:gd name="connsiteX23" fmla="*/ 5746050 w 8037833"/>
              <a:gd name="connsiteY23" fmla="*/ 3426142 h 3784177"/>
              <a:gd name="connsiteX24" fmla="*/ 5613670 w 8037833"/>
              <a:gd name="connsiteY24" fmla="*/ 3428671 h 3784177"/>
              <a:gd name="connsiteX25" fmla="*/ 5535334 w 8037833"/>
              <a:gd name="connsiteY25" fmla="*/ 3437044 h 3784177"/>
              <a:gd name="connsiteX26" fmla="*/ 5506940 w 8037833"/>
              <a:gd name="connsiteY26" fmla="*/ 3450999 h 3784177"/>
              <a:gd name="connsiteX27" fmla="*/ 5466372 w 8037833"/>
              <a:gd name="connsiteY27" fmla="*/ 3463245 h 3784177"/>
              <a:gd name="connsiteX28" fmla="*/ 5395833 w 8037833"/>
              <a:gd name="connsiteY28" fmla="*/ 3493194 h 3784177"/>
              <a:gd name="connsiteX29" fmla="*/ 5305325 w 8037833"/>
              <a:gd name="connsiteY29" fmla="*/ 3505200 h 3784177"/>
              <a:gd name="connsiteX30" fmla="*/ 5223043 w 8037833"/>
              <a:gd name="connsiteY30" fmla="*/ 3491664 h 3784177"/>
              <a:gd name="connsiteX31" fmla="*/ 5217733 w 8037833"/>
              <a:gd name="connsiteY31" fmla="*/ 3500463 h 3784177"/>
              <a:gd name="connsiteX32" fmla="*/ 5167992 w 8037833"/>
              <a:gd name="connsiteY32" fmla="*/ 3504085 h 3784177"/>
              <a:gd name="connsiteX33" fmla="*/ 4987020 w 8037833"/>
              <a:gd name="connsiteY33" fmla="*/ 3461263 h 3784177"/>
              <a:gd name="connsiteX34" fmla="*/ 4890003 w 8037833"/>
              <a:gd name="connsiteY34" fmla="*/ 3469874 h 3784177"/>
              <a:gd name="connsiteX35" fmla="*/ 4856654 w 8037833"/>
              <a:gd name="connsiteY35" fmla="*/ 3481880 h 3784177"/>
              <a:gd name="connsiteX36" fmla="*/ 4800711 w 8037833"/>
              <a:gd name="connsiteY36" fmla="*/ 3501441 h 3784177"/>
              <a:gd name="connsiteX37" fmla="*/ 4761569 w 8037833"/>
              <a:gd name="connsiteY37" fmla="*/ 3538103 h 3784177"/>
              <a:gd name="connsiteX38" fmla="*/ 4713734 w 8037833"/>
              <a:gd name="connsiteY38" fmla="*/ 3545724 h 3784177"/>
              <a:gd name="connsiteX39" fmla="*/ 4649120 w 8037833"/>
              <a:gd name="connsiteY39" fmla="*/ 3536392 h 3784177"/>
              <a:gd name="connsiteX40" fmla="*/ 4573578 w 8037833"/>
              <a:gd name="connsiteY40" fmla="*/ 3565923 h 3784177"/>
              <a:gd name="connsiteX41" fmla="*/ 4529117 w 8037833"/>
              <a:gd name="connsiteY41" fmla="*/ 3575592 h 3784177"/>
              <a:gd name="connsiteX42" fmla="*/ 4408641 w 8037833"/>
              <a:gd name="connsiteY42" fmla="*/ 3610000 h 3784177"/>
              <a:gd name="connsiteX43" fmla="*/ 4356402 w 8037833"/>
              <a:gd name="connsiteY43" fmla="*/ 3642792 h 3784177"/>
              <a:gd name="connsiteX44" fmla="*/ 4270245 w 8037833"/>
              <a:gd name="connsiteY44" fmla="*/ 3665789 h 3784177"/>
              <a:gd name="connsiteX45" fmla="*/ 4208725 w 8037833"/>
              <a:gd name="connsiteY45" fmla="*/ 3704841 h 3784177"/>
              <a:gd name="connsiteX46" fmla="*/ 4201632 w 8037833"/>
              <a:gd name="connsiteY46" fmla="*/ 3702602 h 3784177"/>
              <a:gd name="connsiteX47" fmla="*/ 4191289 w 8037833"/>
              <a:gd name="connsiteY47" fmla="*/ 3702380 h 3784177"/>
              <a:gd name="connsiteX48" fmla="*/ 4191039 w 8037833"/>
              <a:gd name="connsiteY48" fmla="*/ 3702831 h 3784177"/>
              <a:gd name="connsiteX49" fmla="*/ 4181340 w 8037833"/>
              <a:gd name="connsiteY49" fmla="*/ 3701729 h 3784177"/>
              <a:gd name="connsiteX50" fmla="*/ 4133816 w 8037833"/>
              <a:gd name="connsiteY50" fmla="*/ 3690565 h 3784177"/>
              <a:gd name="connsiteX51" fmla="*/ 4071732 w 8037833"/>
              <a:gd name="connsiteY51" fmla="*/ 3732513 h 3784177"/>
              <a:gd name="connsiteX52" fmla="*/ 4045924 w 8037833"/>
              <a:gd name="connsiteY52" fmla="*/ 3739404 h 3784177"/>
              <a:gd name="connsiteX53" fmla="*/ 4032171 w 8037833"/>
              <a:gd name="connsiteY53" fmla="*/ 3745523 h 3784177"/>
              <a:gd name="connsiteX54" fmla="*/ 4031335 w 8037833"/>
              <a:gd name="connsiteY54" fmla="*/ 3747479 h 3784177"/>
              <a:gd name="connsiteX55" fmla="*/ 3985774 w 8037833"/>
              <a:gd name="connsiteY55" fmla="*/ 3736547 h 3784177"/>
              <a:gd name="connsiteX56" fmla="*/ 3979769 w 8037833"/>
              <a:gd name="connsiteY56" fmla="*/ 3738769 h 3784177"/>
              <a:gd name="connsiteX57" fmla="*/ 3950014 w 8037833"/>
              <a:gd name="connsiteY57" fmla="*/ 3726942 h 3784177"/>
              <a:gd name="connsiteX58" fmla="*/ 3934671 w 8037833"/>
              <a:gd name="connsiteY58" fmla="*/ 3723339 h 3784177"/>
              <a:gd name="connsiteX59" fmla="*/ 3930274 w 8037833"/>
              <a:gd name="connsiteY59" fmla="*/ 3717148 h 3784177"/>
              <a:gd name="connsiteX60" fmla="*/ 3907660 w 8037833"/>
              <a:gd name="connsiteY60" fmla="*/ 3714456 h 3784177"/>
              <a:gd name="connsiteX61" fmla="*/ 3905087 w 8037833"/>
              <a:gd name="connsiteY61" fmla="*/ 3716098 h 3784177"/>
              <a:gd name="connsiteX62" fmla="*/ 3886347 w 8037833"/>
              <a:gd name="connsiteY62" fmla="*/ 3706620 h 3784177"/>
              <a:gd name="connsiteX63" fmla="*/ 3870533 w 8037833"/>
              <a:gd name="connsiteY63" fmla="*/ 3689905 h 3784177"/>
              <a:gd name="connsiteX64" fmla="*/ 3678563 w 8037833"/>
              <a:gd name="connsiteY64" fmla="*/ 3694486 h 3784177"/>
              <a:gd name="connsiteX65" fmla="*/ 3524121 w 8037833"/>
              <a:gd name="connsiteY65" fmla="*/ 3642736 h 3784177"/>
              <a:gd name="connsiteX66" fmla="*/ 3373519 w 8037833"/>
              <a:gd name="connsiteY66" fmla="*/ 3665785 h 3784177"/>
              <a:gd name="connsiteX67" fmla="*/ 3114267 w 8037833"/>
              <a:gd name="connsiteY67" fmla="*/ 3638983 h 3784177"/>
              <a:gd name="connsiteX68" fmla="*/ 2989722 w 8037833"/>
              <a:gd name="connsiteY68" fmla="*/ 3623230 h 3784177"/>
              <a:gd name="connsiteX69" fmla="*/ 2965734 w 8037833"/>
              <a:gd name="connsiteY69" fmla="*/ 3635676 h 3784177"/>
              <a:gd name="connsiteX70" fmla="*/ 2961603 w 8037833"/>
              <a:gd name="connsiteY70" fmla="*/ 3638221 h 3784177"/>
              <a:gd name="connsiteX71" fmla="*/ 2944959 w 8037833"/>
              <a:gd name="connsiteY71" fmla="*/ 3639723 h 3784177"/>
              <a:gd name="connsiteX72" fmla="*/ 2940402 w 8037833"/>
              <a:gd name="connsiteY72" fmla="*/ 3651000 h 3784177"/>
              <a:gd name="connsiteX73" fmla="*/ 2915449 w 8037833"/>
              <a:gd name="connsiteY73" fmla="*/ 3661039 h 3784177"/>
              <a:gd name="connsiteX74" fmla="*/ 2884777 w 8037833"/>
              <a:gd name="connsiteY74" fmla="*/ 3660775 h 3784177"/>
              <a:gd name="connsiteX75" fmla="*/ 2739034 w 8037833"/>
              <a:gd name="connsiteY75" fmla="*/ 3647396 h 3784177"/>
              <a:gd name="connsiteX76" fmla="*/ 2651827 w 8037833"/>
              <a:gd name="connsiteY76" fmla="*/ 3646306 h 3784177"/>
              <a:gd name="connsiteX77" fmla="*/ 2618680 w 8037833"/>
              <a:gd name="connsiteY77" fmla="*/ 3656755 h 3784177"/>
              <a:gd name="connsiteX78" fmla="*/ 2572404 w 8037833"/>
              <a:gd name="connsiteY78" fmla="*/ 3664043 h 3784177"/>
              <a:gd name="connsiteX79" fmla="*/ 2423704 w 8037833"/>
              <a:gd name="connsiteY79" fmla="*/ 3658079 h 3784177"/>
              <a:gd name="connsiteX80" fmla="*/ 2301172 w 8037833"/>
              <a:gd name="connsiteY80" fmla="*/ 3663053 h 3784177"/>
              <a:gd name="connsiteX81" fmla="*/ 2238966 w 8037833"/>
              <a:gd name="connsiteY81" fmla="*/ 3668777 h 3784177"/>
              <a:gd name="connsiteX82" fmla="*/ 2082844 w 8037833"/>
              <a:gd name="connsiteY82" fmla="*/ 3631994 h 3784177"/>
              <a:gd name="connsiteX83" fmla="*/ 1938480 w 8037833"/>
              <a:gd name="connsiteY83" fmla="*/ 3601439 h 3784177"/>
              <a:gd name="connsiteX84" fmla="*/ 1900166 w 8037833"/>
              <a:gd name="connsiteY84" fmla="*/ 3609358 h 3784177"/>
              <a:gd name="connsiteX85" fmla="*/ 1787830 w 8037833"/>
              <a:gd name="connsiteY85" fmla="*/ 3633173 h 3784177"/>
              <a:gd name="connsiteX86" fmla="*/ 1734224 w 8037833"/>
              <a:gd name="connsiteY86" fmla="*/ 3655593 h 3784177"/>
              <a:gd name="connsiteX87" fmla="*/ 1664576 w 8037833"/>
              <a:gd name="connsiteY87" fmla="*/ 3638572 h 3784177"/>
              <a:gd name="connsiteX88" fmla="*/ 1577459 w 8037833"/>
              <a:gd name="connsiteY88" fmla="*/ 3658824 h 3784177"/>
              <a:gd name="connsiteX89" fmla="*/ 1527269 w 8037833"/>
              <a:gd name="connsiteY89" fmla="*/ 3663088 h 3784177"/>
              <a:gd name="connsiteX90" fmla="*/ 1390118 w 8037833"/>
              <a:gd name="connsiteY90" fmla="*/ 3682789 h 3784177"/>
              <a:gd name="connsiteX91" fmla="*/ 1252698 w 8037833"/>
              <a:gd name="connsiteY91" fmla="*/ 3708662 h 3784177"/>
              <a:gd name="connsiteX92" fmla="*/ 1171039 w 8037833"/>
              <a:gd name="connsiteY92" fmla="*/ 3758642 h 3784177"/>
              <a:gd name="connsiteX93" fmla="*/ 1058106 w 8037833"/>
              <a:gd name="connsiteY93" fmla="*/ 3776166 h 3784177"/>
              <a:gd name="connsiteX94" fmla="*/ 1039167 w 8037833"/>
              <a:gd name="connsiteY94" fmla="*/ 3784177 h 3784177"/>
              <a:gd name="connsiteX95" fmla="*/ 989223 w 8037833"/>
              <a:gd name="connsiteY95" fmla="*/ 3770303 h 3784177"/>
              <a:gd name="connsiteX96" fmla="*/ 907906 w 8037833"/>
              <a:gd name="connsiteY96" fmla="*/ 3757678 h 3784177"/>
              <a:gd name="connsiteX97" fmla="*/ 825226 w 8037833"/>
              <a:gd name="connsiteY97" fmla="*/ 3726369 h 3784177"/>
              <a:gd name="connsiteX98" fmla="*/ 722264 w 8037833"/>
              <a:gd name="connsiteY98" fmla="*/ 3747612 h 3784177"/>
              <a:gd name="connsiteX99" fmla="*/ 659460 w 8037833"/>
              <a:gd name="connsiteY99" fmla="*/ 3740429 h 3784177"/>
              <a:gd name="connsiteX100" fmla="*/ 556552 w 8037833"/>
              <a:gd name="connsiteY100" fmla="*/ 3739124 h 3784177"/>
              <a:gd name="connsiteX101" fmla="*/ 385384 w 8037833"/>
              <a:gd name="connsiteY101" fmla="*/ 3726388 h 3784177"/>
              <a:gd name="connsiteX102" fmla="*/ 339711 w 8037833"/>
              <a:gd name="connsiteY102" fmla="*/ 3718242 h 3784177"/>
              <a:gd name="connsiteX103" fmla="*/ 222239 w 8037833"/>
              <a:gd name="connsiteY103" fmla="*/ 3672335 h 3784177"/>
              <a:gd name="connsiteX104" fmla="*/ 163578 w 8037833"/>
              <a:gd name="connsiteY104" fmla="*/ 3656292 h 3784177"/>
              <a:gd name="connsiteX105" fmla="*/ 72220 w 8037833"/>
              <a:gd name="connsiteY105" fmla="*/ 3645272 h 3784177"/>
              <a:gd name="connsiteX106" fmla="*/ 44395 w 8037833"/>
              <a:gd name="connsiteY106" fmla="*/ 3639455 h 3784177"/>
              <a:gd name="connsiteX107" fmla="*/ 1962 w 8037833"/>
              <a:gd name="connsiteY107" fmla="*/ 3635948 h 3784177"/>
              <a:gd name="connsiteX108" fmla="*/ 0 w 8037833"/>
              <a:gd name="connsiteY108" fmla="*/ 3635261 h 3784177"/>
              <a:gd name="connsiteX109" fmla="*/ 0 w 8037833"/>
              <a:gd name="connsiteY109"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687784 w 8037833"/>
              <a:gd name="connsiteY17" fmla="*/ 3376132 h 3784177"/>
              <a:gd name="connsiteX18" fmla="*/ 6566539 w 8037833"/>
              <a:gd name="connsiteY18" fmla="*/ 3382500 h 3784177"/>
              <a:gd name="connsiteX19" fmla="*/ 6352283 w 8037833"/>
              <a:gd name="connsiteY19" fmla="*/ 3374762 h 3784177"/>
              <a:gd name="connsiteX20" fmla="*/ 6111718 w 8037833"/>
              <a:gd name="connsiteY20" fmla="*/ 3357536 h 3784177"/>
              <a:gd name="connsiteX21" fmla="*/ 6022263 w 8037833"/>
              <a:gd name="connsiteY21" fmla="*/ 3359057 h 3784177"/>
              <a:gd name="connsiteX22" fmla="*/ 5891274 w 8037833"/>
              <a:gd name="connsiteY22" fmla="*/ 3397681 h 3784177"/>
              <a:gd name="connsiteX23" fmla="*/ 5746050 w 8037833"/>
              <a:gd name="connsiteY23" fmla="*/ 3426142 h 3784177"/>
              <a:gd name="connsiteX24" fmla="*/ 5613670 w 8037833"/>
              <a:gd name="connsiteY24" fmla="*/ 3428671 h 3784177"/>
              <a:gd name="connsiteX25" fmla="*/ 5535334 w 8037833"/>
              <a:gd name="connsiteY25" fmla="*/ 3437044 h 3784177"/>
              <a:gd name="connsiteX26" fmla="*/ 5506940 w 8037833"/>
              <a:gd name="connsiteY26" fmla="*/ 3450999 h 3784177"/>
              <a:gd name="connsiteX27" fmla="*/ 5466372 w 8037833"/>
              <a:gd name="connsiteY27" fmla="*/ 3463245 h 3784177"/>
              <a:gd name="connsiteX28" fmla="*/ 5395833 w 8037833"/>
              <a:gd name="connsiteY28" fmla="*/ 3493194 h 3784177"/>
              <a:gd name="connsiteX29" fmla="*/ 5305325 w 8037833"/>
              <a:gd name="connsiteY29" fmla="*/ 3505200 h 3784177"/>
              <a:gd name="connsiteX30" fmla="*/ 5223043 w 8037833"/>
              <a:gd name="connsiteY30" fmla="*/ 3491664 h 3784177"/>
              <a:gd name="connsiteX31" fmla="*/ 5167992 w 8037833"/>
              <a:gd name="connsiteY31" fmla="*/ 3504085 h 3784177"/>
              <a:gd name="connsiteX32" fmla="*/ 4987020 w 8037833"/>
              <a:gd name="connsiteY32" fmla="*/ 3461263 h 3784177"/>
              <a:gd name="connsiteX33" fmla="*/ 4890003 w 8037833"/>
              <a:gd name="connsiteY33" fmla="*/ 3469874 h 3784177"/>
              <a:gd name="connsiteX34" fmla="*/ 4856654 w 8037833"/>
              <a:gd name="connsiteY34" fmla="*/ 3481880 h 3784177"/>
              <a:gd name="connsiteX35" fmla="*/ 4800711 w 8037833"/>
              <a:gd name="connsiteY35" fmla="*/ 3501441 h 3784177"/>
              <a:gd name="connsiteX36" fmla="*/ 4761569 w 8037833"/>
              <a:gd name="connsiteY36" fmla="*/ 3538103 h 3784177"/>
              <a:gd name="connsiteX37" fmla="*/ 4713734 w 8037833"/>
              <a:gd name="connsiteY37" fmla="*/ 3545724 h 3784177"/>
              <a:gd name="connsiteX38" fmla="*/ 4649120 w 8037833"/>
              <a:gd name="connsiteY38" fmla="*/ 3536392 h 3784177"/>
              <a:gd name="connsiteX39" fmla="*/ 4573578 w 8037833"/>
              <a:gd name="connsiteY39" fmla="*/ 3565923 h 3784177"/>
              <a:gd name="connsiteX40" fmla="*/ 4529117 w 8037833"/>
              <a:gd name="connsiteY40" fmla="*/ 3575592 h 3784177"/>
              <a:gd name="connsiteX41" fmla="*/ 4408641 w 8037833"/>
              <a:gd name="connsiteY41" fmla="*/ 3610000 h 3784177"/>
              <a:gd name="connsiteX42" fmla="*/ 4356402 w 8037833"/>
              <a:gd name="connsiteY42" fmla="*/ 3642792 h 3784177"/>
              <a:gd name="connsiteX43" fmla="*/ 4270245 w 8037833"/>
              <a:gd name="connsiteY43" fmla="*/ 3665789 h 3784177"/>
              <a:gd name="connsiteX44" fmla="*/ 4208725 w 8037833"/>
              <a:gd name="connsiteY44" fmla="*/ 3704841 h 3784177"/>
              <a:gd name="connsiteX45" fmla="*/ 4201632 w 8037833"/>
              <a:gd name="connsiteY45" fmla="*/ 3702602 h 3784177"/>
              <a:gd name="connsiteX46" fmla="*/ 4191289 w 8037833"/>
              <a:gd name="connsiteY46" fmla="*/ 3702380 h 3784177"/>
              <a:gd name="connsiteX47" fmla="*/ 4191039 w 8037833"/>
              <a:gd name="connsiteY47" fmla="*/ 3702831 h 3784177"/>
              <a:gd name="connsiteX48" fmla="*/ 4181340 w 8037833"/>
              <a:gd name="connsiteY48" fmla="*/ 3701729 h 3784177"/>
              <a:gd name="connsiteX49" fmla="*/ 4133816 w 8037833"/>
              <a:gd name="connsiteY49" fmla="*/ 3690565 h 3784177"/>
              <a:gd name="connsiteX50" fmla="*/ 4071732 w 8037833"/>
              <a:gd name="connsiteY50" fmla="*/ 3732513 h 3784177"/>
              <a:gd name="connsiteX51" fmla="*/ 4045924 w 8037833"/>
              <a:gd name="connsiteY51" fmla="*/ 3739404 h 3784177"/>
              <a:gd name="connsiteX52" fmla="*/ 4032171 w 8037833"/>
              <a:gd name="connsiteY52" fmla="*/ 3745523 h 3784177"/>
              <a:gd name="connsiteX53" fmla="*/ 4031335 w 8037833"/>
              <a:gd name="connsiteY53" fmla="*/ 3747479 h 3784177"/>
              <a:gd name="connsiteX54" fmla="*/ 3985774 w 8037833"/>
              <a:gd name="connsiteY54" fmla="*/ 3736547 h 3784177"/>
              <a:gd name="connsiteX55" fmla="*/ 3979769 w 8037833"/>
              <a:gd name="connsiteY55" fmla="*/ 3738769 h 3784177"/>
              <a:gd name="connsiteX56" fmla="*/ 3950014 w 8037833"/>
              <a:gd name="connsiteY56" fmla="*/ 3726942 h 3784177"/>
              <a:gd name="connsiteX57" fmla="*/ 3934671 w 8037833"/>
              <a:gd name="connsiteY57" fmla="*/ 3723339 h 3784177"/>
              <a:gd name="connsiteX58" fmla="*/ 3930274 w 8037833"/>
              <a:gd name="connsiteY58" fmla="*/ 3717148 h 3784177"/>
              <a:gd name="connsiteX59" fmla="*/ 3907660 w 8037833"/>
              <a:gd name="connsiteY59" fmla="*/ 3714456 h 3784177"/>
              <a:gd name="connsiteX60" fmla="*/ 3905087 w 8037833"/>
              <a:gd name="connsiteY60" fmla="*/ 3716098 h 3784177"/>
              <a:gd name="connsiteX61" fmla="*/ 3886347 w 8037833"/>
              <a:gd name="connsiteY61" fmla="*/ 3706620 h 3784177"/>
              <a:gd name="connsiteX62" fmla="*/ 3870533 w 8037833"/>
              <a:gd name="connsiteY62" fmla="*/ 3689905 h 3784177"/>
              <a:gd name="connsiteX63" fmla="*/ 3678563 w 8037833"/>
              <a:gd name="connsiteY63" fmla="*/ 3694486 h 3784177"/>
              <a:gd name="connsiteX64" fmla="*/ 3524121 w 8037833"/>
              <a:gd name="connsiteY64" fmla="*/ 3642736 h 3784177"/>
              <a:gd name="connsiteX65" fmla="*/ 3373519 w 8037833"/>
              <a:gd name="connsiteY65" fmla="*/ 3665785 h 3784177"/>
              <a:gd name="connsiteX66" fmla="*/ 3114267 w 8037833"/>
              <a:gd name="connsiteY66" fmla="*/ 3638983 h 3784177"/>
              <a:gd name="connsiteX67" fmla="*/ 2989722 w 8037833"/>
              <a:gd name="connsiteY67" fmla="*/ 3623230 h 3784177"/>
              <a:gd name="connsiteX68" fmla="*/ 2965734 w 8037833"/>
              <a:gd name="connsiteY68" fmla="*/ 3635676 h 3784177"/>
              <a:gd name="connsiteX69" fmla="*/ 2961603 w 8037833"/>
              <a:gd name="connsiteY69" fmla="*/ 3638221 h 3784177"/>
              <a:gd name="connsiteX70" fmla="*/ 2944959 w 8037833"/>
              <a:gd name="connsiteY70" fmla="*/ 3639723 h 3784177"/>
              <a:gd name="connsiteX71" fmla="*/ 2940402 w 8037833"/>
              <a:gd name="connsiteY71" fmla="*/ 3651000 h 3784177"/>
              <a:gd name="connsiteX72" fmla="*/ 2915449 w 8037833"/>
              <a:gd name="connsiteY72" fmla="*/ 3661039 h 3784177"/>
              <a:gd name="connsiteX73" fmla="*/ 2884777 w 8037833"/>
              <a:gd name="connsiteY73" fmla="*/ 3660775 h 3784177"/>
              <a:gd name="connsiteX74" fmla="*/ 2739034 w 8037833"/>
              <a:gd name="connsiteY74" fmla="*/ 3647396 h 3784177"/>
              <a:gd name="connsiteX75" fmla="*/ 2651827 w 8037833"/>
              <a:gd name="connsiteY75" fmla="*/ 3646306 h 3784177"/>
              <a:gd name="connsiteX76" fmla="*/ 2618680 w 8037833"/>
              <a:gd name="connsiteY76" fmla="*/ 3656755 h 3784177"/>
              <a:gd name="connsiteX77" fmla="*/ 2572404 w 8037833"/>
              <a:gd name="connsiteY77" fmla="*/ 3664043 h 3784177"/>
              <a:gd name="connsiteX78" fmla="*/ 2423704 w 8037833"/>
              <a:gd name="connsiteY78" fmla="*/ 3658079 h 3784177"/>
              <a:gd name="connsiteX79" fmla="*/ 2301172 w 8037833"/>
              <a:gd name="connsiteY79" fmla="*/ 3663053 h 3784177"/>
              <a:gd name="connsiteX80" fmla="*/ 2238966 w 8037833"/>
              <a:gd name="connsiteY80" fmla="*/ 3668777 h 3784177"/>
              <a:gd name="connsiteX81" fmla="*/ 2082844 w 8037833"/>
              <a:gd name="connsiteY81" fmla="*/ 3631994 h 3784177"/>
              <a:gd name="connsiteX82" fmla="*/ 1938480 w 8037833"/>
              <a:gd name="connsiteY82" fmla="*/ 3601439 h 3784177"/>
              <a:gd name="connsiteX83" fmla="*/ 1900166 w 8037833"/>
              <a:gd name="connsiteY83" fmla="*/ 3609358 h 3784177"/>
              <a:gd name="connsiteX84" fmla="*/ 1787830 w 8037833"/>
              <a:gd name="connsiteY84" fmla="*/ 3633173 h 3784177"/>
              <a:gd name="connsiteX85" fmla="*/ 1734224 w 8037833"/>
              <a:gd name="connsiteY85" fmla="*/ 3655593 h 3784177"/>
              <a:gd name="connsiteX86" fmla="*/ 1664576 w 8037833"/>
              <a:gd name="connsiteY86" fmla="*/ 3638572 h 3784177"/>
              <a:gd name="connsiteX87" fmla="*/ 1577459 w 8037833"/>
              <a:gd name="connsiteY87" fmla="*/ 3658824 h 3784177"/>
              <a:gd name="connsiteX88" fmla="*/ 1527269 w 8037833"/>
              <a:gd name="connsiteY88" fmla="*/ 3663088 h 3784177"/>
              <a:gd name="connsiteX89" fmla="*/ 1390118 w 8037833"/>
              <a:gd name="connsiteY89" fmla="*/ 3682789 h 3784177"/>
              <a:gd name="connsiteX90" fmla="*/ 1252698 w 8037833"/>
              <a:gd name="connsiteY90" fmla="*/ 3708662 h 3784177"/>
              <a:gd name="connsiteX91" fmla="*/ 1171039 w 8037833"/>
              <a:gd name="connsiteY91" fmla="*/ 3758642 h 3784177"/>
              <a:gd name="connsiteX92" fmla="*/ 1058106 w 8037833"/>
              <a:gd name="connsiteY92" fmla="*/ 3776166 h 3784177"/>
              <a:gd name="connsiteX93" fmla="*/ 1039167 w 8037833"/>
              <a:gd name="connsiteY93" fmla="*/ 3784177 h 3784177"/>
              <a:gd name="connsiteX94" fmla="*/ 989223 w 8037833"/>
              <a:gd name="connsiteY94" fmla="*/ 3770303 h 3784177"/>
              <a:gd name="connsiteX95" fmla="*/ 907906 w 8037833"/>
              <a:gd name="connsiteY95" fmla="*/ 3757678 h 3784177"/>
              <a:gd name="connsiteX96" fmla="*/ 825226 w 8037833"/>
              <a:gd name="connsiteY96" fmla="*/ 3726369 h 3784177"/>
              <a:gd name="connsiteX97" fmla="*/ 722264 w 8037833"/>
              <a:gd name="connsiteY97" fmla="*/ 3747612 h 3784177"/>
              <a:gd name="connsiteX98" fmla="*/ 659460 w 8037833"/>
              <a:gd name="connsiteY98" fmla="*/ 3740429 h 3784177"/>
              <a:gd name="connsiteX99" fmla="*/ 556552 w 8037833"/>
              <a:gd name="connsiteY99" fmla="*/ 3739124 h 3784177"/>
              <a:gd name="connsiteX100" fmla="*/ 385384 w 8037833"/>
              <a:gd name="connsiteY100" fmla="*/ 3726388 h 3784177"/>
              <a:gd name="connsiteX101" fmla="*/ 339711 w 8037833"/>
              <a:gd name="connsiteY101" fmla="*/ 3718242 h 3784177"/>
              <a:gd name="connsiteX102" fmla="*/ 222239 w 8037833"/>
              <a:gd name="connsiteY102" fmla="*/ 3672335 h 3784177"/>
              <a:gd name="connsiteX103" fmla="*/ 163578 w 8037833"/>
              <a:gd name="connsiteY103" fmla="*/ 3656292 h 3784177"/>
              <a:gd name="connsiteX104" fmla="*/ 72220 w 8037833"/>
              <a:gd name="connsiteY104" fmla="*/ 3645272 h 3784177"/>
              <a:gd name="connsiteX105" fmla="*/ 44395 w 8037833"/>
              <a:gd name="connsiteY105" fmla="*/ 3639455 h 3784177"/>
              <a:gd name="connsiteX106" fmla="*/ 1962 w 8037833"/>
              <a:gd name="connsiteY106" fmla="*/ 3635948 h 3784177"/>
              <a:gd name="connsiteX107" fmla="*/ 0 w 8037833"/>
              <a:gd name="connsiteY107" fmla="*/ 3635261 h 3784177"/>
              <a:gd name="connsiteX108" fmla="*/ 0 w 8037833"/>
              <a:gd name="connsiteY108"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687784 w 8037833"/>
              <a:gd name="connsiteY17" fmla="*/ 3376132 h 3784177"/>
              <a:gd name="connsiteX18" fmla="*/ 6566539 w 8037833"/>
              <a:gd name="connsiteY18" fmla="*/ 3382500 h 3784177"/>
              <a:gd name="connsiteX19" fmla="*/ 6352283 w 8037833"/>
              <a:gd name="connsiteY19" fmla="*/ 3374762 h 3784177"/>
              <a:gd name="connsiteX20" fmla="*/ 6111718 w 8037833"/>
              <a:gd name="connsiteY20" fmla="*/ 3357536 h 3784177"/>
              <a:gd name="connsiteX21" fmla="*/ 6022263 w 8037833"/>
              <a:gd name="connsiteY21" fmla="*/ 3359057 h 3784177"/>
              <a:gd name="connsiteX22" fmla="*/ 5891274 w 8037833"/>
              <a:gd name="connsiteY22" fmla="*/ 3397681 h 3784177"/>
              <a:gd name="connsiteX23" fmla="*/ 5746050 w 8037833"/>
              <a:gd name="connsiteY23" fmla="*/ 3426142 h 3784177"/>
              <a:gd name="connsiteX24" fmla="*/ 5613670 w 8037833"/>
              <a:gd name="connsiteY24" fmla="*/ 3428671 h 3784177"/>
              <a:gd name="connsiteX25" fmla="*/ 5535334 w 8037833"/>
              <a:gd name="connsiteY25" fmla="*/ 3437044 h 3784177"/>
              <a:gd name="connsiteX26" fmla="*/ 5506940 w 8037833"/>
              <a:gd name="connsiteY26" fmla="*/ 3450999 h 3784177"/>
              <a:gd name="connsiteX27" fmla="*/ 5466372 w 8037833"/>
              <a:gd name="connsiteY27" fmla="*/ 3463245 h 3784177"/>
              <a:gd name="connsiteX28" fmla="*/ 5395833 w 8037833"/>
              <a:gd name="connsiteY28" fmla="*/ 3493194 h 3784177"/>
              <a:gd name="connsiteX29" fmla="*/ 5305325 w 8037833"/>
              <a:gd name="connsiteY29" fmla="*/ 3505200 h 3784177"/>
              <a:gd name="connsiteX30" fmla="*/ 5223043 w 8037833"/>
              <a:gd name="connsiteY30" fmla="*/ 3491664 h 3784177"/>
              <a:gd name="connsiteX31" fmla="*/ 5167992 w 8037833"/>
              <a:gd name="connsiteY31" fmla="*/ 3486279 h 3784177"/>
              <a:gd name="connsiteX32" fmla="*/ 4987020 w 8037833"/>
              <a:gd name="connsiteY32" fmla="*/ 3461263 h 3784177"/>
              <a:gd name="connsiteX33" fmla="*/ 4890003 w 8037833"/>
              <a:gd name="connsiteY33" fmla="*/ 3469874 h 3784177"/>
              <a:gd name="connsiteX34" fmla="*/ 4856654 w 8037833"/>
              <a:gd name="connsiteY34" fmla="*/ 3481880 h 3784177"/>
              <a:gd name="connsiteX35" fmla="*/ 4800711 w 8037833"/>
              <a:gd name="connsiteY35" fmla="*/ 3501441 h 3784177"/>
              <a:gd name="connsiteX36" fmla="*/ 4761569 w 8037833"/>
              <a:gd name="connsiteY36" fmla="*/ 3538103 h 3784177"/>
              <a:gd name="connsiteX37" fmla="*/ 4713734 w 8037833"/>
              <a:gd name="connsiteY37" fmla="*/ 3545724 h 3784177"/>
              <a:gd name="connsiteX38" fmla="*/ 4649120 w 8037833"/>
              <a:gd name="connsiteY38" fmla="*/ 3536392 h 3784177"/>
              <a:gd name="connsiteX39" fmla="*/ 4573578 w 8037833"/>
              <a:gd name="connsiteY39" fmla="*/ 3565923 h 3784177"/>
              <a:gd name="connsiteX40" fmla="*/ 4529117 w 8037833"/>
              <a:gd name="connsiteY40" fmla="*/ 3575592 h 3784177"/>
              <a:gd name="connsiteX41" fmla="*/ 4408641 w 8037833"/>
              <a:gd name="connsiteY41" fmla="*/ 3610000 h 3784177"/>
              <a:gd name="connsiteX42" fmla="*/ 4356402 w 8037833"/>
              <a:gd name="connsiteY42" fmla="*/ 3642792 h 3784177"/>
              <a:gd name="connsiteX43" fmla="*/ 4270245 w 8037833"/>
              <a:gd name="connsiteY43" fmla="*/ 3665789 h 3784177"/>
              <a:gd name="connsiteX44" fmla="*/ 4208725 w 8037833"/>
              <a:gd name="connsiteY44" fmla="*/ 3704841 h 3784177"/>
              <a:gd name="connsiteX45" fmla="*/ 4201632 w 8037833"/>
              <a:gd name="connsiteY45" fmla="*/ 3702602 h 3784177"/>
              <a:gd name="connsiteX46" fmla="*/ 4191289 w 8037833"/>
              <a:gd name="connsiteY46" fmla="*/ 3702380 h 3784177"/>
              <a:gd name="connsiteX47" fmla="*/ 4191039 w 8037833"/>
              <a:gd name="connsiteY47" fmla="*/ 3702831 h 3784177"/>
              <a:gd name="connsiteX48" fmla="*/ 4181340 w 8037833"/>
              <a:gd name="connsiteY48" fmla="*/ 3701729 h 3784177"/>
              <a:gd name="connsiteX49" fmla="*/ 4133816 w 8037833"/>
              <a:gd name="connsiteY49" fmla="*/ 3690565 h 3784177"/>
              <a:gd name="connsiteX50" fmla="*/ 4071732 w 8037833"/>
              <a:gd name="connsiteY50" fmla="*/ 3732513 h 3784177"/>
              <a:gd name="connsiteX51" fmla="*/ 4045924 w 8037833"/>
              <a:gd name="connsiteY51" fmla="*/ 3739404 h 3784177"/>
              <a:gd name="connsiteX52" fmla="*/ 4032171 w 8037833"/>
              <a:gd name="connsiteY52" fmla="*/ 3745523 h 3784177"/>
              <a:gd name="connsiteX53" fmla="*/ 4031335 w 8037833"/>
              <a:gd name="connsiteY53" fmla="*/ 3747479 h 3784177"/>
              <a:gd name="connsiteX54" fmla="*/ 3985774 w 8037833"/>
              <a:gd name="connsiteY54" fmla="*/ 3736547 h 3784177"/>
              <a:gd name="connsiteX55" fmla="*/ 3979769 w 8037833"/>
              <a:gd name="connsiteY55" fmla="*/ 3738769 h 3784177"/>
              <a:gd name="connsiteX56" fmla="*/ 3950014 w 8037833"/>
              <a:gd name="connsiteY56" fmla="*/ 3726942 h 3784177"/>
              <a:gd name="connsiteX57" fmla="*/ 3934671 w 8037833"/>
              <a:gd name="connsiteY57" fmla="*/ 3723339 h 3784177"/>
              <a:gd name="connsiteX58" fmla="*/ 3930274 w 8037833"/>
              <a:gd name="connsiteY58" fmla="*/ 3717148 h 3784177"/>
              <a:gd name="connsiteX59" fmla="*/ 3907660 w 8037833"/>
              <a:gd name="connsiteY59" fmla="*/ 3714456 h 3784177"/>
              <a:gd name="connsiteX60" fmla="*/ 3905087 w 8037833"/>
              <a:gd name="connsiteY60" fmla="*/ 3716098 h 3784177"/>
              <a:gd name="connsiteX61" fmla="*/ 3886347 w 8037833"/>
              <a:gd name="connsiteY61" fmla="*/ 3706620 h 3784177"/>
              <a:gd name="connsiteX62" fmla="*/ 3870533 w 8037833"/>
              <a:gd name="connsiteY62" fmla="*/ 3689905 h 3784177"/>
              <a:gd name="connsiteX63" fmla="*/ 3678563 w 8037833"/>
              <a:gd name="connsiteY63" fmla="*/ 3694486 h 3784177"/>
              <a:gd name="connsiteX64" fmla="*/ 3524121 w 8037833"/>
              <a:gd name="connsiteY64" fmla="*/ 3642736 h 3784177"/>
              <a:gd name="connsiteX65" fmla="*/ 3373519 w 8037833"/>
              <a:gd name="connsiteY65" fmla="*/ 3665785 h 3784177"/>
              <a:gd name="connsiteX66" fmla="*/ 3114267 w 8037833"/>
              <a:gd name="connsiteY66" fmla="*/ 3638983 h 3784177"/>
              <a:gd name="connsiteX67" fmla="*/ 2989722 w 8037833"/>
              <a:gd name="connsiteY67" fmla="*/ 3623230 h 3784177"/>
              <a:gd name="connsiteX68" fmla="*/ 2965734 w 8037833"/>
              <a:gd name="connsiteY68" fmla="*/ 3635676 h 3784177"/>
              <a:gd name="connsiteX69" fmla="*/ 2961603 w 8037833"/>
              <a:gd name="connsiteY69" fmla="*/ 3638221 h 3784177"/>
              <a:gd name="connsiteX70" fmla="*/ 2944959 w 8037833"/>
              <a:gd name="connsiteY70" fmla="*/ 3639723 h 3784177"/>
              <a:gd name="connsiteX71" fmla="*/ 2940402 w 8037833"/>
              <a:gd name="connsiteY71" fmla="*/ 3651000 h 3784177"/>
              <a:gd name="connsiteX72" fmla="*/ 2915449 w 8037833"/>
              <a:gd name="connsiteY72" fmla="*/ 3661039 h 3784177"/>
              <a:gd name="connsiteX73" fmla="*/ 2884777 w 8037833"/>
              <a:gd name="connsiteY73" fmla="*/ 3660775 h 3784177"/>
              <a:gd name="connsiteX74" fmla="*/ 2739034 w 8037833"/>
              <a:gd name="connsiteY74" fmla="*/ 3647396 h 3784177"/>
              <a:gd name="connsiteX75" fmla="*/ 2651827 w 8037833"/>
              <a:gd name="connsiteY75" fmla="*/ 3646306 h 3784177"/>
              <a:gd name="connsiteX76" fmla="*/ 2618680 w 8037833"/>
              <a:gd name="connsiteY76" fmla="*/ 3656755 h 3784177"/>
              <a:gd name="connsiteX77" fmla="*/ 2572404 w 8037833"/>
              <a:gd name="connsiteY77" fmla="*/ 3664043 h 3784177"/>
              <a:gd name="connsiteX78" fmla="*/ 2423704 w 8037833"/>
              <a:gd name="connsiteY78" fmla="*/ 3658079 h 3784177"/>
              <a:gd name="connsiteX79" fmla="*/ 2301172 w 8037833"/>
              <a:gd name="connsiteY79" fmla="*/ 3663053 h 3784177"/>
              <a:gd name="connsiteX80" fmla="*/ 2238966 w 8037833"/>
              <a:gd name="connsiteY80" fmla="*/ 3668777 h 3784177"/>
              <a:gd name="connsiteX81" fmla="*/ 2082844 w 8037833"/>
              <a:gd name="connsiteY81" fmla="*/ 3631994 h 3784177"/>
              <a:gd name="connsiteX82" fmla="*/ 1938480 w 8037833"/>
              <a:gd name="connsiteY82" fmla="*/ 3601439 h 3784177"/>
              <a:gd name="connsiteX83" fmla="*/ 1900166 w 8037833"/>
              <a:gd name="connsiteY83" fmla="*/ 3609358 h 3784177"/>
              <a:gd name="connsiteX84" fmla="*/ 1787830 w 8037833"/>
              <a:gd name="connsiteY84" fmla="*/ 3633173 h 3784177"/>
              <a:gd name="connsiteX85" fmla="*/ 1734224 w 8037833"/>
              <a:gd name="connsiteY85" fmla="*/ 3655593 h 3784177"/>
              <a:gd name="connsiteX86" fmla="*/ 1664576 w 8037833"/>
              <a:gd name="connsiteY86" fmla="*/ 3638572 h 3784177"/>
              <a:gd name="connsiteX87" fmla="*/ 1577459 w 8037833"/>
              <a:gd name="connsiteY87" fmla="*/ 3658824 h 3784177"/>
              <a:gd name="connsiteX88" fmla="*/ 1527269 w 8037833"/>
              <a:gd name="connsiteY88" fmla="*/ 3663088 h 3784177"/>
              <a:gd name="connsiteX89" fmla="*/ 1390118 w 8037833"/>
              <a:gd name="connsiteY89" fmla="*/ 3682789 h 3784177"/>
              <a:gd name="connsiteX90" fmla="*/ 1252698 w 8037833"/>
              <a:gd name="connsiteY90" fmla="*/ 3708662 h 3784177"/>
              <a:gd name="connsiteX91" fmla="*/ 1171039 w 8037833"/>
              <a:gd name="connsiteY91" fmla="*/ 3758642 h 3784177"/>
              <a:gd name="connsiteX92" fmla="*/ 1058106 w 8037833"/>
              <a:gd name="connsiteY92" fmla="*/ 3776166 h 3784177"/>
              <a:gd name="connsiteX93" fmla="*/ 1039167 w 8037833"/>
              <a:gd name="connsiteY93" fmla="*/ 3784177 h 3784177"/>
              <a:gd name="connsiteX94" fmla="*/ 989223 w 8037833"/>
              <a:gd name="connsiteY94" fmla="*/ 3770303 h 3784177"/>
              <a:gd name="connsiteX95" fmla="*/ 907906 w 8037833"/>
              <a:gd name="connsiteY95" fmla="*/ 3757678 h 3784177"/>
              <a:gd name="connsiteX96" fmla="*/ 825226 w 8037833"/>
              <a:gd name="connsiteY96" fmla="*/ 3726369 h 3784177"/>
              <a:gd name="connsiteX97" fmla="*/ 722264 w 8037833"/>
              <a:gd name="connsiteY97" fmla="*/ 3747612 h 3784177"/>
              <a:gd name="connsiteX98" fmla="*/ 659460 w 8037833"/>
              <a:gd name="connsiteY98" fmla="*/ 3740429 h 3784177"/>
              <a:gd name="connsiteX99" fmla="*/ 556552 w 8037833"/>
              <a:gd name="connsiteY99" fmla="*/ 3739124 h 3784177"/>
              <a:gd name="connsiteX100" fmla="*/ 385384 w 8037833"/>
              <a:gd name="connsiteY100" fmla="*/ 3726388 h 3784177"/>
              <a:gd name="connsiteX101" fmla="*/ 339711 w 8037833"/>
              <a:gd name="connsiteY101" fmla="*/ 3718242 h 3784177"/>
              <a:gd name="connsiteX102" fmla="*/ 222239 w 8037833"/>
              <a:gd name="connsiteY102" fmla="*/ 3672335 h 3784177"/>
              <a:gd name="connsiteX103" fmla="*/ 163578 w 8037833"/>
              <a:gd name="connsiteY103" fmla="*/ 3656292 h 3784177"/>
              <a:gd name="connsiteX104" fmla="*/ 72220 w 8037833"/>
              <a:gd name="connsiteY104" fmla="*/ 3645272 h 3784177"/>
              <a:gd name="connsiteX105" fmla="*/ 44395 w 8037833"/>
              <a:gd name="connsiteY105" fmla="*/ 3639455 h 3784177"/>
              <a:gd name="connsiteX106" fmla="*/ 1962 w 8037833"/>
              <a:gd name="connsiteY106" fmla="*/ 3635948 h 3784177"/>
              <a:gd name="connsiteX107" fmla="*/ 0 w 8037833"/>
              <a:gd name="connsiteY107" fmla="*/ 3635261 h 3784177"/>
              <a:gd name="connsiteX108" fmla="*/ 0 w 8037833"/>
              <a:gd name="connsiteY108"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687784 w 8037833"/>
              <a:gd name="connsiteY17" fmla="*/ 3376132 h 3784177"/>
              <a:gd name="connsiteX18" fmla="*/ 6566539 w 8037833"/>
              <a:gd name="connsiteY18" fmla="*/ 3382500 h 3784177"/>
              <a:gd name="connsiteX19" fmla="*/ 6352283 w 8037833"/>
              <a:gd name="connsiteY19" fmla="*/ 3374762 h 3784177"/>
              <a:gd name="connsiteX20" fmla="*/ 6111718 w 8037833"/>
              <a:gd name="connsiteY20" fmla="*/ 3357536 h 3784177"/>
              <a:gd name="connsiteX21" fmla="*/ 6022263 w 8037833"/>
              <a:gd name="connsiteY21" fmla="*/ 3359057 h 3784177"/>
              <a:gd name="connsiteX22" fmla="*/ 5891274 w 8037833"/>
              <a:gd name="connsiteY22" fmla="*/ 3397681 h 3784177"/>
              <a:gd name="connsiteX23" fmla="*/ 5746050 w 8037833"/>
              <a:gd name="connsiteY23" fmla="*/ 3426142 h 3784177"/>
              <a:gd name="connsiteX24" fmla="*/ 5613670 w 8037833"/>
              <a:gd name="connsiteY24" fmla="*/ 3428671 h 3784177"/>
              <a:gd name="connsiteX25" fmla="*/ 5535334 w 8037833"/>
              <a:gd name="connsiteY25" fmla="*/ 3437044 h 3784177"/>
              <a:gd name="connsiteX26" fmla="*/ 5506940 w 8037833"/>
              <a:gd name="connsiteY26" fmla="*/ 3450999 h 3784177"/>
              <a:gd name="connsiteX27" fmla="*/ 5466372 w 8037833"/>
              <a:gd name="connsiteY27" fmla="*/ 3463245 h 3784177"/>
              <a:gd name="connsiteX28" fmla="*/ 5395833 w 8037833"/>
              <a:gd name="connsiteY28" fmla="*/ 3493194 h 3784177"/>
              <a:gd name="connsiteX29" fmla="*/ 5305325 w 8037833"/>
              <a:gd name="connsiteY29" fmla="*/ 3505200 h 3784177"/>
              <a:gd name="connsiteX30" fmla="*/ 5223043 w 8037833"/>
              <a:gd name="connsiteY30" fmla="*/ 3491664 h 3784177"/>
              <a:gd name="connsiteX31" fmla="*/ 5167992 w 8037833"/>
              <a:gd name="connsiteY31" fmla="*/ 3486279 h 3784177"/>
              <a:gd name="connsiteX32" fmla="*/ 4987020 w 8037833"/>
              <a:gd name="connsiteY32" fmla="*/ 3461263 h 3784177"/>
              <a:gd name="connsiteX33" fmla="*/ 4890003 w 8037833"/>
              <a:gd name="connsiteY33" fmla="*/ 3469874 h 3784177"/>
              <a:gd name="connsiteX34" fmla="*/ 4856654 w 8037833"/>
              <a:gd name="connsiteY34" fmla="*/ 3481880 h 3784177"/>
              <a:gd name="connsiteX35" fmla="*/ 4800711 w 8037833"/>
              <a:gd name="connsiteY35" fmla="*/ 3501441 h 3784177"/>
              <a:gd name="connsiteX36" fmla="*/ 4761569 w 8037833"/>
              <a:gd name="connsiteY36" fmla="*/ 3538103 h 3784177"/>
              <a:gd name="connsiteX37" fmla="*/ 4713734 w 8037833"/>
              <a:gd name="connsiteY37" fmla="*/ 3545724 h 3784177"/>
              <a:gd name="connsiteX38" fmla="*/ 4649120 w 8037833"/>
              <a:gd name="connsiteY38" fmla="*/ 3536392 h 3784177"/>
              <a:gd name="connsiteX39" fmla="*/ 4573578 w 8037833"/>
              <a:gd name="connsiteY39" fmla="*/ 3565923 h 3784177"/>
              <a:gd name="connsiteX40" fmla="*/ 4529117 w 8037833"/>
              <a:gd name="connsiteY40" fmla="*/ 3575592 h 3784177"/>
              <a:gd name="connsiteX41" fmla="*/ 4408641 w 8037833"/>
              <a:gd name="connsiteY41" fmla="*/ 3610000 h 3784177"/>
              <a:gd name="connsiteX42" fmla="*/ 4356402 w 8037833"/>
              <a:gd name="connsiteY42" fmla="*/ 3642792 h 3784177"/>
              <a:gd name="connsiteX43" fmla="*/ 4270245 w 8037833"/>
              <a:gd name="connsiteY43" fmla="*/ 3665789 h 3784177"/>
              <a:gd name="connsiteX44" fmla="*/ 4208725 w 8037833"/>
              <a:gd name="connsiteY44" fmla="*/ 3704841 h 3784177"/>
              <a:gd name="connsiteX45" fmla="*/ 4201632 w 8037833"/>
              <a:gd name="connsiteY45" fmla="*/ 3702602 h 3784177"/>
              <a:gd name="connsiteX46" fmla="*/ 4191289 w 8037833"/>
              <a:gd name="connsiteY46" fmla="*/ 3702380 h 3784177"/>
              <a:gd name="connsiteX47" fmla="*/ 4191039 w 8037833"/>
              <a:gd name="connsiteY47" fmla="*/ 3702831 h 3784177"/>
              <a:gd name="connsiteX48" fmla="*/ 4181340 w 8037833"/>
              <a:gd name="connsiteY48" fmla="*/ 3701729 h 3784177"/>
              <a:gd name="connsiteX49" fmla="*/ 4133816 w 8037833"/>
              <a:gd name="connsiteY49" fmla="*/ 3690565 h 3784177"/>
              <a:gd name="connsiteX50" fmla="*/ 4071732 w 8037833"/>
              <a:gd name="connsiteY50" fmla="*/ 3732513 h 3784177"/>
              <a:gd name="connsiteX51" fmla="*/ 4045924 w 8037833"/>
              <a:gd name="connsiteY51" fmla="*/ 3739404 h 3784177"/>
              <a:gd name="connsiteX52" fmla="*/ 4032171 w 8037833"/>
              <a:gd name="connsiteY52" fmla="*/ 3745523 h 3784177"/>
              <a:gd name="connsiteX53" fmla="*/ 4031335 w 8037833"/>
              <a:gd name="connsiteY53" fmla="*/ 3747479 h 3784177"/>
              <a:gd name="connsiteX54" fmla="*/ 3985774 w 8037833"/>
              <a:gd name="connsiteY54" fmla="*/ 3736547 h 3784177"/>
              <a:gd name="connsiteX55" fmla="*/ 3979769 w 8037833"/>
              <a:gd name="connsiteY55" fmla="*/ 3738769 h 3784177"/>
              <a:gd name="connsiteX56" fmla="*/ 3950014 w 8037833"/>
              <a:gd name="connsiteY56" fmla="*/ 3726942 h 3784177"/>
              <a:gd name="connsiteX57" fmla="*/ 3934671 w 8037833"/>
              <a:gd name="connsiteY57" fmla="*/ 3723339 h 3784177"/>
              <a:gd name="connsiteX58" fmla="*/ 3930274 w 8037833"/>
              <a:gd name="connsiteY58" fmla="*/ 3717148 h 3784177"/>
              <a:gd name="connsiteX59" fmla="*/ 3907660 w 8037833"/>
              <a:gd name="connsiteY59" fmla="*/ 3714456 h 3784177"/>
              <a:gd name="connsiteX60" fmla="*/ 3905087 w 8037833"/>
              <a:gd name="connsiteY60" fmla="*/ 3716098 h 3784177"/>
              <a:gd name="connsiteX61" fmla="*/ 3886347 w 8037833"/>
              <a:gd name="connsiteY61" fmla="*/ 3706620 h 3784177"/>
              <a:gd name="connsiteX62" fmla="*/ 3870533 w 8037833"/>
              <a:gd name="connsiteY62" fmla="*/ 3689905 h 3784177"/>
              <a:gd name="connsiteX63" fmla="*/ 3678563 w 8037833"/>
              <a:gd name="connsiteY63" fmla="*/ 3694486 h 3784177"/>
              <a:gd name="connsiteX64" fmla="*/ 3524121 w 8037833"/>
              <a:gd name="connsiteY64" fmla="*/ 3642736 h 3784177"/>
              <a:gd name="connsiteX65" fmla="*/ 3373519 w 8037833"/>
              <a:gd name="connsiteY65" fmla="*/ 3665785 h 3784177"/>
              <a:gd name="connsiteX66" fmla="*/ 3114267 w 8037833"/>
              <a:gd name="connsiteY66" fmla="*/ 3638983 h 3784177"/>
              <a:gd name="connsiteX67" fmla="*/ 2989722 w 8037833"/>
              <a:gd name="connsiteY67" fmla="*/ 3623230 h 3784177"/>
              <a:gd name="connsiteX68" fmla="*/ 2965734 w 8037833"/>
              <a:gd name="connsiteY68" fmla="*/ 3635676 h 3784177"/>
              <a:gd name="connsiteX69" fmla="*/ 2961603 w 8037833"/>
              <a:gd name="connsiteY69" fmla="*/ 3638221 h 3784177"/>
              <a:gd name="connsiteX70" fmla="*/ 2944959 w 8037833"/>
              <a:gd name="connsiteY70" fmla="*/ 3639723 h 3784177"/>
              <a:gd name="connsiteX71" fmla="*/ 2940402 w 8037833"/>
              <a:gd name="connsiteY71" fmla="*/ 3651000 h 3784177"/>
              <a:gd name="connsiteX72" fmla="*/ 2915449 w 8037833"/>
              <a:gd name="connsiteY72" fmla="*/ 3661039 h 3784177"/>
              <a:gd name="connsiteX73" fmla="*/ 2884777 w 8037833"/>
              <a:gd name="connsiteY73" fmla="*/ 3660775 h 3784177"/>
              <a:gd name="connsiteX74" fmla="*/ 2739034 w 8037833"/>
              <a:gd name="connsiteY74" fmla="*/ 3647396 h 3784177"/>
              <a:gd name="connsiteX75" fmla="*/ 2651827 w 8037833"/>
              <a:gd name="connsiteY75" fmla="*/ 3646306 h 3784177"/>
              <a:gd name="connsiteX76" fmla="*/ 2618680 w 8037833"/>
              <a:gd name="connsiteY76" fmla="*/ 3656755 h 3784177"/>
              <a:gd name="connsiteX77" fmla="*/ 2572404 w 8037833"/>
              <a:gd name="connsiteY77" fmla="*/ 3664043 h 3784177"/>
              <a:gd name="connsiteX78" fmla="*/ 2423704 w 8037833"/>
              <a:gd name="connsiteY78" fmla="*/ 3658079 h 3784177"/>
              <a:gd name="connsiteX79" fmla="*/ 2301172 w 8037833"/>
              <a:gd name="connsiteY79" fmla="*/ 3663053 h 3784177"/>
              <a:gd name="connsiteX80" fmla="*/ 2238966 w 8037833"/>
              <a:gd name="connsiteY80" fmla="*/ 3668777 h 3784177"/>
              <a:gd name="connsiteX81" fmla="*/ 2082844 w 8037833"/>
              <a:gd name="connsiteY81" fmla="*/ 3631994 h 3784177"/>
              <a:gd name="connsiteX82" fmla="*/ 1938480 w 8037833"/>
              <a:gd name="connsiteY82" fmla="*/ 3601439 h 3784177"/>
              <a:gd name="connsiteX83" fmla="*/ 1900166 w 8037833"/>
              <a:gd name="connsiteY83" fmla="*/ 3609358 h 3784177"/>
              <a:gd name="connsiteX84" fmla="*/ 1787830 w 8037833"/>
              <a:gd name="connsiteY84" fmla="*/ 3633173 h 3784177"/>
              <a:gd name="connsiteX85" fmla="*/ 1734224 w 8037833"/>
              <a:gd name="connsiteY85" fmla="*/ 3655593 h 3784177"/>
              <a:gd name="connsiteX86" fmla="*/ 1664576 w 8037833"/>
              <a:gd name="connsiteY86" fmla="*/ 3638572 h 3784177"/>
              <a:gd name="connsiteX87" fmla="*/ 1577459 w 8037833"/>
              <a:gd name="connsiteY87" fmla="*/ 3658824 h 3784177"/>
              <a:gd name="connsiteX88" fmla="*/ 1527269 w 8037833"/>
              <a:gd name="connsiteY88" fmla="*/ 3663088 h 3784177"/>
              <a:gd name="connsiteX89" fmla="*/ 1390118 w 8037833"/>
              <a:gd name="connsiteY89" fmla="*/ 3682789 h 3784177"/>
              <a:gd name="connsiteX90" fmla="*/ 1252698 w 8037833"/>
              <a:gd name="connsiteY90" fmla="*/ 3708662 h 3784177"/>
              <a:gd name="connsiteX91" fmla="*/ 1171039 w 8037833"/>
              <a:gd name="connsiteY91" fmla="*/ 3758642 h 3784177"/>
              <a:gd name="connsiteX92" fmla="*/ 1058106 w 8037833"/>
              <a:gd name="connsiteY92" fmla="*/ 3776166 h 3784177"/>
              <a:gd name="connsiteX93" fmla="*/ 1039167 w 8037833"/>
              <a:gd name="connsiteY93" fmla="*/ 3784177 h 3784177"/>
              <a:gd name="connsiteX94" fmla="*/ 989223 w 8037833"/>
              <a:gd name="connsiteY94" fmla="*/ 3770303 h 3784177"/>
              <a:gd name="connsiteX95" fmla="*/ 907906 w 8037833"/>
              <a:gd name="connsiteY95" fmla="*/ 3757678 h 3784177"/>
              <a:gd name="connsiteX96" fmla="*/ 825226 w 8037833"/>
              <a:gd name="connsiteY96" fmla="*/ 3726369 h 3784177"/>
              <a:gd name="connsiteX97" fmla="*/ 722264 w 8037833"/>
              <a:gd name="connsiteY97" fmla="*/ 3747612 h 3784177"/>
              <a:gd name="connsiteX98" fmla="*/ 659460 w 8037833"/>
              <a:gd name="connsiteY98" fmla="*/ 3740429 h 3784177"/>
              <a:gd name="connsiteX99" fmla="*/ 556552 w 8037833"/>
              <a:gd name="connsiteY99" fmla="*/ 3739124 h 3784177"/>
              <a:gd name="connsiteX100" fmla="*/ 385384 w 8037833"/>
              <a:gd name="connsiteY100" fmla="*/ 3726388 h 3784177"/>
              <a:gd name="connsiteX101" fmla="*/ 339711 w 8037833"/>
              <a:gd name="connsiteY101" fmla="*/ 3718242 h 3784177"/>
              <a:gd name="connsiteX102" fmla="*/ 222239 w 8037833"/>
              <a:gd name="connsiteY102" fmla="*/ 3672335 h 3784177"/>
              <a:gd name="connsiteX103" fmla="*/ 163578 w 8037833"/>
              <a:gd name="connsiteY103" fmla="*/ 3656292 h 3784177"/>
              <a:gd name="connsiteX104" fmla="*/ 72220 w 8037833"/>
              <a:gd name="connsiteY104" fmla="*/ 3645272 h 3784177"/>
              <a:gd name="connsiteX105" fmla="*/ 44395 w 8037833"/>
              <a:gd name="connsiteY105" fmla="*/ 3639455 h 3784177"/>
              <a:gd name="connsiteX106" fmla="*/ 1962 w 8037833"/>
              <a:gd name="connsiteY106" fmla="*/ 3635948 h 3784177"/>
              <a:gd name="connsiteX107" fmla="*/ 0 w 8037833"/>
              <a:gd name="connsiteY107" fmla="*/ 3635261 h 3784177"/>
              <a:gd name="connsiteX108" fmla="*/ 0 w 8037833"/>
              <a:gd name="connsiteY108"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687784 w 8037833"/>
              <a:gd name="connsiteY17" fmla="*/ 3376132 h 3784177"/>
              <a:gd name="connsiteX18" fmla="*/ 6566539 w 8037833"/>
              <a:gd name="connsiteY18" fmla="*/ 3382500 h 3784177"/>
              <a:gd name="connsiteX19" fmla="*/ 6352283 w 8037833"/>
              <a:gd name="connsiteY19" fmla="*/ 3374762 h 3784177"/>
              <a:gd name="connsiteX20" fmla="*/ 6111718 w 8037833"/>
              <a:gd name="connsiteY20" fmla="*/ 3357536 h 3784177"/>
              <a:gd name="connsiteX21" fmla="*/ 6022263 w 8037833"/>
              <a:gd name="connsiteY21" fmla="*/ 3359057 h 3784177"/>
              <a:gd name="connsiteX22" fmla="*/ 5891274 w 8037833"/>
              <a:gd name="connsiteY22" fmla="*/ 3397681 h 3784177"/>
              <a:gd name="connsiteX23" fmla="*/ 5746050 w 8037833"/>
              <a:gd name="connsiteY23" fmla="*/ 3426142 h 3784177"/>
              <a:gd name="connsiteX24" fmla="*/ 5613670 w 8037833"/>
              <a:gd name="connsiteY24" fmla="*/ 3428671 h 3784177"/>
              <a:gd name="connsiteX25" fmla="*/ 5535334 w 8037833"/>
              <a:gd name="connsiteY25" fmla="*/ 3437044 h 3784177"/>
              <a:gd name="connsiteX26" fmla="*/ 5506940 w 8037833"/>
              <a:gd name="connsiteY26" fmla="*/ 3450999 h 3784177"/>
              <a:gd name="connsiteX27" fmla="*/ 5466372 w 8037833"/>
              <a:gd name="connsiteY27" fmla="*/ 3463245 h 3784177"/>
              <a:gd name="connsiteX28" fmla="*/ 5395833 w 8037833"/>
              <a:gd name="connsiteY28" fmla="*/ 3493194 h 3784177"/>
              <a:gd name="connsiteX29" fmla="*/ 5305325 w 8037833"/>
              <a:gd name="connsiteY29" fmla="*/ 3505200 h 3784177"/>
              <a:gd name="connsiteX30" fmla="*/ 5223043 w 8037833"/>
              <a:gd name="connsiteY30" fmla="*/ 3491664 h 3784177"/>
              <a:gd name="connsiteX31" fmla="*/ 5167992 w 8037833"/>
              <a:gd name="connsiteY31" fmla="*/ 3486279 h 3784177"/>
              <a:gd name="connsiteX32" fmla="*/ 4987020 w 8037833"/>
              <a:gd name="connsiteY32" fmla="*/ 3461263 h 3784177"/>
              <a:gd name="connsiteX33" fmla="*/ 4890003 w 8037833"/>
              <a:gd name="connsiteY33" fmla="*/ 3469874 h 3784177"/>
              <a:gd name="connsiteX34" fmla="*/ 4856654 w 8037833"/>
              <a:gd name="connsiteY34" fmla="*/ 3481880 h 3784177"/>
              <a:gd name="connsiteX35" fmla="*/ 4800711 w 8037833"/>
              <a:gd name="connsiteY35" fmla="*/ 3501441 h 3784177"/>
              <a:gd name="connsiteX36" fmla="*/ 4761569 w 8037833"/>
              <a:gd name="connsiteY36" fmla="*/ 3538103 h 3784177"/>
              <a:gd name="connsiteX37" fmla="*/ 4713734 w 8037833"/>
              <a:gd name="connsiteY37" fmla="*/ 3545724 h 3784177"/>
              <a:gd name="connsiteX38" fmla="*/ 4649120 w 8037833"/>
              <a:gd name="connsiteY38" fmla="*/ 3536392 h 3784177"/>
              <a:gd name="connsiteX39" fmla="*/ 4573578 w 8037833"/>
              <a:gd name="connsiteY39" fmla="*/ 3565923 h 3784177"/>
              <a:gd name="connsiteX40" fmla="*/ 4529117 w 8037833"/>
              <a:gd name="connsiteY40" fmla="*/ 3575592 h 3784177"/>
              <a:gd name="connsiteX41" fmla="*/ 4408641 w 8037833"/>
              <a:gd name="connsiteY41" fmla="*/ 3610000 h 3784177"/>
              <a:gd name="connsiteX42" fmla="*/ 4356402 w 8037833"/>
              <a:gd name="connsiteY42" fmla="*/ 3642792 h 3784177"/>
              <a:gd name="connsiteX43" fmla="*/ 4270245 w 8037833"/>
              <a:gd name="connsiteY43" fmla="*/ 3665789 h 3784177"/>
              <a:gd name="connsiteX44" fmla="*/ 4208725 w 8037833"/>
              <a:gd name="connsiteY44" fmla="*/ 3704841 h 3784177"/>
              <a:gd name="connsiteX45" fmla="*/ 4201632 w 8037833"/>
              <a:gd name="connsiteY45" fmla="*/ 3702602 h 3784177"/>
              <a:gd name="connsiteX46" fmla="*/ 4191289 w 8037833"/>
              <a:gd name="connsiteY46" fmla="*/ 3702380 h 3784177"/>
              <a:gd name="connsiteX47" fmla="*/ 4191039 w 8037833"/>
              <a:gd name="connsiteY47" fmla="*/ 3702831 h 3784177"/>
              <a:gd name="connsiteX48" fmla="*/ 4181340 w 8037833"/>
              <a:gd name="connsiteY48" fmla="*/ 3701729 h 3784177"/>
              <a:gd name="connsiteX49" fmla="*/ 4133816 w 8037833"/>
              <a:gd name="connsiteY49" fmla="*/ 3690565 h 3784177"/>
              <a:gd name="connsiteX50" fmla="*/ 4071732 w 8037833"/>
              <a:gd name="connsiteY50" fmla="*/ 3732513 h 3784177"/>
              <a:gd name="connsiteX51" fmla="*/ 4045924 w 8037833"/>
              <a:gd name="connsiteY51" fmla="*/ 3739404 h 3784177"/>
              <a:gd name="connsiteX52" fmla="*/ 4032171 w 8037833"/>
              <a:gd name="connsiteY52" fmla="*/ 3745523 h 3784177"/>
              <a:gd name="connsiteX53" fmla="*/ 4031335 w 8037833"/>
              <a:gd name="connsiteY53" fmla="*/ 3747479 h 3784177"/>
              <a:gd name="connsiteX54" fmla="*/ 3985774 w 8037833"/>
              <a:gd name="connsiteY54" fmla="*/ 3736547 h 3784177"/>
              <a:gd name="connsiteX55" fmla="*/ 3979769 w 8037833"/>
              <a:gd name="connsiteY55" fmla="*/ 3738769 h 3784177"/>
              <a:gd name="connsiteX56" fmla="*/ 3950014 w 8037833"/>
              <a:gd name="connsiteY56" fmla="*/ 3726942 h 3784177"/>
              <a:gd name="connsiteX57" fmla="*/ 3934671 w 8037833"/>
              <a:gd name="connsiteY57" fmla="*/ 3723339 h 3784177"/>
              <a:gd name="connsiteX58" fmla="*/ 3930274 w 8037833"/>
              <a:gd name="connsiteY58" fmla="*/ 3717148 h 3784177"/>
              <a:gd name="connsiteX59" fmla="*/ 3907660 w 8037833"/>
              <a:gd name="connsiteY59" fmla="*/ 3714456 h 3784177"/>
              <a:gd name="connsiteX60" fmla="*/ 3905087 w 8037833"/>
              <a:gd name="connsiteY60" fmla="*/ 3716098 h 3784177"/>
              <a:gd name="connsiteX61" fmla="*/ 3886347 w 8037833"/>
              <a:gd name="connsiteY61" fmla="*/ 3706620 h 3784177"/>
              <a:gd name="connsiteX62" fmla="*/ 3870533 w 8037833"/>
              <a:gd name="connsiteY62" fmla="*/ 3689905 h 3784177"/>
              <a:gd name="connsiteX63" fmla="*/ 3678563 w 8037833"/>
              <a:gd name="connsiteY63" fmla="*/ 3694486 h 3784177"/>
              <a:gd name="connsiteX64" fmla="*/ 3524121 w 8037833"/>
              <a:gd name="connsiteY64" fmla="*/ 3642736 h 3784177"/>
              <a:gd name="connsiteX65" fmla="*/ 3373519 w 8037833"/>
              <a:gd name="connsiteY65" fmla="*/ 3665785 h 3784177"/>
              <a:gd name="connsiteX66" fmla="*/ 3114267 w 8037833"/>
              <a:gd name="connsiteY66" fmla="*/ 3638983 h 3784177"/>
              <a:gd name="connsiteX67" fmla="*/ 2989722 w 8037833"/>
              <a:gd name="connsiteY67" fmla="*/ 3623230 h 3784177"/>
              <a:gd name="connsiteX68" fmla="*/ 2965734 w 8037833"/>
              <a:gd name="connsiteY68" fmla="*/ 3635676 h 3784177"/>
              <a:gd name="connsiteX69" fmla="*/ 2961603 w 8037833"/>
              <a:gd name="connsiteY69" fmla="*/ 3638221 h 3784177"/>
              <a:gd name="connsiteX70" fmla="*/ 2944959 w 8037833"/>
              <a:gd name="connsiteY70" fmla="*/ 3639723 h 3784177"/>
              <a:gd name="connsiteX71" fmla="*/ 2940402 w 8037833"/>
              <a:gd name="connsiteY71" fmla="*/ 3651000 h 3784177"/>
              <a:gd name="connsiteX72" fmla="*/ 2884777 w 8037833"/>
              <a:gd name="connsiteY72" fmla="*/ 3660775 h 3784177"/>
              <a:gd name="connsiteX73" fmla="*/ 2739034 w 8037833"/>
              <a:gd name="connsiteY73" fmla="*/ 3647396 h 3784177"/>
              <a:gd name="connsiteX74" fmla="*/ 2651827 w 8037833"/>
              <a:gd name="connsiteY74" fmla="*/ 3646306 h 3784177"/>
              <a:gd name="connsiteX75" fmla="*/ 2618680 w 8037833"/>
              <a:gd name="connsiteY75" fmla="*/ 3656755 h 3784177"/>
              <a:gd name="connsiteX76" fmla="*/ 2572404 w 8037833"/>
              <a:gd name="connsiteY76" fmla="*/ 3664043 h 3784177"/>
              <a:gd name="connsiteX77" fmla="*/ 2423704 w 8037833"/>
              <a:gd name="connsiteY77" fmla="*/ 3658079 h 3784177"/>
              <a:gd name="connsiteX78" fmla="*/ 2301172 w 8037833"/>
              <a:gd name="connsiteY78" fmla="*/ 3663053 h 3784177"/>
              <a:gd name="connsiteX79" fmla="*/ 2238966 w 8037833"/>
              <a:gd name="connsiteY79" fmla="*/ 3668777 h 3784177"/>
              <a:gd name="connsiteX80" fmla="*/ 2082844 w 8037833"/>
              <a:gd name="connsiteY80" fmla="*/ 3631994 h 3784177"/>
              <a:gd name="connsiteX81" fmla="*/ 1938480 w 8037833"/>
              <a:gd name="connsiteY81" fmla="*/ 3601439 h 3784177"/>
              <a:gd name="connsiteX82" fmla="*/ 1900166 w 8037833"/>
              <a:gd name="connsiteY82" fmla="*/ 3609358 h 3784177"/>
              <a:gd name="connsiteX83" fmla="*/ 1787830 w 8037833"/>
              <a:gd name="connsiteY83" fmla="*/ 3633173 h 3784177"/>
              <a:gd name="connsiteX84" fmla="*/ 1734224 w 8037833"/>
              <a:gd name="connsiteY84" fmla="*/ 3655593 h 3784177"/>
              <a:gd name="connsiteX85" fmla="*/ 1664576 w 8037833"/>
              <a:gd name="connsiteY85" fmla="*/ 3638572 h 3784177"/>
              <a:gd name="connsiteX86" fmla="*/ 1577459 w 8037833"/>
              <a:gd name="connsiteY86" fmla="*/ 3658824 h 3784177"/>
              <a:gd name="connsiteX87" fmla="*/ 1527269 w 8037833"/>
              <a:gd name="connsiteY87" fmla="*/ 3663088 h 3784177"/>
              <a:gd name="connsiteX88" fmla="*/ 1390118 w 8037833"/>
              <a:gd name="connsiteY88" fmla="*/ 3682789 h 3784177"/>
              <a:gd name="connsiteX89" fmla="*/ 1252698 w 8037833"/>
              <a:gd name="connsiteY89" fmla="*/ 3708662 h 3784177"/>
              <a:gd name="connsiteX90" fmla="*/ 1171039 w 8037833"/>
              <a:gd name="connsiteY90" fmla="*/ 3758642 h 3784177"/>
              <a:gd name="connsiteX91" fmla="*/ 1058106 w 8037833"/>
              <a:gd name="connsiteY91" fmla="*/ 3776166 h 3784177"/>
              <a:gd name="connsiteX92" fmla="*/ 1039167 w 8037833"/>
              <a:gd name="connsiteY92" fmla="*/ 3784177 h 3784177"/>
              <a:gd name="connsiteX93" fmla="*/ 989223 w 8037833"/>
              <a:gd name="connsiteY93" fmla="*/ 3770303 h 3784177"/>
              <a:gd name="connsiteX94" fmla="*/ 907906 w 8037833"/>
              <a:gd name="connsiteY94" fmla="*/ 3757678 h 3784177"/>
              <a:gd name="connsiteX95" fmla="*/ 825226 w 8037833"/>
              <a:gd name="connsiteY95" fmla="*/ 3726369 h 3784177"/>
              <a:gd name="connsiteX96" fmla="*/ 722264 w 8037833"/>
              <a:gd name="connsiteY96" fmla="*/ 3747612 h 3784177"/>
              <a:gd name="connsiteX97" fmla="*/ 659460 w 8037833"/>
              <a:gd name="connsiteY97" fmla="*/ 3740429 h 3784177"/>
              <a:gd name="connsiteX98" fmla="*/ 556552 w 8037833"/>
              <a:gd name="connsiteY98" fmla="*/ 3739124 h 3784177"/>
              <a:gd name="connsiteX99" fmla="*/ 385384 w 8037833"/>
              <a:gd name="connsiteY99" fmla="*/ 3726388 h 3784177"/>
              <a:gd name="connsiteX100" fmla="*/ 339711 w 8037833"/>
              <a:gd name="connsiteY100" fmla="*/ 3718242 h 3784177"/>
              <a:gd name="connsiteX101" fmla="*/ 222239 w 8037833"/>
              <a:gd name="connsiteY101" fmla="*/ 3672335 h 3784177"/>
              <a:gd name="connsiteX102" fmla="*/ 163578 w 8037833"/>
              <a:gd name="connsiteY102" fmla="*/ 3656292 h 3784177"/>
              <a:gd name="connsiteX103" fmla="*/ 72220 w 8037833"/>
              <a:gd name="connsiteY103" fmla="*/ 3645272 h 3784177"/>
              <a:gd name="connsiteX104" fmla="*/ 44395 w 8037833"/>
              <a:gd name="connsiteY104" fmla="*/ 3639455 h 3784177"/>
              <a:gd name="connsiteX105" fmla="*/ 1962 w 8037833"/>
              <a:gd name="connsiteY105" fmla="*/ 3635948 h 3784177"/>
              <a:gd name="connsiteX106" fmla="*/ 0 w 8037833"/>
              <a:gd name="connsiteY106" fmla="*/ 3635261 h 3784177"/>
              <a:gd name="connsiteX107" fmla="*/ 0 w 8037833"/>
              <a:gd name="connsiteY107"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687784 w 8037833"/>
              <a:gd name="connsiteY17" fmla="*/ 3376132 h 3784177"/>
              <a:gd name="connsiteX18" fmla="*/ 6566539 w 8037833"/>
              <a:gd name="connsiteY18" fmla="*/ 3382500 h 3784177"/>
              <a:gd name="connsiteX19" fmla="*/ 6352283 w 8037833"/>
              <a:gd name="connsiteY19" fmla="*/ 3374762 h 3784177"/>
              <a:gd name="connsiteX20" fmla="*/ 6111718 w 8037833"/>
              <a:gd name="connsiteY20" fmla="*/ 3357536 h 3784177"/>
              <a:gd name="connsiteX21" fmla="*/ 6022263 w 8037833"/>
              <a:gd name="connsiteY21" fmla="*/ 3359057 h 3784177"/>
              <a:gd name="connsiteX22" fmla="*/ 5891274 w 8037833"/>
              <a:gd name="connsiteY22" fmla="*/ 3397681 h 3784177"/>
              <a:gd name="connsiteX23" fmla="*/ 5746050 w 8037833"/>
              <a:gd name="connsiteY23" fmla="*/ 3426142 h 3784177"/>
              <a:gd name="connsiteX24" fmla="*/ 5613670 w 8037833"/>
              <a:gd name="connsiteY24" fmla="*/ 3428671 h 3784177"/>
              <a:gd name="connsiteX25" fmla="*/ 5535334 w 8037833"/>
              <a:gd name="connsiteY25" fmla="*/ 3437044 h 3784177"/>
              <a:gd name="connsiteX26" fmla="*/ 5506940 w 8037833"/>
              <a:gd name="connsiteY26" fmla="*/ 3450999 h 3784177"/>
              <a:gd name="connsiteX27" fmla="*/ 5466372 w 8037833"/>
              <a:gd name="connsiteY27" fmla="*/ 3463245 h 3784177"/>
              <a:gd name="connsiteX28" fmla="*/ 5395833 w 8037833"/>
              <a:gd name="connsiteY28" fmla="*/ 3493194 h 3784177"/>
              <a:gd name="connsiteX29" fmla="*/ 5305325 w 8037833"/>
              <a:gd name="connsiteY29" fmla="*/ 3505200 h 3784177"/>
              <a:gd name="connsiteX30" fmla="*/ 5223043 w 8037833"/>
              <a:gd name="connsiteY30" fmla="*/ 3491664 h 3784177"/>
              <a:gd name="connsiteX31" fmla="*/ 5167992 w 8037833"/>
              <a:gd name="connsiteY31" fmla="*/ 3486279 h 3784177"/>
              <a:gd name="connsiteX32" fmla="*/ 4987020 w 8037833"/>
              <a:gd name="connsiteY32" fmla="*/ 3461263 h 3784177"/>
              <a:gd name="connsiteX33" fmla="*/ 4890003 w 8037833"/>
              <a:gd name="connsiteY33" fmla="*/ 3469874 h 3784177"/>
              <a:gd name="connsiteX34" fmla="*/ 4856654 w 8037833"/>
              <a:gd name="connsiteY34" fmla="*/ 3481880 h 3784177"/>
              <a:gd name="connsiteX35" fmla="*/ 4800711 w 8037833"/>
              <a:gd name="connsiteY35" fmla="*/ 3501441 h 3784177"/>
              <a:gd name="connsiteX36" fmla="*/ 4761569 w 8037833"/>
              <a:gd name="connsiteY36" fmla="*/ 3538103 h 3784177"/>
              <a:gd name="connsiteX37" fmla="*/ 4713734 w 8037833"/>
              <a:gd name="connsiteY37" fmla="*/ 3545724 h 3784177"/>
              <a:gd name="connsiteX38" fmla="*/ 4649120 w 8037833"/>
              <a:gd name="connsiteY38" fmla="*/ 3536392 h 3784177"/>
              <a:gd name="connsiteX39" fmla="*/ 4573578 w 8037833"/>
              <a:gd name="connsiteY39" fmla="*/ 3565923 h 3784177"/>
              <a:gd name="connsiteX40" fmla="*/ 4529117 w 8037833"/>
              <a:gd name="connsiteY40" fmla="*/ 3575592 h 3784177"/>
              <a:gd name="connsiteX41" fmla="*/ 4408641 w 8037833"/>
              <a:gd name="connsiteY41" fmla="*/ 3610000 h 3784177"/>
              <a:gd name="connsiteX42" fmla="*/ 4356402 w 8037833"/>
              <a:gd name="connsiteY42" fmla="*/ 3642792 h 3784177"/>
              <a:gd name="connsiteX43" fmla="*/ 4270245 w 8037833"/>
              <a:gd name="connsiteY43" fmla="*/ 3665789 h 3784177"/>
              <a:gd name="connsiteX44" fmla="*/ 4208725 w 8037833"/>
              <a:gd name="connsiteY44" fmla="*/ 3704841 h 3784177"/>
              <a:gd name="connsiteX45" fmla="*/ 4201632 w 8037833"/>
              <a:gd name="connsiteY45" fmla="*/ 3702602 h 3784177"/>
              <a:gd name="connsiteX46" fmla="*/ 4191289 w 8037833"/>
              <a:gd name="connsiteY46" fmla="*/ 3702380 h 3784177"/>
              <a:gd name="connsiteX47" fmla="*/ 4191039 w 8037833"/>
              <a:gd name="connsiteY47" fmla="*/ 3702831 h 3784177"/>
              <a:gd name="connsiteX48" fmla="*/ 4181340 w 8037833"/>
              <a:gd name="connsiteY48" fmla="*/ 3701729 h 3784177"/>
              <a:gd name="connsiteX49" fmla="*/ 4133816 w 8037833"/>
              <a:gd name="connsiteY49" fmla="*/ 3690565 h 3784177"/>
              <a:gd name="connsiteX50" fmla="*/ 4071732 w 8037833"/>
              <a:gd name="connsiteY50" fmla="*/ 3732513 h 3784177"/>
              <a:gd name="connsiteX51" fmla="*/ 4045924 w 8037833"/>
              <a:gd name="connsiteY51" fmla="*/ 3739404 h 3784177"/>
              <a:gd name="connsiteX52" fmla="*/ 4032171 w 8037833"/>
              <a:gd name="connsiteY52" fmla="*/ 3745523 h 3784177"/>
              <a:gd name="connsiteX53" fmla="*/ 4011556 w 8037833"/>
              <a:gd name="connsiteY53" fmla="*/ 3729673 h 3784177"/>
              <a:gd name="connsiteX54" fmla="*/ 3985774 w 8037833"/>
              <a:gd name="connsiteY54" fmla="*/ 3736547 h 3784177"/>
              <a:gd name="connsiteX55" fmla="*/ 3979769 w 8037833"/>
              <a:gd name="connsiteY55" fmla="*/ 3738769 h 3784177"/>
              <a:gd name="connsiteX56" fmla="*/ 3950014 w 8037833"/>
              <a:gd name="connsiteY56" fmla="*/ 3726942 h 3784177"/>
              <a:gd name="connsiteX57" fmla="*/ 3934671 w 8037833"/>
              <a:gd name="connsiteY57" fmla="*/ 3723339 h 3784177"/>
              <a:gd name="connsiteX58" fmla="*/ 3930274 w 8037833"/>
              <a:gd name="connsiteY58" fmla="*/ 3717148 h 3784177"/>
              <a:gd name="connsiteX59" fmla="*/ 3907660 w 8037833"/>
              <a:gd name="connsiteY59" fmla="*/ 3714456 h 3784177"/>
              <a:gd name="connsiteX60" fmla="*/ 3905087 w 8037833"/>
              <a:gd name="connsiteY60" fmla="*/ 3716098 h 3784177"/>
              <a:gd name="connsiteX61" fmla="*/ 3886347 w 8037833"/>
              <a:gd name="connsiteY61" fmla="*/ 3706620 h 3784177"/>
              <a:gd name="connsiteX62" fmla="*/ 3870533 w 8037833"/>
              <a:gd name="connsiteY62" fmla="*/ 3689905 h 3784177"/>
              <a:gd name="connsiteX63" fmla="*/ 3678563 w 8037833"/>
              <a:gd name="connsiteY63" fmla="*/ 3694486 h 3784177"/>
              <a:gd name="connsiteX64" fmla="*/ 3524121 w 8037833"/>
              <a:gd name="connsiteY64" fmla="*/ 3642736 h 3784177"/>
              <a:gd name="connsiteX65" fmla="*/ 3373519 w 8037833"/>
              <a:gd name="connsiteY65" fmla="*/ 3665785 h 3784177"/>
              <a:gd name="connsiteX66" fmla="*/ 3114267 w 8037833"/>
              <a:gd name="connsiteY66" fmla="*/ 3638983 h 3784177"/>
              <a:gd name="connsiteX67" fmla="*/ 2989722 w 8037833"/>
              <a:gd name="connsiteY67" fmla="*/ 3623230 h 3784177"/>
              <a:gd name="connsiteX68" fmla="*/ 2965734 w 8037833"/>
              <a:gd name="connsiteY68" fmla="*/ 3635676 h 3784177"/>
              <a:gd name="connsiteX69" fmla="*/ 2961603 w 8037833"/>
              <a:gd name="connsiteY69" fmla="*/ 3638221 h 3784177"/>
              <a:gd name="connsiteX70" fmla="*/ 2944959 w 8037833"/>
              <a:gd name="connsiteY70" fmla="*/ 3639723 h 3784177"/>
              <a:gd name="connsiteX71" fmla="*/ 2940402 w 8037833"/>
              <a:gd name="connsiteY71" fmla="*/ 3651000 h 3784177"/>
              <a:gd name="connsiteX72" fmla="*/ 2884777 w 8037833"/>
              <a:gd name="connsiteY72" fmla="*/ 3660775 h 3784177"/>
              <a:gd name="connsiteX73" fmla="*/ 2739034 w 8037833"/>
              <a:gd name="connsiteY73" fmla="*/ 3647396 h 3784177"/>
              <a:gd name="connsiteX74" fmla="*/ 2651827 w 8037833"/>
              <a:gd name="connsiteY74" fmla="*/ 3646306 h 3784177"/>
              <a:gd name="connsiteX75" fmla="*/ 2618680 w 8037833"/>
              <a:gd name="connsiteY75" fmla="*/ 3656755 h 3784177"/>
              <a:gd name="connsiteX76" fmla="*/ 2572404 w 8037833"/>
              <a:gd name="connsiteY76" fmla="*/ 3664043 h 3784177"/>
              <a:gd name="connsiteX77" fmla="*/ 2423704 w 8037833"/>
              <a:gd name="connsiteY77" fmla="*/ 3658079 h 3784177"/>
              <a:gd name="connsiteX78" fmla="*/ 2301172 w 8037833"/>
              <a:gd name="connsiteY78" fmla="*/ 3663053 h 3784177"/>
              <a:gd name="connsiteX79" fmla="*/ 2238966 w 8037833"/>
              <a:gd name="connsiteY79" fmla="*/ 3668777 h 3784177"/>
              <a:gd name="connsiteX80" fmla="*/ 2082844 w 8037833"/>
              <a:gd name="connsiteY80" fmla="*/ 3631994 h 3784177"/>
              <a:gd name="connsiteX81" fmla="*/ 1938480 w 8037833"/>
              <a:gd name="connsiteY81" fmla="*/ 3601439 h 3784177"/>
              <a:gd name="connsiteX82" fmla="*/ 1900166 w 8037833"/>
              <a:gd name="connsiteY82" fmla="*/ 3609358 h 3784177"/>
              <a:gd name="connsiteX83" fmla="*/ 1787830 w 8037833"/>
              <a:gd name="connsiteY83" fmla="*/ 3633173 h 3784177"/>
              <a:gd name="connsiteX84" fmla="*/ 1734224 w 8037833"/>
              <a:gd name="connsiteY84" fmla="*/ 3655593 h 3784177"/>
              <a:gd name="connsiteX85" fmla="*/ 1664576 w 8037833"/>
              <a:gd name="connsiteY85" fmla="*/ 3638572 h 3784177"/>
              <a:gd name="connsiteX86" fmla="*/ 1577459 w 8037833"/>
              <a:gd name="connsiteY86" fmla="*/ 3658824 h 3784177"/>
              <a:gd name="connsiteX87" fmla="*/ 1527269 w 8037833"/>
              <a:gd name="connsiteY87" fmla="*/ 3663088 h 3784177"/>
              <a:gd name="connsiteX88" fmla="*/ 1390118 w 8037833"/>
              <a:gd name="connsiteY88" fmla="*/ 3682789 h 3784177"/>
              <a:gd name="connsiteX89" fmla="*/ 1252698 w 8037833"/>
              <a:gd name="connsiteY89" fmla="*/ 3708662 h 3784177"/>
              <a:gd name="connsiteX90" fmla="*/ 1171039 w 8037833"/>
              <a:gd name="connsiteY90" fmla="*/ 3758642 h 3784177"/>
              <a:gd name="connsiteX91" fmla="*/ 1058106 w 8037833"/>
              <a:gd name="connsiteY91" fmla="*/ 3776166 h 3784177"/>
              <a:gd name="connsiteX92" fmla="*/ 1039167 w 8037833"/>
              <a:gd name="connsiteY92" fmla="*/ 3784177 h 3784177"/>
              <a:gd name="connsiteX93" fmla="*/ 989223 w 8037833"/>
              <a:gd name="connsiteY93" fmla="*/ 3770303 h 3784177"/>
              <a:gd name="connsiteX94" fmla="*/ 907906 w 8037833"/>
              <a:gd name="connsiteY94" fmla="*/ 3757678 h 3784177"/>
              <a:gd name="connsiteX95" fmla="*/ 825226 w 8037833"/>
              <a:gd name="connsiteY95" fmla="*/ 3726369 h 3784177"/>
              <a:gd name="connsiteX96" fmla="*/ 722264 w 8037833"/>
              <a:gd name="connsiteY96" fmla="*/ 3747612 h 3784177"/>
              <a:gd name="connsiteX97" fmla="*/ 659460 w 8037833"/>
              <a:gd name="connsiteY97" fmla="*/ 3740429 h 3784177"/>
              <a:gd name="connsiteX98" fmla="*/ 556552 w 8037833"/>
              <a:gd name="connsiteY98" fmla="*/ 3739124 h 3784177"/>
              <a:gd name="connsiteX99" fmla="*/ 385384 w 8037833"/>
              <a:gd name="connsiteY99" fmla="*/ 3726388 h 3784177"/>
              <a:gd name="connsiteX100" fmla="*/ 339711 w 8037833"/>
              <a:gd name="connsiteY100" fmla="*/ 3718242 h 3784177"/>
              <a:gd name="connsiteX101" fmla="*/ 222239 w 8037833"/>
              <a:gd name="connsiteY101" fmla="*/ 3672335 h 3784177"/>
              <a:gd name="connsiteX102" fmla="*/ 163578 w 8037833"/>
              <a:gd name="connsiteY102" fmla="*/ 3656292 h 3784177"/>
              <a:gd name="connsiteX103" fmla="*/ 72220 w 8037833"/>
              <a:gd name="connsiteY103" fmla="*/ 3645272 h 3784177"/>
              <a:gd name="connsiteX104" fmla="*/ 44395 w 8037833"/>
              <a:gd name="connsiteY104" fmla="*/ 3639455 h 3784177"/>
              <a:gd name="connsiteX105" fmla="*/ 1962 w 8037833"/>
              <a:gd name="connsiteY105" fmla="*/ 3635948 h 3784177"/>
              <a:gd name="connsiteX106" fmla="*/ 0 w 8037833"/>
              <a:gd name="connsiteY106" fmla="*/ 3635261 h 3784177"/>
              <a:gd name="connsiteX107" fmla="*/ 0 w 8037833"/>
              <a:gd name="connsiteY107"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687784 w 8037833"/>
              <a:gd name="connsiteY17" fmla="*/ 3376132 h 3784177"/>
              <a:gd name="connsiteX18" fmla="*/ 6566539 w 8037833"/>
              <a:gd name="connsiteY18" fmla="*/ 3382500 h 3784177"/>
              <a:gd name="connsiteX19" fmla="*/ 6352283 w 8037833"/>
              <a:gd name="connsiteY19" fmla="*/ 3374762 h 3784177"/>
              <a:gd name="connsiteX20" fmla="*/ 6111718 w 8037833"/>
              <a:gd name="connsiteY20" fmla="*/ 3357536 h 3784177"/>
              <a:gd name="connsiteX21" fmla="*/ 6022263 w 8037833"/>
              <a:gd name="connsiteY21" fmla="*/ 3359057 h 3784177"/>
              <a:gd name="connsiteX22" fmla="*/ 5891274 w 8037833"/>
              <a:gd name="connsiteY22" fmla="*/ 3397681 h 3784177"/>
              <a:gd name="connsiteX23" fmla="*/ 5746050 w 8037833"/>
              <a:gd name="connsiteY23" fmla="*/ 3426142 h 3784177"/>
              <a:gd name="connsiteX24" fmla="*/ 5613670 w 8037833"/>
              <a:gd name="connsiteY24" fmla="*/ 3428671 h 3784177"/>
              <a:gd name="connsiteX25" fmla="*/ 5535334 w 8037833"/>
              <a:gd name="connsiteY25" fmla="*/ 3437044 h 3784177"/>
              <a:gd name="connsiteX26" fmla="*/ 5506940 w 8037833"/>
              <a:gd name="connsiteY26" fmla="*/ 3450999 h 3784177"/>
              <a:gd name="connsiteX27" fmla="*/ 5466372 w 8037833"/>
              <a:gd name="connsiteY27" fmla="*/ 3463245 h 3784177"/>
              <a:gd name="connsiteX28" fmla="*/ 5395833 w 8037833"/>
              <a:gd name="connsiteY28" fmla="*/ 3493194 h 3784177"/>
              <a:gd name="connsiteX29" fmla="*/ 5305325 w 8037833"/>
              <a:gd name="connsiteY29" fmla="*/ 3505200 h 3784177"/>
              <a:gd name="connsiteX30" fmla="*/ 5223043 w 8037833"/>
              <a:gd name="connsiteY30" fmla="*/ 3491664 h 3784177"/>
              <a:gd name="connsiteX31" fmla="*/ 5167992 w 8037833"/>
              <a:gd name="connsiteY31" fmla="*/ 3486279 h 3784177"/>
              <a:gd name="connsiteX32" fmla="*/ 4987020 w 8037833"/>
              <a:gd name="connsiteY32" fmla="*/ 3461263 h 3784177"/>
              <a:gd name="connsiteX33" fmla="*/ 4890003 w 8037833"/>
              <a:gd name="connsiteY33" fmla="*/ 3469874 h 3784177"/>
              <a:gd name="connsiteX34" fmla="*/ 4856654 w 8037833"/>
              <a:gd name="connsiteY34" fmla="*/ 3481880 h 3784177"/>
              <a:gd name="connsiteX35" fmla="*/ 4800711 w 8037833"/>
              <a:gd name="connsiteY35" fmla="*/ 3501441 h 3784177"/>
              <a:gd name="connsiteX36" fmla="*/ 4761569 w 8037833"/>
              <a:gd name="connsiteY36" fmla="*/ 3538103 h 3784177"/>
              <a:gd name="connsiteX37" fmla="*/ 4713734 w 8037833"/>
              <a:gd name="connsiteY37" fmla="*/ 3545724 h 3784177"/>
              <a:gd name="connsiteX38" fmla="*/ 4649120 w 8037833"/>
              <a:gd name="connsiteY38" fmla="*/ 3536392 h 3784177"/>
              <a:gd name="connsiteX39" fmla="*/ 4573578 w 8037833"/>
              <a:gd name="connsiteY39" fmla="*/ 3565923 h 3784177"/>
              <a:gd name="connsiteX40" fmla="*/ 4529117 w 8037833"/>
              <a:gd name="connsiteY40" fmla="*/ 3575592 h 3784177"/>
              <a:gd name="connsiteX41" fmla="*/ 4408641 w 8037833"/>
              <a:gd name="connsiteY41" fmla="*/ 3610000 h 3784177"/>
              <a:gd name="connsiteX42" fmla="*/ 4356402 w 8037833"/>
              <a:gd name="connsiteY42" fmla="*/ 3642792 h 3784177"/>
              <a:gd name="connsiteX43" fmla="*/ 4270245 w 8037833"/>
              <a:gd name="connsiteY43" fmla="*/ 3665789 h 3784177"/>
              <a:gd name="connsiteX44" fmla="*/ 4208725 w 8037833"/>
              <a:gd name="connsiteY44" fmla="*/ 3704841 h 3784177"/>
              <a:gd name="connsiteX45" fmla="*/ 4191289 w 8037833"/>
              <a:gd name="connsiteY45" fmla="*/ 3702380 h 3784177"/>
              <a:gd name="connsiteX46" fmla="*/ 4191039 w 8037833"/>
              <a:gd name="connsiteY46" fmla="*/ 3702831 h 3784177"/>
              <a:gd name="connsiteX47" fmla="*/ 4181340 w 8037833"/>
              <a:gd name="connsiteY47" fmla="*/ 3701729 h 3784177"/>
              <a:gd name="connsiteX48" fmla="*/ 4133816 w 8037833"/>
              <a:gd name="connsiteY48" fmla="*/ 3690565 h 3784177"/>
              <a:gd name="connsiteX49" fmla="*/ 4071732 w 8037833"/>
              <a:gd name="connsiteY49" fmla="*/ 3732513 h 3784177"/>
              <a:gd name="connsiteX50" fmla="*/ 4045924 w 8037833"/>
              <a:gd name="connsiteY50" fmla="*/ 3739404 h 3784177"/>
              <a:gd name="connsiteX51" fmla="*/ 4032171 w 8037833"/>
              <a:gd name="connsiteY51" fmla="*/ 3745523 h 3784177"/>
              <a:gd name="connsiteX52" fmla="*/ 4011556 w 8037833"/>
              <a:gd name="connsiteY52" fmla="*/ 3729673 h 3784177"/>
              <a:gd name="connsiteX53" fmla="*/ 3985774 w 8037833"/>
              <a:gd name="connsiteY53" fmla="*/ 3736547 h 3784177"/>
              <a:gd name="connsiteX54" fmla="*/ 3979769 w 8037833"/>
              <a:gd name="connsiteY54" fmla="*/ 3738769 h 3784177"/>
              <a:gd name="connsiteX55" fmla="*/ 3950014 w 8037833"/>
              <a:gd name="connsiteY55" fmla="*/ 3726942 h 3784177"/>
              <a:gd name="connsiteX56" fmla="*/ 3934671 w 8037833"/>
              <a:gd name="connsiteY56" fmla="*/ 3723339 h 3784177"/>
              <a:gd name="connsiteX57" fmla="*/ 3930274 w 8037833"/>
              <a:gd name="connsiteY57" fmla="*/ 3717148 h 3784177"/>
              <a:gd name="connsiteX58" fmla="*/ 3907660 w 8037833"/>
              <a:gd name="connsiteY58" fmla="*/ 3714456 h 3784177"/>
              <a:gd name="connsiteX59" fmla="*/ 3905087 w 8037833"/>
              <a:gd name="connsiteY59" fmla="*/ 3716098 h 3784177"/>
              <a:gd name="connsiteX60" fmla="*/ 3886347 w 8037833"/>
              <a:gd name="connsiteY60" fmla="*/ 3706620 h 3784177"/>
              <a:gd name="connsiteX61" fmla="*/ 3870533 w 8037833"/>
              <a:gd name="connsiteY61" fmla="*/ 3689905 h 3784177"/>
              <a:gd name="connsiteX62" fmla="*/ 3678563 w 8037833"/>
              <a:gd name="connsiteY62" fmla="*/ 3694486 h 3784177"/>
              <a:gd name="connsiteX63" fmla="*/ 3524121 w 8037833"/>
              <a:gd name="connsiteY63" fmla="*/ 3642736 h 3784177"/>
              <a:gd name="connsiteX64" fmla="*/ 3373519 w 8037833"/>
              <a:gd name="connsiteY64" fmla="*/ 3665785 h 3784177"/>
              <a:gd name="connsiteX65" fmla="*/ 3114267 w 8037833"/>
              <a:gd name="connsiteY65" fmla="*/ 3638983 h 3784177"/>
              <a:gd name="connsiteX66" fmla="*/ 2989722 w 8037833"/>
              <a:gd name="connsiteY66" fmla="*/ 3623230 h 3784177"/>
              <a:gd name="connsiteX67" fmla="*/ 2965734 w 8037833"/>
              <a:gd name="connsiteY67" fmla="*/ 3635676 h 3784177"/>
              <a:gd name="connsiteX68" fmla="*/ 2961603 w 8037833"/>
              <a:gd name="connsiteY68" fmla="*/ 3638221 h 3784177"/>
              <a:gd name="connsiteX69" fmla="*/ 2944959 w 8037833"/>
              <a:gd name="connsiteY69" fmla="*/ 3639723 h 3784177"/>
              <a:gd name="connsiteX70" fmla="*/ 2940402 w 8037833"/>
              <a:gd name="connsiteY70" fmla="*/ 3651000 h 3784177"/>
              <a:gd name="connsiteX71" fmla="*/ 2884777 w 8037833"/>
              <a:gd name="connsiteY71" fmla="*/ 3660775 h 3784177"/>
              <a:gd name="connsiteX72" fmla="*/ 2739034 w 8037833"/>
              <a:gd name="connsiteY72" fmla="*/ 3647396 h 3784177"/>
              <a:gd name="connsiteX73" fmla="*/ 2651827 w 8037833"/>
              <a:gd name="connsiteY73" fmla="*/ 3646306 h 3784177"/>
              <a:gd name="connsiteX74" fmla="*/ 2618680 w 8037833"/>
              <a:gd name="connsiteY74" fmla="*/ 3656755 h 3784177"/>
              <a:gd name="connsiteX75" fmla="*/ 2572404 w 8037833"/>
              <a:gd name="connsiteY75" fmla="*/ 3664043 h 3784177"/>
              <a:gd name="connsiteX76" fmla="*/ 2423704 w 8037833"/>
              <a:gd name="connsiteY76" fmla="*/ 3658079 h 3784177"/>
              <a:gd name="connsiteX77" fmla="*/ 2301172 w 8037833"/>
              <a:gd name="connsiteY77" fmla="*/ 3663053 h 3784177"/>
              <a:gd name="connsiteX78" fmla="*/ 2238966 w 8037833"/>
              <a:gd name="connsiteY78" fmla="*/ 3668777 h 3784177"/>
              <a:gd name="connsiteX79" fmla="*/ 2082844 w 8037833"/>
              <a:gd name="connsiteY79" fmla="*/ 3631994 h 3784177"/>
              <a:gd name="connsiteX80" fmla="*/ 1938480 w 8037833"/>
              <a:gd name="connsiteY80" fmla="*/ 3601439 h 3784177"/>
              <a:gd name="connsiteX81" fmla="*/ 1900166 w 8037833"/>
              <a:gd name="connsiteY81" fmla="*/ 3609358 h 3784177"/>
              <a:gd name="connsiteX82" fmla="*/ 1787830 w 8037833"/>
              <a:gd name="connsiteY82" fmla="*/ 3633173 h 3784177"/>
              <a:gd name="connsiteX83" fmla="*/ 1734224 w 8037833"/>
              <a:gd name="connsiteY83" fmla="*/ 3655593 h 3784177"/>
              <a:gd name="connsiteX84" fmla="*/ 1664576 w 8037833"/>
              <a:gd name="connsiteY84" fmla="*/ 3638572 h 3784177"/>
              <a:gd name="connsiteX85" fmla="*/ 1577459 w 8037833"/>
              <a:gd name="connsiteY85" fmla="*/ 3658824 h 3784177"/>
              <a:gd name="connsiteX86" fmla="*/ 1527269 w 8037833"/>
              <a:gd name="connsiteY86" fmla="*/ 3663088 h 3784177"/>
              <a:gd name="connsiteX87" fmla="*/ 1390118 w 8037833"/>
              <a:gd name="connsiteY87" fmla="*/ 3682789 h 3784177"/>
              <a:gd name="connsiteX88" fmla="*/ 1252698 w 8037833"/>
              <a:gd name="connsiteY88" fmla="*/ 3708662 h 3784177"/>
              <a:gd name="connsiteX89" fmla="*/ 1171039 w 8037833"/>
              <a:gd name="connsiteY89" fmla="*/ 3758642 h 3784177"/>
              <a:gd name="connsiteX90" fmla="*/ 1058106 w 8037833"/>
              <a:gd name="connsiteY90" fmla="*/ 3776166 h 3784177"/>
              <a:gd name="connsiteX91" fmla="*/ 1039167 w 8037833"/>
              <a:gd name="connsiteY91" fmla="*/ 3784177 h 3784177"/>
              <a:gd name="connsiteX92" fmla="*/ 989223 w 8037833"/>
              <a:gd name="connsiteY92" fmla="*/ 3770303 h 3784177"/>
              <a:gd name="connsiteX93" fmla="*/ 907906 w 8037833"/>
              <a:gd name="connsiteY93" fmla="*/ 3757678 h 3784177"/>
              <a:gd name="connsiteX94" fmla="*/ 825226 w 8037833"/>
              <a:gd name="connsiteY94" fmla="*/ 3726369 h 3784177"/>
              <a:gd name="connsiteX95" fmla="*/ 722264 w 8037833"/>
              <a:gd name="connsiteY95" fmla="*/ 3747612 h 3784177"/>
              <a:gd name="connsiteX96" fmla="*/ 659460 w 8037833"/>
              <a:gd name="connsiteY96" fmla="*/ 3740429 h 3784177"/>
              <a:gd name="connsiteX97" fmla="*/ 556552 w 8037833"/>
              <a:gd name="connsiteY97" fmla="*/ 3739124 h 3784177"/>
              <a:gd name="connsiteX98" fmla="*/ 385384 w 8037833"/>
              <a:gd name="connsiteY98" fmla="*/ 3726388 h 3784177"/>
              <a:gd name="connsiteX99" fmla="*/ 339711 w 8037833"/>
              <a:gd name="connsiteY99" fmla="*/ 3718242 h 3784177"/>
              <a:gd name="connsiteX100" fmla="*/ 222239 w 8037833"/>
              <a:gd name="connsiteY100" fmla="*/ 3672335 h 3784177"/>
              <a:gd name="connsiteX101" fmla="*/ 163578 w 8037833"/>
              <a:gd name="connsiteY101" fmla="*/ 3656292 h 3784177"/>
              <a:gd name="connsiteX102" fmla="*/ 72220 w 8037833"/>
              <a:gd name="connsiteY102" fmla="*/ 3645272 h 3784177"/>
              <a:gd name="connsiteX103" fmla="*/ 44395 w 8037833"/>
              <a:gd name="connsiteY103" fmla="*/ 3639455 h 3784177"/>
              <a:gd name="connsiteX104" fmla="*/ 1962 w 8037833"/>
              <a:gd name="connsiteY104" fmla="*/ 3635948 h 3784177"/>
              <a:gd name="connsiteX105" fmla="*/ 0 w 8037833"/>
              <a:gd name="connsiteY105" fmla="*/ 3635261 h 3784177"/>
              <a:gd name="connsiteX106" fmla="*/ 0 w 8037833"/>
              <a:gd name="connsiteY106"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687784 w 8037833"/>
              <a:gd name="connsiteY17" fmla="*/ 3376132 h 3784177"/>
              <a:gd name="connsiteX18" fmla="*/ 6566539 w 8037833"/>
              <a:gd name="connsiteY18" fmla="*/ 3382500 h 3784177"/>
              <a:gd name="connsiteX19" fmla="*/ 6352283 w 8037833"/>
              <a:gd name="connsiteY19" fmla="*/ 3374762 h 3784177"/>
              <a:gd name="connsiteX20" fmla="*/ 6111718 w 8037833"/>
              <a:gd name="connsiteY20" fmla="*/ 3357536 h 3784177"/>
              <a:gd name="connsiteX21" fmla="*/ 6022263 w 8037833"/>
              <a:gd name="connsiteY21" fmla="*/ 3359057 h 3784177"/>
              <a:gd name="connsiteX22" fmla="*/ 5891274 w 8037833"/>
              <a:gd name="connsiteY22" fmla="*/ 3397681 h 3784177"/>
              <a:gd name="connsiteX23" fmla="*/ 5746050 w 8037833"/>
              <a:gd name="connsiteY23" fmla="*/ 3426142 h 3784177"/>
              <a:gd name="connsiteX24" fmla="*/ 5613670 w 8037833"/>
              <a:gd name="connsiteY24" fmla="*/ 3428671 h 3784177"/>
              <a:gd name="connsiteX25" fmla="*/ 5535334 w 8037833"/>
              <a:gd name="connsiteY25" fmla="*/ 3437044 h 3784177"/>
              <a:gd name="connsiteX26" fmla="*/ 5506940 w 8037833"/>
              <a:gd name="connsiteY26" fmla="*/ 3450999 h 3784177"/>
              <a:gd name="connsiteX27" fmla="*/ 5466372 w 8037833"/>
              <a:gd name="connsiteY27" fmla="*/ 3463245 h 3784177"/>
              <a:gd name="connsiteX28" fmla="*/ 5395833 w 8037833"/>
              <a:gd name="connsiteY28" fmla="*/ 3493194 h 3784177"/>
              <a:gd name="connsiteX29" fmla="*/ 5305325 w 8037833"/>
              <a:gd name="connsiteY29" fmla="*/ 3505200 h 3784177"/>
              <a:gd name="connsiteX30" fmla="*/ 5223043 w 8037833"/>
              <a:gd name="connsiteY30" fmla="*/ 3491664 h 3784177"/>
              <a:gd name="connsiteX31" fmla="*/ 5167992 w 8037833"/>
              <a:gd name="connsiteY31" fmla="*/ 3486279 h 3784177"/>
              <a:gd name="connsiteX32" fmla="*/ 4987020 w 8037833"/>
              <a:gd name="connsiteY32" fmla="*/ 3461263 h 3784177"/>
              <a:gd name="connsiteX33" fmla="*/ 4890003 w 8037833"/>
              <a:gd name="connsiteY33" fmla="*/ 3469874 h 3784177"/>
              <a:gd name="connsiteX34" fmla="*/ 4856654 w 8037833"/>
              <a:gd name="connsiteY34" fmla="*/ 3481880 h 3784177"/>
              <a:gd name="connsiteX35" fmla="*/ 4800711 w 8037833"/>
              <a:gd name="connsiteY35" fmla="*/ 3501441 h 3784177"/>
              <a:gd name="connsiteX36" fmla="*/ 4761569 w 8037833"/>
              <a:gd name="connsiteY36" fmla="*/ 3538103 h 3784177"/>
              <a:gd name="connsiteX37" fmla="*/ 4713734 w 8037833"/>
              <a:gd name="connsiteY37" fmla="*/ 3545724 h 3784177"/>
              <a:gd name="connsiteX38" fmla="*/ 4649120 w 8037833"/>
              <a:gd name="connsiteY38" fmla="*/ 3536392 h 3784177"/>
              <a:gd name="connsiteX39" fmla="*/ 4573578 w 8037833"/>
              <a:gd name="connsiteY39" fmla="*/ 3565923 h 3784177"/>
              <a:gd name="connsiteX40" fmla="*/ 4529117 w 8037833"/>
              <a:gd name="connsiteY40" fmla="*/ 3575592 h 3784177"/>
              <a:gd name="connsiteX41" fmla="*/ 4408641 w 8037833"/>
              <a:gd name="connsiteY41" fmla="*/ 3610000 h 3784177"/>
              <a:gd name="connsiteX42" fmla="*/ 4356402 w 8037833"/>
              <a:gd name="connsiteY42" fmla="*/ 3642792 h 3784177"/>
              <a:gd name="connsiteX43" fmla="*/ 4270245 w 8037833"/>
              <a:gd name="connsiteY43" fmla="*/ 3665789 h 3784177"/>
              <a:gd name="connsiteX44" fmla="*/ 4208725 w 8037833"/>
              <a:gd name="connsiteY44" fmla="*/ 3678132 h 3784177"/>
              <a:gd name="connsiteX45" fmla="*/ 4191289 w 8037833"/>
              <a:gd name="connsiteY45" fmla="*/ 3702380 h 3784177"/>
              <a:gd name="connsiteX46" fmla="*/ 4191039 w 8037833"/>
              <a:gd name="connsiteY46" fmla="*/ 3702831 h 3784177"/>
              <a:gd name="connsiteX47" fmla="*/ 4181340 w 8037833"/>
              <a:gd name="connsiteY47" fmla="*/ 3701729 h 3784177"/>
              <a:gd name="connsiteX48" fmla="*/ 4133816 w 8037833"/>
              <a:gd name="connsiteY48" fmla="*/ 3690565 h 3784177"/>
              <a:gd name="connsiteX49" fmla="*/ 4071732 w 8037833"/>
              <a:gd name="connsiteY49" fmla="*/ 3732513 h 3784177"/>
              <a:gd name="connsiteX50" fmla="*/ 4045924 w 8037833"/>
              <a:gd name="connsiteY50" fmla="*/ 3739404 h 3784177"/>
              <a:gd name="connsiteX51" fmla="*/ 4032171 w 8037833"/>
              <a:gd name="connsiteY51" fmla="*/ 3745523 h 3784177"/>
              <a:gd name="connsiteX52" fmla="*/ 4011556 w 8037833"/>
              <a:gd name="connsiteY52" fmla="*/ 3729673 h 3784177"/>
              <a:gd name="connsiteX53" fmla="*/ 3985774 w 8037833"/>
              <a:gd name="connsiteY53" fmla="*/ 3736547 h 3784177"/>
              <a:gd name="connsiteX54" fmla="*/ 3979769 w 8037833"/>
              <a:gd name="connsiteY54" fmla="*/ 3738769 h 3784177"/>
              <a:gd name="connsiteX55" fmla="*/ 3950014 w 8037833"/>
              <a:gd name="connsiteY55" fmla="*/ 3726942 h 3784177"/>
              <a:gd name="connsiteX56" fmla="*/ 3934671 w 8037833"/>
              <a:gd name="connsiteY56" fmla="*/ 3723339 h 3784177"/>
              <a:gd name="connsiteX57" fmla="*/ 3930274 w 8037833"/>
              <a:gd name="connsiteY57" fmla="*/ 3717148 h 3784177"/>
              <a:gd name="connsiteX58" fmla="*/ 3907660 w 8037833"/>
              <a:gd name="connsiteY58" fmla="*/ 3714456 h 3784177"/>
              <a:gd name="connsiteX59" fmla="*/ 3905087 w 8037833"/>
              <a:gd name="connsiteY59" fmla="*/ 3716098 h 3784177"/>
              <a:gd name="connsiteX60" fmla="*/ 3886347 w 8037833"/>
              <a:gd name="connsiteY60" fmla="*/ 3706620 h 3784177"/>
              <a:gd name="connsiteX61" fmla="*/ 3870533 w 8037833"/>
              <a:gd name="connsiteY61" fmla="*/ 3689905 h 3784177"/>
              <a:gd name="connsiteX62" fmla="*/ 3678563 w 8037833"/>
              <a:gd name="connsiteY62" fmla="*/ 3694486 h 3784177"/>
              <a:gd name="connsiteX63" fmla="*/ 3524121 w 8037833"/>
              <a:gd name="connsiteY63" fmla="*/ 3642736 h 3784177"/>
              <a:gd name="connsiteX64" fmla="*/ 3373519 w 8037833"/>
              <a:gd name="connsiteY64" fmla="*/ 3665785 h 3784177"/>
              <a:gd name="connsiteX65" fmla="*/ 3114267 w 8037833"/>
              <a:gd name="connsiteY65" fmla="*/ 3638983 h 3784177"/>
              <a:gd name="connsiteX66" fmla="*/ 2989722 w 8037833"/>
              <a:gd name="connsiteY66" fmla="*/ 3623230 h 3784177"/>
              <a:gd name="connsiteX67" fmla="*/ 2965734 w 8037833"/>
              <a:gd name="connsiteY67" fmla="*/ 3635676 h 3784177"/>
              <a:gd name="connsiteX68" fmla="*/ 2961603 w 8037833"/>
              <a:gd name="connsiteY68" fmla="*/ 3638221 h 3784177"/>
              <a:gd name="connsiteX69" fmla="*/ 2944959 w 8037833"/>
              <a:gd name="connsiteY69" fmla="*/ 3639723 h 3784177"/>
              <a:gd name="connsiteX70" fmla="*/ 2940402 w 8037833"/>
              <a:gd name="connsiteY70" fmla="*/ 3651000 h 3784177"/>
              <a:gd name="connsiteX71" fmla="*/ 2884777 w 8037833"/>
              <a:gd name="connsiteY71" fmla="*/ 3660775 h 3784177"/>
              <a:gd name="connsiteX72" fmla="*/ 2739034 w 8037833"/>
              <a:gd name="connsiteY72" fmla="*/ 3647396 h 3784177"/>
              <a:gd name="connsiteX73" fmla="*/ 2651827 w 8037833"/>
              <a:gd name="connsiteY73" fmla="*/ 3646306 h 3784177"/>
              <a:gd name="connsiteX74" fmla="*/ 2618680 w 8037833"/>
              <a:gd name="connsiteY74" fmla="*/ 3656755 h 3784177"/>
              <a:gd name="connsiteX75" fmla="*/ 2572404 w 8037833"/>
              <a:gd name="connsiteY75" fmla="*/ 3664043 h 3784177"/>
              <a:gd name="connsiteX76" fmla="*/ 2423704 w 8037833"/>
              <a:gd name="connsiteY76" fmla="*/ 3658079 h 3784177"/>
              <a:gd name="connsiteX77" fmla="*/ 2301172 w 8037833"/>
              <a:gd name="connsiteY77" fmla="*/ 3663053 h 3784177"/>
              <a:gd name="connsiteX78" fmla="*/ 2238966 w 8037833"/>
              <a:gd name="connsiteY78" fmla="*/ 3668777 h 3784177"/>
              <a:gd name="connsiteX79" fmla="*/ 2082844 w 8037833"/>
              <a:gd name="connsiteY79" fmla="*/ 3631994 h 3784177"/>
              <a:gd name="connsiteX80" fmla="*/ 1938480 w 8037833"/>
              <a:gd name="connsiteY80" fmla="*/ 3601439 h 3784177"/>
              <a:gd name="connsiteX81" fmla="*/ 1900166 w 8037833"/>
              <a:gd name="connsiteY81" fmla="*/ 3609358 h 3784177"/>
              <a:gd name="connsiteX82" fmla="*/ 1787830 w 8037833"/>
              <a:gd name="connsiteY82" fmla="*/ 3633173 h 3784177"/>
              <a:gd name="connsiteX83" fmla="*/ 1734224 w 8037833"/>
              <a:gd name="connsiteY83" fmla="*/ 3655593 h 3784177"/>
              <a:gd name="connsiteX84" fmla="*/ 1664576 w 8037833"/>
              <a:gd name="connsiteY84" fmla="*/ 3638572 h 3784177"/>
              <a:gd name="connsiteX85" fmla="*/ 1577459 w 8037833"/>
              <a:gd name="connsiteY85" fmla="*/ 3658824 h 3784177"/>
              <a:gd name="connsiteX86" fmla="*/ 1527269 w 8037833"/>
              <a:gd name="connsiteY86" fmla="*/ 3663088 h 3784177"/>
              <a:gd name="connsiteX87" fmla="*/ 1390118 w 8037833"/>
              <a:gd name="connsiteY87" fmla="*/ 3682789 h 3784177"/>
              <a:gd name="connsiteX88" fmla="*/ 1252698 w 8037833"/>
              <a:gd name="connsiteY88" fmla="*/ 3708662 h 3784177"/>
              <a:gd name="connsiteX89" fmla="*/ 1171039 w 8037833"/>
              <a:gd name="connsiteY89" fmla="*/ 3758642 h 3784177"/>
              <a:gd name="connsiteX90" fmla="*/ 1058106 w 8037833"/>
              <a:gd name="connsiteY90" fmla="*/ 3776166 h 3784177"/>
              <a:gd name="connsiteX91" fmla="*/ 1039167 w 8037833"/>
              <a:gd name="connsiteY91" fmla="*/ 3784177 h 3784177"/>
              <a:gd name="connsiteX92" fmla="*/ 989223 w 8037833"/>
              <a:gd name="connsiteY92" fmla="*/ 3770303 h 3784177"/>
              <a:gd name="connsiteX93" fmla="*/ 907906 w 8037833"/>
              <a:gd name="connsiteY93" fmla="*/ 3757678 h 3784177"/>
              <a:gd name="connsiteX94" fmla="*/ 825226 w 8037833"/>
              <a:gd name="connsiteY94" fmla="*/ 3726369 h 3784177"/>
              <a:gd name="connsiteX95" fmla="*/ 722264 w 8037833"/>
              <a:gd name="connsiteY95" fmla="*/ 3747612 h 3784177"/>
              <a:gd name="connsiteX96" fmla="*/ 659460 w 8037833"/>
              <a:gd name="connsiteY96" fmla="*/ 3740429 h 3784177"/>
              <a:gd name="connsiteX97" fmla="*/ 556552 w 8037833"/>
              <a:gd name="connsiteY97" fmla="*/ 3739124 h 3784177"/>
              <a:gd name="connsiteX98" fmla="*/ 385384 w 8037833"/>
              <a:gd name="connsiteY98" fmla="*/ 3726388 h 3784177"/>
              <a:gd name="connsiteX99" fmla="*/ 339711 w 8037833"/>
              <a:gd name="connsiteY99" fmla="*/ 3718242 h 3784177"/>
              <a:gd name="connsiteX100" fmla="*/ 222239 w 8037833"/>
              <a:gd name="connsiteY100" fmla="*/ 3672335 h 3784177"/>
              <a:gd name="connsiteX101" fmla="*/ 163578 w 8037833"/>
              <a:gd name="connsiteY101" fmla="*/ 3656292 h 3784177"/>
              <a:gd name="connsiteX102" fmla="*/ 72220 w 8037833"/>
              <a:gd name="connsiteY102" fmla="*/ 3645272 h 3784177"/>
              <a:gd name="connsiteX103" fmla="*/ 44395 w 8037833"/>
              <a:gd name="connsiteY103" fmla="*/ 3639455 h 3784177"/>
              <a:gd name="connsiteX104" fmla="*/ 1962 w 8037833"/>
              <a:gd name="connsiteY104" fmla="*/ 3635948 h 3784177"/>
              <a:gd name="connsiteX105" fmla="*/ 0 w 8037833"/>
              <a:gd name="connsiteY105" fmla="*/ 3635261 h 3784177"/>
              <a:gd name="connsiteX106" fmla="*/ 0 w 8037833"/>
              <a:gd name="connsiteY106"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687784 w 8037833"/>
              <a:gd name="connsiteY17" fmla="*/ 3376132 h 3784177"/>
              <a:gd name="connsiteX18" fmla="*/ 6566539 w 8037833"/>
              <a:gd name="connsiteY18" fmla="*/ 3382500 h 3784177"/>
              <a:gd name="connsiteX19" fmla="*/ 6352283 w 8037833"/>
              <a:gd name="connsiteY19" fmla="*/ 3374762 h 3784177"/>
              <a:gd name="connsiteX20" fmla="*/ 6111718 w 8037833"/>
              <a:gd name="connsiteY20" fmla="*/ 3357536 h 3784177"/>
              <a:gd name="connsiteX21" fmla="*/ 6022263 w 8037833"/>
              <a:gd name="connsiteY21" fmla="*/ 3359057 h 3784177"/>
              <a:gd name="connsiteX22" fmla="*/ 5891274 w 8037833"/>
              <a:gd name="connsiteY22" fmla="*/ 3397681 h 3784177"/>
              <a:gd name="connsiteX23" fmla="*/ 5746050 w 8037833"/>
              <a:gd name="connsiteY23" fmla="*/ 3426142 h 3784177"/>
              <a:gd name="connsiteX24" fmla="*/ 5613670 w 8037833"/>
              <a:gd name="connsiteY24" fmla="*/ 3428671 h 3784177"/>
              <a:gd name="connsiteX25" fmla="*/ 5535334 w 8037833"/>
              <a:gd name="connsiteY25" fmla="*/ 3437044 h 3784177"/>
              <a:gd name="connsiteX26" fmla="*/ 5506940 w 8037833"/>
              <a:gd name="connsiteY26" fmla="*/ 3450999 h 3784177"/>
              <a:gd name="connsiteX27" fmla="*/ 5466372 w 8037833"/>
              <a:gd name="connsiteY27" fmla="*/ 3463245 h 3784177"/>
              <a:gd name="connsiteX28" fmla="*/ 5395833 w 8037833"/>
              <a:gd name="connsiteY28" fmla="*/ 3493194 h 3784177"/>
              <a:gd name="connsiteX29" fmla="*/ 5305325 w 8037833"/>
              <a:gd name="connsiteY29" fmla="*/ 3505200 h 3784177"/>
              <a:gd name="connsiteX30" fmla="*/ 5223043 w 8037833"/>
              <a:gd name="connsiteY30" fmla="*/ 3491664 h 3784177"/>
              <a:gd name="connsiteX31" fmla="*/ 5167992 w 8037833"/>
              <a:gd name="connsiteY31" fmla="*/ 3486279 h 3784177"/>
              <a:gd name="connsiteX32" fmla="*/ 4987020 w 8037833"/>
              <a:gd name="connsiteY32" fmla="*/ 3461263 h 3784177"/>
              <a:gd name="connsiteX33" fmla="*/ 4890003 w 8037833"/>
              <a:gd name="connsiteY33" fmla="*/ 3469874 h 3784177"/>
              <a:gd name="connsiteX34" fmla="*/ 4856654 w 8037833"/>
              <a:gd name="connsiteY34" fmla="*/ 3481880 h 3784177"/>
              <a:gd name="connsiteX35" fmla="*/ 4800711 w 8037833"/>
              <a:gd name="connsiteY35" fmla="*/ 3501441 h 3784177"/>
              <a:gd name="connsiteX36" fmla="*/ 4761569 w 8037833"/>
              <a:gd name="connsiteY36" fmla="*/ 3538103 h 3784177"/>
              <a:gd name="connsiteX37" fmla="*/ 4713734 w 8037833"/>
              <a:gd name="connsiteY37" fmla="*/ 3545724 h 3784177"/>
              <a:gd name="connsiteX38" fmla="*/ 4649120 w 8037833"/>
              <a:gd name="connsiteY38" fmla="*/ 3536392 h 3784177"/>
              <a:gd name="connsiteX39" fmla="*/ 4573578 w 8037833"/>
              <a:gd name="connsiteY39" fmla="*/ 3565923 h 3784177"/>
              <a:gd name="connsiteX40" fmla="*/ 4529117 w 8037833"/>
              <a:gd name="connsiteY40" fmla="*/ 3575592 h 3784177"/>
              <a:gd name="connsiteX41" fmla="*/ 4408641 w 8037833"/>
              <a:gd name="connsiteY41" fmla="*/ 3610000 h 3784177"/>
              <a:gd name="connsiteX42" fmla="*/ 4356402 w 8037833"/>
              <a:gd name="connsiteY42" fmla="*/ 3642792 h 3784177"/>
              <a:gd name="connsiteX43" fmla="*/ 4270245 w 8037833"/>
              <a:gd name="connsiteY43" fmla="*/ 3665789 h 3784177"/>
              <a:gd name="connsiteX44" fmla="*/ 4208725 w 8037833"/>
              <a:gd name="connsiteY44" fmla="*/ 3678132 h 3784177"/>
              <a:gd name="connsiteX45" fmla="*/ 4191289 w 8037833"/>
              <a:gd name="connsiteY45" fmla="*/ 3702380 h 3784177"/>
              <a:gd name="connsiteX46" fmla="*/ 4191039 w 8037833"/>
              <a:gd name="connsiteY46" fmla="*/ 3702831 h 3784177"/>
              <a:gd name="connsiteX47" fmla="*/ 4181340 w 8037833"/>
              <a:gd name="connsiteY47" fmla="*/ 3701729 h 3784177"/>
              <a:gd name="connsiteX48" fmla="*/ 4133816 w 8037833"/>
              <a:gd name="connsiteY48" fmla="*/ 3690565 h 3784177"/>
              <a:gd name="connsiteX49" fmla="*/ 4071732 w 8037833"/>
              <a:gd name="connsiteY49" fmla="*/ 3732513 h 3784177"/>
              <a:gd name="connsiteX50" fmla="*/ 4045924 w 8037833"/>
              <a:gd name="connsiteY50" fmla="*/ 3739404 h 3784177"/>
              <a:gd name="connsiteX51" fmla="*/ 4032171 w 8037833"/>
              <a:gd name="connsiteY51" fmla="*/ 3745523 h 3784177"/>
              <a:gd name="connsiteX52" fmla="*/ 4011556 w 8037833"/>
              <a:gd name="connsiteY52" fmla="*/ 3729673 h 3784177"/>
              <a:gd name="connsiteX53" fmla="*/ 3985774 w 8037833"/>
              <a:gd name="connsiteY53" fmla="*/ 3736547 h 3784177"/>
              <a:gd name="connsiteX54" fmla="*/ 3979769 w 8037833"/>
              <a:gd name="connsiteY54" fmla="*/ 3738769 h 3784177"/>
              <a:gd name="connsiteX55" fmla="*/ 3950014 w 8037833"/>
              <a:gd name="connsiteY55" fmla="*/ 3726942 h 3784177"/>
              <a:gd name="connsiteX56" fmla="*/ 3934671 w 8037833"/>
              <a:gd name="connsiteY56" fmla="*/ 3723339 h 3784177"/>
              <a:gd name="connsiteX57" fmla="*/ 3930274 w 8037833"/>
              <a:gd name="connsiteY57" fmla="*/ 3717148 h 3784177"/>
              <a:gd name="connsiteX58" fmla="*/ 3907660 w 8037833"/>
              <a:gd name="connsiteY58" fmla="*/ 3714456 h 3784177"/>
              <a:gd name="connsiteX59" fmla="*/ 3905087 w 8037833"/>
              <a:gd name="connsiteY59" fmla="*/ 3716098 h 3784177"/>
              <a:gd name="connsiteX60" fmla="*/ 3886347 w 8037833"/>
              <a:gd name="connsiteY60" fmla="*/ 3706620 h 3784177"/>
              <a:gd name="connsiteX61" fmla="*/ 3870533 w 8037833"/>
              <a:gd name="connsiteY61" fmla="*/ 3689905 h 3784177"/>
              <a:gd name="connsiteX62" fmla="*/ 3678563 w 8037833"/>
              <a:gd name="connsiteY62" fmla="*/ 3694486 h 3784177"/>
              <a:gd name="connsiteX63" fmla="*/ 3524121 w 8037833"/>
              <a:gd name="connsiteY63" fmla="*/ 3642736 h 3784177"/>
              <a:gd name="connsiteX64" fmla="*/ 3373519 w 8037833"/>
              <a:gd name="connsiteY64" fmla="*/ 3665785 h 3784177"/>
              <a:gd name="connsiteX65" fmla="*/ 3114267 w 8037833"/>
              <a:gd name="connsiteY65" fmla="*/ 3638983 h 3784177"/>
              <a:gd name="connsiteX66" fmla="*/ 2989722 w 8037833"/>
              <a:gd name="connsiteY66" fmla="*/ 3623230 h 3784177"/>
              <a:gd name="connsiteX67" fmla="*/ 2965734 w 8037833"/>
              <a:gd name="connsiteY67" fmla="*/ 3635676 h 3784177"/>
              <a:gd name="connsiteX68" fmla="*/ 2961603 w 8037833"/>
              <a:gd name="connsiteY68" fmla="*/ 3638221 h 3784177"/>
              <a:gd name="connsiteX69" fmla="*/ 2944959 w 8037833"/>
              <a:gd name="connsiteY69" fmla="*/ 3639723 h 3784177"/>
              <a:gd name="connsiteX70" fmla="*/ 2940402 w 8037833"/>
              <a:gd name="connsiteY70" fmla="*/ 3651000 h 3784177"/>
              <a:gd name="connsiteX71" fmla="*/ 2884777 w 8037833"/>
              <a:gd name="connsiteY71" fmla="*/ 3660775 h 3784177"/>
              <a:gd name="connsiteX72" fmla="*/ 2739034 w 8037833"/>
              <a:gd name="connsiteY72" fmla="*/ 3647396 h 3784177"/>
              <a:gd name="connsiteX73" fmla="*/ 2651827 w 8037833"/>
              <a:gd name="connsiteY73" fmla="*/ 3646306 h 3784177"/>
              <a:gd name="connsiteX74" fmla="*/ 2618680 w 8037833"/>
              <a:gd name="connsiteY74" fmla="*/ 3656755 h 3784177"/>
              <a:gd name="connsiteX75" fmla="*/ 2572404 w 8037833"/>
              <a:gd name="connsiteY75" fmla="*/ 3664043 h 3784177"/>
              <a:gd name="connsiteX76" fmla="*/ 2423704 w 8037833"/>
              <a:gd name="connsiteY76" fmla="*/ 3658079 h 3784177"/>
              <a:gd name="connsiteX77" fmla="*/ 2301172 w 8037833"/>
              <a:gd name="connsiteY77" fmla="*/ 3663053 h 3784177"/>
              <a:gd name="connsiteX78" fmla="*/ 2238966 w 8037833"/>
              <a:gd name="connsiteY78" fmla="*/ 3668777 h 3784177"/>
              <a:gd name="connsiteX79" fmla="*/ 2082844 w 8037833"/>
              <a:gd name="connsiteY79" fmla="*/ 3645349 h 3784177"/>
              <a:gd name="connsiteX80" fmla="*/ 1938480 w 8037833"/>
              <a:gd name="connsiteY80" fmla="*/ 3601439 h 3784177"/>
              <a:gd name="connsiteX81" fmla="*/ 1900166 w 8037833"/>
              <a:gd name="connsiteY81" fmla="*/ 3609358 h 3784177"/>
              <a:gd name="connsiteX82" fmla="*/ 1787830 w 8037833"/>
              <a:gd name="connsiteY82" fmla="*/ 3633173 h 3784177"/>
              <a:gd name="connsiteX83" fmla="*/ 1734224 w 8037833"/>
              <a:gd name="connsiteY83" fmla="*/ 3655593 h 3784177"/>
              <a:gd name="connsiteX84" fmla="*/ 1664576 w 8037833"/>
              <a:gd name="connsiteY84" fmla="*/ 3638572 h 3784177"/>
              <a:gd name="connsiteX85" fmla="*/ 1577459 w 8037833"/>
              <a:gd name="connsiteY85" fmla="*/ 3658824 h 3784177"/>
              <a:gd name="connsiteX86" fmla="*/ 1527269 w 8037833"/>
              <a:gd name="connsiteY86" fmla="*/ 3663088 h 3784177"/>
              <a:gd name="connsiteX87" fmla="*/ 1390118 w 8037833"/>
              <a:gd name="connsiteY87" fmla="*/ 3682789 h 3784177"/>
              <a:gd name="connsiteX88" fmla="*/ 1252698 w 8037833"/>
              <a:gd name="connsiteY88" fmla="*/ 3708662 h 3784177"/>
              <a:gd name="connsiteX89" fmla="*/ 1171039 w 8037833"/>
              <a:gd name="connsiteY89" fmla="*/ 3758642 h 3784177"/>
              <a:gd name="connsiteX90" fmla="*/ 1058106 w 8037833"/>
              <a:gd name="connsiteY90" fmla="*/ 3776166 h 3784177"/>
              <a:gd name="connsiteX91" fmla="*/ 1039167 w 8037833"/>
              <a:gd name="connsiteY91" fmla="*/ 3784177 h 3784177"/>
              <a:gd name="connsiteX92" fmla="*/ 989223 w 8037833"/>
              <a:gd name="connsiteY92" fmla="*/ 3770303 h 3784177"/>
              <a:gd name="connsiteX93" fmla="*/ 907906 w 8037833"/>
              <a:gd name="connsiteY93" fmla="*/ 3757678 h 3784177"/>
              <a:gd name="connsiteX94" fmla="*/ 825226 w 8037833"/>
              <a:gd name="connsiteY94" fmla="*/ 3726369 h 3784177"/>
              <a:gd name="connsiteX95" fmla="*/ 722264 w 8037833"/>
              <a:gd name="connsiteY95" fmla="*/ 3747612 h 3784177"/>
              <a:gd name="connsiteX96" fmla="*/ 659460 w 8037833"/>
              <a:gd name="connsiteY96" fmla="*/ 3740429 h 3784177"/>
              <a:gd name="connsiteX97" fmla="*/ 556552 w 8037833"/>
              <a:gd name="connsiteY97" fmla="*/ 3739124 h 3784177"/>
              <a:gd name="connsiteX98" fmla="*/ 385384 w 8037833"/>
              <a:gd name="connsiteY98" fmla="*/ 3726388 h 3784177"/>
              <a:gd name="connsiteX99" fmla="*/ 339711 w 8037833"/>
              <a:gd name="connsiteY99" fmla="*/ 3718242 h 3784177"/>
              <a:gd name="connsiteX100" fmla="*/ 222239 w 8037833"/>
              <a:gd name="connsiteY100" fmla="*/ 3672335 h 3784177"/>
              <a:gd name="connsiteX101" fmla="*/ 163578 w 8037833"/>
              <a:gd name="connsiteY101" fmla="*/ 3656292 h 3784177"/>
              <a:gd name="connsiteX102" fmla="*/ 72220 w 8037833"/>
              <a:gd name="connsiteY102" fmla="*/ 3645272 h 3784177"/>
              <a:gd name="connsiteX103" fmla="*/ 44395 w 8037833"/>
              <a:gd name="connsiteY103" fmla="*/ 3639455 h 3784177"/>
              <a:gd name="connsiteX104" fmla="*/ 1962 w 8037833"/>
              <a:gd name="connsiteY104" fmla="*/ 3635948 h 3784177"/>
              <a:gd name="connsiteX105" fmla="*/ 0 w 8037833"/>
              <a:gd name="connsiteY105" fmla="*/ 3635261 h 3784177"/>
              <a:gd name="connsiteX106" fmla="*/ 0 w 8037833"/>
              <a:gd name="connsiteY106"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687784 w 8037833"/>
              <a:gd name="connsiteY17" fmla="*/ 3376132 h 3784177"/>
              <a:gd name="connsiteX18" fmla="*/ 6566539 w 8037833"/>
              <a:gd name="connsiteY18" fmla="*/ 3382500 h 3784177"/>
              <a:gd name="connsiteX19" fmla="*/ 6352283 w 8037833"/>
              <a:gd name="connsiteY19" fmla="*/ 3374762 h 3784177"/>
              <a:gd name="connsiteX20" fmla="*/ 6111718 w 8037833"/>
              <a:gd name="connsiteY20" fmla="*/ 3357536 h 3784177"/>
              <a:gd name="connsiteX21" fmla="*/ 6022263 w 8037833"/>
              <a:gd name="connsiteY21" fmla="*/ 3359057 h 3784177"/>
              <a:gd name="connsiteX22" fmla="*/ 5891274 w 8037833"/>
              <a:gd name="connsiteY22" fmla="*/ 3397681 h 3784177"/>
              <a:gd name="connsiteX23" fmla="*/ 5746050 w 8037833"/>
              <a:gd name="connsiteY23" fmla="*/ 3426142 h 3784177"/>
              <a:gd name="connsiteX24" fmla="*/ 5613670 w 8037833"/>
              <a:gd name="connsiteY24" fmla="*/ 3428671 h 3784177"/>
              <a:gd name="connsiteX25" fmla="*/ 5535334 w 8037833"/>
              <a:gd name="connsiteY25" fmla="*/ 3437044 h 3784177"/>
              <a:gd name="connsiteX26" fmla="*/ 5506940 w 8037833"/>
              <a:gd name="connsiteY26" fmla="*/ 3450999 h 3784177"/>
              <a:gd name="connsiteX27" fmla="*/ 5466372 w 8037833"/>
              <a:gd name="connsiteY27" fmla="*/ 3463245 h 3784177"/>
              <a:gd name="connsiteX28" fmla="*/ 5395833 w 8037833"/>
              <a:gd name="connsiteY28" fmla="*/ 3493194 h 3784177"/>
              <a:gd name="connsiteX29" fmla="*/ 5305325 w 8037833"/>
              <a:gd name="connsiteY29" fmla="*/ 3505200 h 3784177"/>
              <a:gd name="connsiteX30" fmla="*/ 5223043 w 8037833"/>
              <a:gd name="connsiteY30" fmla="*/ 3491664 h 3784177"/>
              <a:gd name="connsiteX31" fmla="*/ 5167992 w 8037833"/>
              <a:gd name="connsiteY31" fmla="*/ 3486279 h 3784177"/>
              <a:gd name="connsiteX32" fmla="*/ 4987020 w 8037833"/>
              <a:gd name="connsiteY32" fmla="*/ 3461263 h 3784177"/>
              <a:gd name="connsiteX33" fmla="*/ 4890003 w 8037833"/>
              <a:gd name="connsiteY33" fmla="*/ 3469874 h 3784177"/>
              <a:gd name="connsiteX34" fmla="*/ 4856654 w 8037833"/>
              <a:gd name="connsiteY34" fmla="*/ 3481880 h 3784177"/>
              <a:gd name="connsiteX35" fmla="*/ 4800711 w 8037833"/>
              <a:gd name="connsiteY35" fmla="*/ 3501441 h 3784177"/>
              <a:gd name="connsiteX36" fmla="*/ 4761569 w 8037833"/>
              <a:gd name="connsiteY36" fmla="*/ 3538103 h 3784177"/>
              <a:gd name="connsiteX37" fmla="*/ 4713734 w 8037833"/>
              <a:gd name="connsiteY37" fmla="*/ 3545724 h 3784177"/>
              <a:gd name="connsiteX38" fmla="*/ 4649120 w 8037833"/>
              <a:gd name="connsiteY38" fmla="*/ 3536392 h 3784177"/>
              <a:gd name="connsiteX39" fmla="*/ 4573578 w 8037833"/>
              <a:gd name="connsiteY39" fmla="*/ 3565923 h 3784177"/>
              <a:gd name="connsiteX40" fmla="*/ 4529117 w 8037833"/>
              <a:gd name="connsiteY40" fmla="*/ 3575592 h 3784177"/>
              <a:gd name="connsiteX41" fmla="*/ 4408641 w 8037833"/>
              <a:gd name="connsiteY41" fmla="*/ 3610000 h 3784177"/>
              <a:gd name="connsiteX42" fmla="*/ 4356402 w 8037833"/>
              <a:gd name="connsiteY42" fmla="*/ 3642792 h 3784177"/>
              <a:gd name="connsiteX43" fmla="*/ 4270245 w 8037833"/>
              <a:gd name="connsiteY43" fmla="*/ 3665789 h 3784177"/>
              <a:gd name="connsiteX44" fmla="*/ 4208725 w 8037833"/>
              <a:gd name="connsiteY44" fmla="*/ 3678132 h 3784177"/>
              <a:gd name="connsiteX45" fmla="*/ 4191289 w 8037833"/>
              <a:gd name="connsiteY45" fmla="*/ 3702380 h 3784177"/>
              <a:gd name="connsiteX46" fmla="*/ 4191039 w 8037833"/>
              <a:gd name="connsiteY46" fmla="*/ 3702831 h 3784177"/>
              <a:gd name="connsiteX47" fmla="*/ 4181340 w 8037833"/>
              <a:gd name="connsiteY47" fmla="*/ 3701729 h 3784177"/>
              <a:gd name="connsiteX48" fmla="*/ 4133816 w 8037833"/>
              <a:gd name="connsiteY48" fmla="*/ 3690565 h 3784177"/>
              <a:gd name="connsiteX49" fmla="*/ 4071732 w 8037833"/>
              <a:gd name="connsiteY49" fmla="*/ 3732513 h 3784177"/>
              <a:gd name="connsiteX50" fmla="*/ 4045924 w 8037833"/>
              <a:gd name="connsiteY50" fmla="*/ 3739404 h 3784177"/>
              <a:gd name="connsiteX51" fmla="*/ 4032171 w 8037833"/>
              <a:gd name="connsiteY51" fmla="*/ 3745523 h 3784177"/>
              <a:gd name="connsiteX52" fmla="*/ 4011556 w 8037833"/>
              <a:gd name="connsiteY52" fmla="*/ 3729673 h 3784177"/>
              <a:gd name="connsiteX53" fmla="*/ 3985774 w 8037833"/>
              <a:gd name="connsiteY53" fmla="*/ 3736547 h 3784177"/>
              <a:gd name="connsiteX54" fmla="*/ 3979769 w 8037833"/>
              <a:gd name="connsiteY54" fmla="*/ 3738769 h 3784177"/>
              <a:gd name="connsiteX55" fmla="*/ 3950014 w 8037833"/>
              <a:gd name="connsiteY55" fmla="*/ 3726942 h 3784177"/>
              <a:gd name="connsiteX56" fmla="*/ 3934671 w 8037833"/>
              <a:gd name="connsiteY56" fmla="*/ 3723339 h 3784177"/>
              <a:gd name="connsiteX57" fmla="*/ 3930274 w 8037833"/>
              <a:gd name="connsiteY57" fmla="*/ 3717148 h 3784177"/>
              <a:gd name="connsiteX58" fmla="*/ 3907660 w 8037833"/>
              <a:gd name="connsiteY58" fmla="*/ 3714456 h 3784177"/>
              <a:gd name="connsiteX59" fmla="*/ 3905087 w 8037833"/>
              <a:gd name="connsiteY59" fmla="*/ 3716098 h 3784177"/>
              <a:gd name="connsiteX60" fmla="*/ 3886347 w 8037833"/>
              <a:gd name="connsiteY60" fmla="*/ 3706620 h 3784177"/>
              <a:gd name="connsiteX61" fmla="*/ 3870533 w 8037833"/>
              <a:gd name="connsiteY61" fmla="*/ 3689905 h 3784177"/>
              <a:gd name="connsiteX62" fmla="*/ 3678563 w 8037833"/>
              <a:gd name="connsiteY62" fmla="*/ 3694486 h 3784177"/>
              <a:gd name="connsiteX63" fmla="*/ 3524121 w 8037833"/>
              <a:gd name="connsiteY63" fmla="*/ 3642736 h 3784177"/>
              <a:gd name="connsiteX64" fmla="*/ 3373519 w 8037833"/>
              <a:gd name="connsiteY64" fmla="*/ 3665785 h 3784177"/>
              <a:gd name="connsiteX65" fmla="*/ 3114267 w 8037833"/>
              <a:gd name="connsiteY65" fmla="*/ 3638983 h 3784177"/>
              <a:gd name="connsiteX66" fmla="*/ 2989722 w 8037833"/>
              <a:gd name="connsiteY66" fmla="*/ 3623230 h 3784177"/>
              <a:gd name="connsiteX67" fmla="*/ 2965734 w 8037833"/>
              <a:gd name="connsiteY67" fmla="*/ 3635676 h 3784177"/>
              <a:gd name="connsiteX68" fmla="*/ 2961603 w 8037833"/>
              <a:gd name="connsiteY68" fmla="*/ 3638221 h 3784177"/>
              <a:gd name="connsiteX69" fmla="*/ 2944959 w 8037833"/>
              <a:gd name="connsiteY69" fmla="*/ 3639723 h 3784177"/>
              <a:gd name="connsiteX70" fmla="*/ 2940402 w 8037833"/>
              <a:gd name="connsiteY70" fmla="*/ 3651000 h 3784177"/>
              <a:gd name="connsiteX71" fmla="*/ 2884777 w 8037833"/>
              <a:gd name="connsiteY71" fmla="*/ 3660775 h 3784177"/>
              <a:gd name="connsiteX72" fmla="*/ 2739034 w 8037833"/>
              <a:gd name="connsiteY72" fmla="*/ 3647396 h 3784177"/>
              <a:gd name="connsiteX73" fmla="*/ 2651827 w 8037833"/>
              <a:gd name="connsiteY73" fmla="*/ 3646306 h 3784177"/>
              <a:gd name="connsiteX74" fmla="*/ 2618680 w 8037833"/>
              <a:gd name="connsiteY74" fmla="*/ 3656755 h 3784177"/>
              <a:gd name="connsiteX75" fmla="*/ 2572404 w 8037833"/>
              <a:gd name="connsiteY75" fmla="*/ 3664043 h 3784177"/>
              <a:gd name="connsiteX76" fmla="*/ 2423704 w 8037833"/>
              <a:gd name="connsiteY76" fmla="*/ 3658079 h 3784177"/>
              <a:gd name="connsiteX77" fmla="*/ 2301172 w 8037833"/>
              <a:gd name="connsiteY77" fmla="*/ 3663053 h 3784177"/>
              <a:gd name="connsiteX78" fmla="*/ 2258745 w 8037833"/>
              <a:gd name="connsiteY78" fmla="*/ 3673229 h 3784177"/>
              <a:gd name="connsiteX79" fmla="*/ 2082844 w 8037833"/>
              <a:gd name="connsiteY79" fmla="*/ 3645349 h 3784177"/>
              <a:gd name="connsiteX80" fmla="*/ 1938480 w 8037833"/>
              <a:gd name="connsiteY80" fmla="*/ 3601439 h 3784177"/>
              <a:gd name="connsiteX81" fmla="*/ 1900166 w 8037833"/>
              <a:gd name="connsiteY81" fmla="*/ 3609358 h 3784177"/>
              <a:gd name="connsiteX82" fmla="*/ 1787830 w 8037833"/>
              <a:gd name="connsiteY82" fmla="*/ 3633173 h 3784177"/>
              <a:gd name="connsiteX83" fmla="*/ 1734224 w 8037833"/>
              <a:gd name="connsiteY83" fmla="*/ 3655593 h 3784177"/>
              <a:gd name="connsiteX84" fmla="*/ 1664576 w 8037833"/>
              <a:gd name="connsiteY84" fmla="*/ 3638572 h 3784177"/>
              <a:gd name="connsiteX85" fmla="*/ 1577459 w 8037833"/>
              <a:gd name="connsiteY85" fmla="*/ 3658824 h 3784177"/>
              <a:gd name="connsiteX86" fmla="*/ 1527269 w 8037833"/>
              <a:gd name="connsiteY86" fmla="*/ 3663088 h 3784177"/>
              <a:gd name="connsiteX87" fmla="*/ 1390118 w 8037833"/>
              <a:gd name="connsiteY87" fmla="*/ 3682789 h 3784177"/>
              <a:gd name="connsiteX88" fmla="*/ 1252698 w 8037833"/>
              <a:gd name="connsiteY88" fmla="*/ 3708662 h 3784177"/>
              <a:gd name="connsiteX89" fmla="*/ 1171039 w 8037833"/>
              <a:gd name="connsiteY89" fmla="*/ 3758642 h 3784177"/>
              <a:gd name="connsiteX90" fmla="*/ 1058106 w 8037833"/>
              <a:gd name="connsiteY90" fmla="*/ 3776166 h 3784177"/>
              <a:gd name="connsiteX91" fmla="*/ 1039167 w 8037833"/>
              <a:gd name="connsiteY91" fmla="*/ 3784177 h 3784177"/>
              <a:gd name="connsiteX92" fmla="*/ 989223 w 8037833"/>
              <a:gd name="connsiteY92" fmla="*/ 3770303 h 3784177"/>
              <a:gd name="connsiteX93" fmla="*/ 907906 w 8037833"/>
              <a:gd name="connsiteY93" fmla="*/ 3757678 h 3784177"/>
              <a:gd name="connsiteX94" fmla="*/ 825226 w 8037833"/>
              <a:gd name="connsiteY94" fmla="*/ 3726369 h 3784177"/>
              <a:gd name="connsiteX95" fmla="*/ 722264 w 8037833"/>
              <a:gd name="connsiteY95" fmla="*/ 3747612 h 3784177"/>
              <a:gd name="connsiteX96" fmla="*/ 659460 w 8037833"/>
              <a:gd name="connsiteY96" fmla="*/ 3740429 h 3784177"/>
              <a:gd name="connsiteX97" fmla="*/ 556552 w 8037833"/>
              <a:gd name="connsiteY97" fmla="*/ 3739124 h 3784177"/>
              <a:gd name="connsiteX98" fmla="*/ 385384 w 8037833"/>
              <a:gd name="connsiteY98" fmla="*/ 3726388 h 3784177"/>
              <a:gd name="connsiteX99" fmla="*/ 339711 w 8037833"/>
              <a:gd name="connsiteY99" fmla="*/ 3718242 h 3784177"/>
              <a:gd name="connsiteX100" fmla="*/ 222239 w 8037833"/>
              <a:gd name="connsiteY100" fmla="*/ 3672335 h 3784177"/>
              <a:gd name="connsiteX101" fmla="*/ 163578 w 8037833"/>
              <a:gd name="connsiteY101" fmla="*/ 3656292 h 3784177"/>
              <a:gd name="connsiteX102" fmla="*/ 72220 w 8037833"/>
              <a:gd name="connsiteY102" fmla="*/ 3645272 h 3784177"/>
              <a:gd name="connsiteX103" fmla="*/ 44395 w 8037833"/>
              <a:gd name="connsiteY103" fmla="*/ 3639455 h 3784177"/>
              <a:gd name="connsiteX104" fmla="*/ 1962 w 8037833"/>
              <a:gd name="connsiteY104" fmla="*/ 3635948 h 3784177"/>
              <a:gd name="connsiteX105" fmla="*/ 0 w 8037833"/>
              <a:gd name="connsiteY105" fmla="*/ 3635261 h 3784177"/>
              <a:gd name="connsiteX106" fmla="*/ 0 w 8037833"/>
              <a:gd name="connsiteY106"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687784 w 8037833"/>
              <a:gd name="connsiteY17" fmla="*/ 3376132 h 3784177"/>
              <a:gd name="connsiteX18" fmla="*/ 6566539 w 8037833"/>
              <a:gd name="connsiteY18" fmla="*/ 3382500 h 3784177"/>
              <a:gd name="connsiteX19" fmla="*/ 6352283 w 8037833"/>
              <a:gd name="connsiteY19" fmla="*/ 3374762 h 3784177"/>
              <a:gd name="connsiteX20" fmla="*/ 6111718 w 8037833"/>
              <a:gd name="connsiteY20" fmla="*/ 3357536 h 3784177"/>
              <a:gd name="connsiteX21" fmla="*/ 6022263 w 8037833"/>
              <a:gd name="connsiteY21" fmla="*/ 3359057 h 3784177"/>
              <a:gd name="connsiteX22" fmla="*/ 5891274 w 8037833"/>
              <a:gd name="connsiteY22" fmla="*/ 3397681 h 3784177"/>
              <a:gd name="connsiteX23" fmla="*/ 5746050 w 8037833"/>
              <a:gd name="connsiteY23" fmla="*/ 3426142 h 3784177"/>
              <a:gd name="connsiteX24" fmla="*/ 5613670 w 8037833"/>
              <a:gd name="connsiteY24" fmla="*/ 3428671 h 3784177"/>
              <a:gd name="connsiteX25" fmla="*/ 5535334 w 8037833"/>
              <a:gd name="connsiteY25" fmla="*/ 3437044 h 3784177"/>
              <a:gd name="connsiteX26" fmla="*/ 5506940 w 8037833"/>
              <a:gd name="connsiteY26" fmla="*/ 3450999 h 3784177"/>
              <a:gd name="connsiteX27" fmla="*/ 5466372 w 8037833"/>
              <a:gd name="connsiteY27" fmla="*/ 3463245 h 3784177"/>
              <a:gd name="connsiteX28" fmla="*/ 5395833 w 8037833"/>
              <a:gd name="connsiteY28" fmla="*/ 3493194 h 3784177"/>
              <a:gd name="connsiteX29" fmla="*/ 5305325 w 8037833"/>
              <a:gd name="connsiteY29" fmla="*/ 3505200 h 3784177"/>
              <a:gd name="connsiteX30" fmla="*/ 5223043 w 8037833"/>
              <a:gd name="connsiteY30" fmla="*/ 3491664 h 3784177"/>
              <a:gd name="connsiteX31" fmla="*/ 5167992 w 8037833"/>
              <a:gd name="connsiteY31" fmla="*/ 3486279 h 3784177"/>
              <a:gd name="connsiteX32" fmla="*/ 4987020 w 8037833"/>
              <a:gd name="connsiteY32" fmla="*/ 3461263 h 3784177"/>
              <a:gd name="connsiteX33" fmla="*/ 4890003 w 8037833"/>
              <a:gd name="connsiteY33" fmla="*/ 3469874 h 3784177"/>
              <a:gd name="connsiteX34" fmla="*/ 4856654 w 8037833"/>
              <a:gd name="connsiteY34" fmla="*/ 3481880 h 3784177"/>
              <a:gd name="connsiteX35" fmla="*/ 4800711 w 8037833"/>
              <a:gd name="connsiteY35" fmla="*/ 3501441 h 3784177"/>
              <a:gd name="connsiteX36" fmla="*/ 4761569 w 8037833"/>
              <a:gd name="connsiteY36" fmla="*/ 3538103 h 3784177"/>
              <a:gd name="connsiteX37" fmla="*/ 4713734 w 8037833"/>
              <a:gd name="connsiteY37" fmla="*/ 3545724 h 3784177"/>
              <a:gd name="connsiteX38" fmla="*/ 4649120 w 8037833"/>
              <a:gd name="connsiteY38" fmla="*/ 3536392 h 3784177"/>
              <a:gd name="connsiteX39" fmla="*/ 4573578 w 8037833"/>
              <a:gd name="connsiteY39" fmla="*/ 3565923 h 3784177"/>
              <a:gd name="connsiteX40" fmla="*/ 4529117 w 8037833"/>
              <a:gd name="connsiteY40" fmla="*/ 3575592 h 3784177"/>
              <a:gd name="connsiteX41" fmla="*/ 4408641 w 8037833"/>
              <a:gd name="connsiteY41" fmla="*/ 3610000 h 3784177"/>
              <a:gd name="connsiteX42" fmla="*/ 4356402 w 8037833"/>
              <a:gd name="connsiteY42" fmla="*/ 3642792 h 3784177"/>
              <a:gd name="connsiteX43" fmla="*/ 4270245 w 8037833"/>
              <a:gd name="connsiteY43" fmla="*/ 3665789 h 3784177"/>
              <a:gd name="connsiteX44" fmla="*/ 4208725 w 8037833"/>
              <a:gd name="connsiteY44" fmla="*/ 3678132 h 3784177"/>
              <a:gd name="connsiteX45" fmla="*/ 4191289 w 8037833"/>
              <a:gd name="connsiteY45" fmla="*/ 3702380 h 3784177"/>
              <a:gd name="connsiteX46" fmla="*/ 4191039 w 8037833"/>
              <a:gd name="connsiteY46" fmla="*/ 3702831 h 3784177"/>
              <a:gd name="connsiteX47" fmla="*/ 4181340 w 8037833"/>
              <a:gd name="connsiteY47" fmla="*/ 3701729 h 3784177"/>
              <a:gd name="connsiteX48" fmla="*/ 4133816 w 8037833"/>
              <a:gd name="connsiteY48" fmla="*/ 3690565 h 3784177"/>
              <a:gd name="connsiteX49" fmla="*/ 4071732 w 8037833"/>
              <a:gd name="connsiteY49" fmla="*/ 3732513 h 3784177"/>
              <a:gd name="connsiteX50" fmla="*/ 4045924 w 8037833"/>
              <a:gd name="connsiteY50" fmla="*/ 3739404 h 3784177"/>
              <a:gd name="connsiteX51" fmla="*/ 4032171 w 8037833"/>
              <a:gd name="connsiteY51" fmla="*/ 3745523 h 3784177"/>
              <a:gd name="connsiteX52" fmla="*/ 4011556 w 8037833"/>
              <a:gd name="connsiteY52" fmla="*/ 3729673 h 3784177"/>
              <a:gd name="connsiteX53" fmla="*/ 3985774 w 8037833"/>
              <a:gd name="connsiteY53" fmla="*/ 3736547 h 3784177"/>
              <a:gd name="connsiteX54" fmla="*/ 3979769 w 8037833"/>
              <a:gd name="connsiteY54" fmla="*/ 3738769 h 3784177"/>
              <a:gd name="connsiteX55" fmla="*/ 3950014 w 8037833"/>
              <a:gd name="connsiteY55" fmla="*/ 3726942 h 3784177"/>
              <a:gd name="connsiteX56" fmla="*/ 3934671 w 8037833"/>
              <a:gd name="connsiteY56" fmla="*/ 3723339 h 3784177"/>
              <a:gd name="connsiteX57" fmla="*/ 3930274 w 8037833"/>
              <a:gd name="connsiteY57" fmla="*/ 3717148 h 3784177"/>
              <a:gd name="connsiteX58" fmla="*/ 3907660 w 8037833"/>
              <a:gd name="connsiteY58" fmla="*/ 3714456 h 3784177"/>
              <a:gd name="connsiteX59" fmla="*/ 3905087 w 8037833"/>
              <a:gd name="connsiteY59" fmla="*/ 3716098 h 3784177"/>
              <a:gd name="connsiteX60" fmla="*/ 3886347 w 8037833"/>
              <a:gd name="connsiteY60" fmla="*/ 3706620 h 3784177"/>
              <a:gd name="connsiteX61" fmla="*/ 3870533 w 8037833"/>
              <a:gd name="connsiteY61" fmla="*/ 3689905 h 3784177"/>
              <a:gd name="connsiteX62" fmla="*/ 3678563 w 8037833"/>
              <a:gd name="connsiteY62" fmla="*/ 3694486 h 3784177"/>
              <a:gd name="connsiteX63" fmla="*/ 3524121 w 8037833"/>
              <a:gd name="connsiteY63" fmla="*/ 3642736 h 3784177"/>
              <a:gd name="connsiteX64" fmla="*/ 3373519 w 8037833"/>
              <a:gd name="connsiteY64" fmla="*/ 3665785 h 3784177"/>
              <a:gd name="connsiteX65" fmla="*/ 3114267 w 8037833"/>
              <a:gd name="connsiteY65" fmla="*/ 3638983 h 3784177"/>
              <a:gd name="connsiteX66" fmla="*/ 2989722 w 8037833"/>
              <a:gd name="connsiteY66" fmla="*/ 3623230 h 3784177"/>
              <a:gd name="connsiteX67" fmla="*/ 2965734 w 8037833"/>
              <a:gd name="connsiteY67" fmla="*/ 3635676 h 3784177"/>
              <a:gd name="connsiteX68" fmla="*/ 2961603 w 8037833"/>
              <a:gd name="connsiteY68" fmla="*/ 3638221 h 3784177"/>
              <a:gd name="connsiteX69" fmla="*/ 2944959 w 8037833"/>
              <a:gd name="connsiteY69" fmla="*/ 3639723 h 3784177"/>
              <a:gd name="connsiteX70" fmla="*/ 2940402 w 8037833"/>
              <a:gd name="connsiteY70" fmla="*/ 3651000 h 3784177"/>
              <a:gd name="connsiteX71" fmla="*/ 2884777 w 8037833"/>
              <a:gd name="connsiteY71" fmla="*/ 3660775 h 3784177"/>
              <a:gd name="connsiteX72" fmla="*/ 2739034 w 8037833"/>
              <a:gd name="connsiteY72" fmla="*/ 3647396 h 3784177"/>
              <a:gd name="connsiteX73" fmla="*/ 2651827 w 8037833"/>
              <a:gd name="connsiteY73" fmla="*/ 3646306 h 3784177"/>
              <a:gd name="connsiteX74" fmla="*/ 2618680 w 8037833"/>
              <a:gd name="connsiteY74" fmla="*/ 3656755 h 3784177"/>
              <a:gd name="connsiteX75" fmla="*/ 2572404 w 8037833"/>
              <a:gd name="connsiteY75" fmla="*/ 3664043 h 3784177"/>
              <a:gd name="connsiteX76" fmla="*/ 2423704 w 8037833"/>
              <a:gd name="connsiteY76" fmla="*/ 3658079 h 3784177"/>
              <a:gd name="connsiteX77" fmla="*/ 2301172 w 8037833"/>
              <a:gd name="connsiteY77" fmla="*/ 3663053 h 3784177"/>
              <a:gd name="connsiteX78" fmla="*/ 2258745 w 8037833"/>
              <a:gd name="connsiteY78" fmla="*/ 3673229 h 3784177"/>
              <a:gd name="connsiteX79" fmla="*/ 2082844 w 8037833"/>
              <a:gd name="connsiteY79" fmla="*/ 3645349 h 3784177"/>
              <a:gd name="connsiteX80" fmla="*/ 1938480 w 8037833"/>
              <a:gd name="connsiteY80" fmla="*/ 3601439 h 3784177"/>
              <a:gd name="connsiteX81" fmla="*/ 1900166 w 8037833"/>
              <a:gd name="connsiteY81" fmla="*/ 3609358 h 3784177"/>
              <a:gd name="connsiteX82" fmla="*/ 1787830 w 8037833"/>
              <a:gd name="connsiteY82" fmla="*/ 3633173 h 3784177"/>
              <a:gd name="connsiteX83" fmla="*/ 1734224 w 8037833"/>
              <a:gd name="connsiteY83" fmla="*/ 3655593 h 3784177"/>
              <a:gd name="connsiteX84" fmla="*/ 1664576 w 8037833"/>
              <a:gd name="connsiteY84" fmla="*/ 3638572 h 3784177"/>
              <a:gd name="connsiteX85" fmla="*/ 1577459 w 8037833"/>
              <a:gd name="connsiteY85" fmla="*/ 3658824 h 3784177"/>
              <a:gd name="connsiteX86" fmla="*/ 1527269 w 8037833"/>
              <a:gd name="connsiteY86" fmla="*/ 3663088 h 3784177"/>
              <a:gd name="connsiteX87" fmla="*/ 1390118 w 8037833"/>
              <a:gd name="connsiteY87" fmla="*/ 3682789 h 3784177"/>
              <a:gd name="connsiteX88" fmla="*/ 1252698 w 8037833"/>
              <a:gd name="connsiteY88" fmla="*/ 3708662 h 3784177"/>
              <a:gd name="connsiteX89" fmla="*/ 1206642 w 8037833"/>
              <a:gd name="connsiteY89" fmla="*/ 3736384 h 3784177"/>
              <a:gd name="connsiteX90" fmla="*/ 1058106 w 8037833"/>
              <a:gd name="connsiteY90" fmla="*/ 3776166 h 3784177"/>
              <a:gd name="connsiteX91" fmla="*/ 1039167 w 8037833"/>
              <a:gd name="connsiteY91" fmla="*/ 3784177 h 3784177"/>
              <a:gd name="connsiteX92" fmla="*/ 989223 w 8037833"/>
              <a:gd name="connsiteY92" fmla="*/ 3770303 h 3784177"/>
              <a:gd name="connsiteX93" fmla="*/ 907906 w 8037833"/>
              <a:gd name="connsiteY93" fmla="*/ 3757678 h 3784177"/>
              <a:gd name="connsiteX94" fmla="*/ 825226 w 8037833"/>
              <a:gd name="connsiteY94" fmla="*/ 3726369 h 3784177"/>
              <a:gd name="connsiteX95" fmla="*/ 722264 w 8037833"/>
              <a:gd name="connsiteY95" fmla="*/ 3747612 h 3784177"/>
              <a:gd name="connsiteX96" fmla="*/ 659460 w 8037833"/>
              <a:gd name="connsiteY96" fmla="*/ 3740429 h 3784177"/>
              <a:gd name="connsiteX97" fmla="*/ 556552 w 8037833"/>
              <a:gd name="connsiteY97" fmla="*/ 3739124 h 3784177"/>
              <a:gd name="connsiteX98" fmla="*/ 385384 w 8037833"/>
              <a:gd name="connsiteY98" fmla="*/ 3726388 h 3784177"/>
              <a:gd name="connsiteX99" fmla="*/ 339711 w 8037833"/>
              <a:gd name="connsiteY99" fmla="*/ 3718242 h 3784177"/>
              <a:gd name="connsiteX100" fmla="*/ 222239 w 8037833"/>
              <a:gd name="connsiteY100" fmla="*/ 3672335 h 3784177"/>
              <a:gd name="connsiteX101" fmla="*/ 163578 w 8037833"/>
              <a:gd name="connsiteY101" fmla="*/ 3656292 h 3784177"/>
              <a:gd name="connsiteX102" fmla="*/ 72220 w 8037833"/>
              <a:gd name="connsiteY102" fmla="*/ 3645272 h 3784177"/>
              <a:gd name="connsiteX103" fmla="*/ 44395 w 8037833"/>
              <a:gd name="connsiteY103" fmla="*/ 3639455 h 3784177"/>
              <a:gd name="connsiteX104" fmla="*/ 1962 w 8037833"/>
              <a:gd name="connsiteY104" fmla="*/ 3635948 h 3784177"/>
              <a:gd name="connsiteX105" fmla="*/ 0 w 8037833"/>
              <a:gd name="connsiteY105" fmla="*/ 3635261 h 3784177"/>
              <a:gd name="connsiteX106" fmla="*/ 0 w 8037833"/>
              <a:gd name="connsiteY106"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687784 w 8037833"/>
              <a:gd name="connsiteY17" fmla="*/ 3376132 h 3784177"/>
              <a:gd name="connsiteX18" fmla="*/ 6566539 w 8037833"/>
              <a:gd name="connsiteY18" fmla="*/ 3382500 h 3784177"/>
              <a:gd name="connsiteX19" fmla="*/ 6352283 w 8037833"/>
              <a:gd name="connsiteY19" fmla="*/ 3374762 h 3784177"/>
              <a:gd name="connsiteX20" fmla="*/ 6111718 w 8037833"/>
              <a:gd name="connsiteY20" fmla="*/ 3357536 h 3784177"/>
              <a:gd name="connsiteX21" fmla="*/ 6022263 w 8037833"/>
              <a:gd name="connsiteY21" fmla="*/ 3359057 h 3784177"/>
              <a:gd name="connsiteX22" fmla="*/ 5891274 w 8037833"/>
              <a:gd name="connsiteY22" fmla="*/ 3397681 h 3784177"/>
              <a:gd name="connsiteX23" fmla="*/ 5746050 w 8037833"/>
              <a:gd name="connsiteY23" fmla="*/ 3426142 h 3784177"/>
              <a:gd name="connsiteX24" fmla="*/ 5613670 w 8037833"/>
              <a:gd name="connsiteY24" fmla="*/ 3428671 h 3784177"/>
              <a:gd name="connsiteX25" fmla="*/ 5535334 w 8037833"/>
              <a:gd name="connsiteY25" fmla="*/ 3437044 h 3784177"/>
              <a:gd name="connsiteX26" fmla="*/ 5506940 w 8037833"/>
              <a:gd name="connsiteY26" fmla="*/ 3450999 h 3784177"/>
              <a:gd name="connsiteX27" fmla="*/ 5466372 w 8037833"/>
              <a:gd name="connsiteY27" fmla="*/ 3463245 h 3784177"/>
              <a:gd name="connsiteX28" fmla="*/ 5395833 w 8037833"/>
              <a:gd name="connsiteY28" fmla="*/ 3493194 h 3784177"/>
              <a:gd name="connsiteX29" fmla="*/ 5305325 w 8037833"/>
              <a:gd name="connsiteY29" fmla="*/ 3505200 h 3784177"/>
              <a:gd name="connsiteX30" fmla="*/ 5223043 w 8037833"/>
              <a:gd name="connsiteY30" fmla="*/ 3491664 h 3784177"/>
              <a:gd name="connsiteX31" fmla="*/ 5167992 w 8037833"/>
              <a:gd name="connsiteY31" fmla="*/ 3486279 h 3784177"/>
              <a:gd name="connsiteX32" fmla="*/ 4987020 w 8037833"/>
              <a:gd name="connsiteY32" fmla="*/ 3461263 h 3784177"/>
              <a:gd name="connsiteX33" fmla="*/ 4890003 w 8037833"/>
              <a:gd name="connsiteY33" fmla="*/ 3469874 h 3784177"/>
              <a:gd name="connsiteX34" fmla="*/ 4856654 w 8037833"/>
              <a:gd name="connsiteY34" fmla="*/ 3481880 h 3784177"/>
              <a:gd name="connsiteX35" fmla="*/ 4800711 w 8037833"/>
              <a:gd name="connsiteY35" fmla="*/ 3501441 h 3784177"/>
              <a:gd name="connsiteX36" fmla="*/ 4761569 w 8037833"/>
              <a:gd name="connsiteY36" fmla="*/ 3538103 h 3784177"/>
              <a:gd name="connsiteX37" fmla="*/ 4713734 w 8037833"/>
              <a:gd name="connsiteY37" fmla="*/ 3545724 h 3784177"/>
              <a:gd name="connsiteX38" fmla="*/ 4649120 w 8037833"/>
              <a:gd name="connsiteY38" fmla="*/ 3536392 h 3784177"/>
              <a:gd name="connsiteX39" fmla="*/ 4573578 w 8037833"/>
              <a:gd name="connsiteY39" fmla="*/ 3565923 h 3784177"/>
              <a:gd name="connsiteX40" fmla="*/ 4529117 w 8037833"/>
              <a:gd name="connsiteY40" fmla="*/ 3575592 h 3784177"/>
              <a:gd name="connsiteX41" fmla="*/ 4408641 w 8037833"/>
              <a:gd name="connsiteY41" fmla="*/ 3610000 h 3784177"/>
              <a:gd name="connsiteX42" fmla="*/ 4356402 w 8037833"/>
              <a:gd name="connsiteY42" fmla="*/ 3642792 h 3784177"/>
              <a:gd name="connsiteX43" fmla="*/ 4270245 w 8037833"/>
              <a:gd name="connsiteY43" fmla="*/ 3665789 h 3784177"/>
              <a:gd name="connsiteX44" fmla="*/ 4208725 w 8037833"/>
              <a:gd name="connsiteY44" fmla="*/ 3678132 h 3784177"/>
              <a:gd name="connsiteX45" fmla="*/ 4191289 w 8037833"/>
              <a:gd name="connsiteY45" fmla="*/ 3702380 h 3784177"/>
              <a:gd name="connsiteX46" fmla="*/ 4191039 w 8037833"/>
              <a:gd name="connsiteY46" fmla="*/ 3702831 h 3784177"/>
              <a:gd name="connsiteX47" fmla="*/ 4181340 w 8037833"/>
              <a:gd name="connsiteY47" fmla="*/ 3701729 h 3784177"/>
              <a:gd name="connsiteX48" fmla="*/ 4133816 w 8037833"/>
              <a:gd name="connsiteY48" fmla="*/ 3690565 h 3784177"/>
              <a:gd name="connsiteX49" fmla="*/ 4071732 w 8037833"/>
              <a:gd name="connsiteY49" fmla="*/ 3732513 h 3784177"/>
              <a:gd name="connsiteX50" fmla="*/ 4045924 w 8037833"/>
              <a:gd name="connsiteY50" fmla="*/ 3739404 h 3784177"/>
              <a:gd name="connsiteX51" fmla="*/ 4032171 w 8037833"/>
              <a:gd name="connsiteY51" fmla="*/ 3745523 h 3784177"/>
              <a:gd name="connsiteX52" fmla="*/ 4011556 w 8037833"/>
              <a:gd name="connsiteY52" fmla="*/ 3729673 h 3784177"/>
              <a:gd name="connsiteX53" fmla="*/ 3985774 w 8037833"/>
              <a:gd name="connsiteY53" fmla="*/ 3736547 h 3784177"/>
              <a:gd name="connsiteX54" fmla="*/ 3979769 w 8037833"/>
              <a:gd name="connsiteY54" fmla="*/ 3738769 h 3784177"/>
              <a:gd name="connsiteX55" fmla="*/ 3950014 w 8037833"/>
              <a:gd name="connsiteY55" fmla="*/ 3726942 h 3784177"/>
              <a:gd name="connsiteX56" fmla="*/ 3934671 w 8037833"/>
              <a:gd name="connsiteY56" fmla="*/ 3723339 h 3784177"/>
              <a:gd name="connsiteX57" fmla="*/ 3930274 w 8037833"/>
              <a:gd name="connsiteY57" fmla="*/ 3717148 h 3784177"/>
              <a:gd name="connsiteX58" fmla="*/ 3907660 w 8037833"/>
              <a:gd name="connsiteY58" fmla="*/ 3714456 h 3784177"/>
              <a:gd name="connsiteX59" fmla="*/ 3905087 w 8037833"/>
              <a:gd name="connsiteY59" fmla="*/ 3716098 h 3784177"/>
              <a:gd name="connsiteX60" fmla="*/ 3886347 w 8037833"/>
              <a:gd name="connsiteY60" fmla="*/ 3706620 h 3784177"/>
              <a:gd name="connsiteX61" fmla="*/ 3870533 w 8037833"/>
              <a:gd name="connsiteY61" fmla="*/ 3689905 h 3784177"/>
              <a:gd name="connsiteX62" fmla="*/ 3678563 w 8037833"/>
              <a:gd name="connsiteY62" fmla="*/ 3694486 h 3784177"/>
              <a:gd name="connsiteX63" fmla="*/ 3524121 w 8037833"/>
              <a:gd name="connsiteY63" fmla="*/ 3642736 h 3784177"/>
              <a:gd name="connsiteX64" fmla="*/ 3373519 w 8037833"/>
              <a:gd name="connsiteY64" fmla="*/ 3665785 h 3784177"/>
              <a:gd name="connsiteX65" fmla="*/ 3114267 w 8037833"/>
              <a:gd name="connsiteY65" fmla="*/ 3638983 h 3784177"/>
              <a:gd name="connsiteX66" fmla="*/ 2989722 w 8037833"/>
              <a:gd name="connsiteY66" fmla="*/ 3623230 h 3784177"/>
              <a:gd name="connsiteX67" fmla="*/ 2965734 w 8037833"/>
              <a:gd name="connsiteY67" fmla="*/ 3635676 h 3784177"/>
              <a:gd name="connsiteX68" fmla="*/ 2961603 w 8037833"/>
              <a:gd name="connsiteY68" fmla="*/ 3638221 h 3784177"/>
              <a:gd name="connsiteX69" fmla="*/ 2944959 w 8037833"/>
              <a:gd name="connsiteY69" fmla="*/ 3639723 h 3784177"/>
              <a:gd name="connsiteX70" fmla="*/ 2940402 w 8037833"/>
              <a:gd name="connsiteY70" fmla="*/ 3651000 h 3784177"/>
              <a:gd name="connsiteX71" fmla="*/ 2884777 w 8037833"/>
              <a:gd name="connsiteY71" fmla="*/ 3660775 h 3784177"/>
              <a:gd name="connsiteX72" fmla="*/ 2739034 w 8037833"/>
              <a:gd name="connsiteY72" fmla="*/ 3647396 h 3784177"/>
              <a:gd name="connsiteX73" fmla="*/ 2651827 w 8037833"/>
              <a:gd name="connsiteY73" fmla="*/ 3646306 h 3784177"/>
              <a:gd name="connsiteX74" fmla="*/ 2618680 w 8037833"/>
              <a:gd name="connsiteY74" fmla="*/ 3656755 h 3784177"/>
              <a:gd name="connsiteX75" fmla="*/ 2572404 w 8037833"/>
              <a:gd name="connsiteY75" fmla="*/ 3664043 h 3784177"/>
              <a:gd name="connsiteX76" fmla="*/ 2423704 w 8037833"/>
              <a:gd name="connsiteY76" fmla="*/ 3658079 h 3784177"/>
              <a:gd name="connsiteX77" fmla="*/ 2301172 w 8037833"/>
              <a:gd name="connsiteY77" fmla="*/ 3663053 h 3784177"/>
              <a:gd name="connsiteX78" fmla="*/ 2258745 w 8037833"/>
              <a:gd name="connsiteY78" fmla="*/ 3673229 h 3784177"/>
              <a:gd name="connsiteX79" fmla="*/ 2082844 w 8037833"/>
              <a:gd name="connsiteY79" fmla="*/ 3645349 h 3784177"/>
              <a:gd name="connsiteX80" fmla="*/ 1938480 w 8037833"/>
              <a:gd name="connsiteY80" fmla="*/ 3601439 h 3784177"/>
              <a:gd name="connsiteX81" fmla="*/ 1900166 w 8037833"/>
              <a:gd name="connsiteY81" fmla="*/ 3609358 h 3784177"/>
              <a:gd name="connsiteX82" fmla="*/ 1787830 w 8037833"/>
              <a:gd name="connsiteY82" fmla="*/ 3633173 h 3784177"/>
              <a:gd name="connsiteX83" fmla="*/ 1664576 w 8037833"/>
              <a:gd name="connsiteY83" fmla="*/ 3638572 h 3784177"/>
              <a:gd name="connsiteX84" fmla="*/ 1577459 w 8037833"/>
              <a:gd name="connsiteY84" fmla="*/ 3658824 h 3784177"/>
              <a:gd name="connsiteX85" fmla="*/ 1527269 w 8037833"/>
              <a:gd name="connsiteY85" fmla="*/ 3663088 h 3784177"/>
              <a:gd name="connsiteX86" fmla="*/ 1390118 w 8037833"/>
              <a:gd name="connsiteY86" fmla="*/ 3682789 h 3784177"/>
              <a:gd name="connsiteX87" fmla="*/ 1252698 w 8037833"/>
              <a:gd name="connsiteY87" fmla="*/ 3708662 h 3784177"/>
              <a:gd name="connsiteX88" fmla="*/ 1206642 w 8037833"/>
              <a:gd name="connsiteY88" fmla="*/ 3736384 h 3784177"/>
              <a:gd name="connsiteX89" fmla="*/ 1058106 w 8037833"/>
              <a:gd name="connsiteY89" fmla="*/ 3776166 h 3784177"/>
              <a:gd name="connsiteX90" fmla="*/ 1039167 w 8037833"/>
              <a:gd name="connsiteY90" fmla="*/ 3784177 h 3784177"/>
              <a:gd name="connsiteX91" fmla="*/ 989223 w 8037833"/>
              <a:gd name="connsiteY91" fmla="*/ 3770303 h 3784177"/>
              <a:gd name="connsiteX92" fmla="*/ 907906 w 8037833"/>
              <a:gd name="connsiteY92" fmla="*/ 3757678 h 3784177"/>
              <a:gd name="connsiteX93" fmla="*/ 825226 w 8037833"/>
              <a:gd name="connsiteY93" fmla="*/ 3726369 h 3784177"/>
              <a:gd name="connsiteX94" fmla="*/ 722264 w 8037833"/>
              <a:gd name="connsiteY94" fmla="*/ 3747612 h 3784177"/>
              <a:gd name="connsiteX95" fmla="*/ 659460 w 8037833"/>
              <a:gd name="connsiteY95" fmla="*/ 3740429 h 3784177"/>
              <a:gd name="connsiteX96" fmla="*/ 556552 w 8037833"/>
              <a:gd name="connsiteY96" fmla="*/ 3739124 h 3784177"/>
              <a:gd name="connsiteX97" fmla="*/ 385384 w 8037833"/>
              <a:gd name="connsiteY97" fmla="*/ 3726388 h 3784177"/>
              <a:gd name="connsiteX98" fmla="*/ 339711 w 8037833"/>
              <a:gd name="connsiteY98" fmla="*/ 3718242 h 3784177"/>
              <a:gd name="connsiteX99" fmla="*/ 222239 w 8037833"/>
              <a:gd name="connsiteY99" fmla="*/ 3672335 h 3784177"/>
              <a:gd name="connsiteX100" fmla="*/ 163578 w 8037833"/>
              <a:gd name="connsiteY100" fmla="*/ 3656292 h 3784177"/>
              <a:gd name="connsiteX101" fmla="*/ 72220 w 8037833"/>
              <a:gd name="connsiteY101" fmla="*/ 3645272 h 3784177"/>
              <a:gd name="connsiteX102" fmla="*/ 44395 w 8037833"/>
              <a:gd name="connsiteY102" fmla="*/ 3639455 h 3784177"/>
              <a:gd name="connsiteX103" fmla="*/ 1962 w 8037833"/>
              <a:gd name="connsiteY103" fmla="*/ 3635948 h 3784177"/>
              <a:gd name="connsiteX104" fmla="*/ 0 w 8037833"/>
              <a:gd name="connsiteY104" fmla="*/ 3635261 h 3784177"/>
              <a:gd name="connsiteX105" fmla="*/ 0 w 8037833"/>
              <a:gd name="connsiteY105" fmla="*/ 12763 h 3784177"/>
              <a:gd name="connsiteX0" fmla="*/ 0 w 8037833"/>
              <a:gd name="connsiteY0" fmla="*/ 12763 h 3784177"/>
              <a:gd name="connsiteX1" fmla="*/ 8037833 w 8037833"/>
              <a:gd name="connsiteY1" fmla="*/ 0 h 3784177"/>
              <a:gd name="connsiteX2" fmla="*/ 8037833 w 8037833"/>
              <a:gd name="connsiteY2" fmla="*/ 3123098 h 3784177"/>
              <a:gd name="connsiteX3" fmla="*/ 8034343 w 8037833"/>
              <a:gd name="connsiteY3" fmla="*/ 3122573 h 3784177"/>
              <a:gd name="connsiteX4" fmla="*/ 7877229 w 8037833"/>
              <a:gd name="connsiteY4" fmla="*/ 3143819 h 3784177"/>
              <a:gd name="connsiteX5" fmla="*/ 7752740 w 8037833"/>
              <a:gd name="connsiteY5" fmla="*/ 3181149 h 3784177"/>
              <a:gd name="connsiteX6" fmla="*/ 7588760 w 8037833"/>
              <a:gd name="connsiteY6" fmla="*/ 3183782 h 3784177"/>
              <a:gd name="connsiteX7" fmla="*/ 7351256 w 8037833"/>
              <a:gd name="connsiteY7" fmla="*/ 3276296 h 3784177"/>
              <a:gd name="connsiteX8" fmla="*/ 7241630 w 8037833"/>
              <a:gd name="connsiteY8" fmla="*/ 3258619 h 3784177"/>
              <a:gd name="connsiteX9" fmla="*/ 7197338 w 8037833"/>
              <a:gd name="connsiteY9" fmla="*/ 3224751 h 3784177"/>
              <a:gd name="connsiteX10" fmla="*/ 7180777 w 8037833"/>
              <a:gd name="connsiteY10" fmla="*/ 3222826 h 3784177"/>
              <a:gd name="connsiteX11" fmla="*/ 7146896 w 8037833"/>
              <a:gd name="connsiteY11" fmla="*/ 3256975 h 3784177"/>
              <a:gd name="connsiteX12" fmla="*/ 7101771 w 8037833"/>
              <a:gd name="connsiteY12" fmla="*/ 3257015 h 3784177"/>
              <a:gd name="connsiteX13" fmla="*/ 7047844 w 8037833"/>
              <a:gd name="connsiteY13" fmla="*/ 3303791 h 3784177"/>
              <a:gd name="connsiteX14" fmla="*/ 6912506 w 8037833"/>
              <a:gd name="connsiteY14" fmla="*/ 3361478 h 3784177"/>
              <a:gd name="connsiteX15" fmla="*/ 6819463 w 8037833"/>
              <a:gd name="connsiteY15" fmla="*/ 3368624 h 3784177"/>
              <a:gd name="connsiteX16" fmla="*/ 6797198 w 8037833"/>
              <a:gd name="connsiteY16" fmla="*/ 3378256 h 3784177"/>
              <a:gd name="connsiteX17" fmla="*/ 6687784 w 8037833"/>
              <a:gd name="connsiteY17" fmla="*/ 3376132 h 3784177"/>
              <a:gd name="connsiteX18" fmla="*/ 6566539 w 8037833"/>
              <a:gd name="connsiteY18" fmla="*/ 3382500 h 3784177"/>
              <a:gd name="connsiteX19" fmla="*/ 6352283 w 8037833"/>
              <a:gd name="connsiteY19" fmla="*/ 3374762 h 3784177"/>
              <a:gd name="connsiteX20" fmla="*/ 6111718 w 8037833"/>
              <a:gd name="connsiteY20" fmla="*/ 3357536 h 3784177"/>
              <a:gd name="connsiteX21" fmla="*/ 6022263 w 8037833"/>
              <a:gd name="connsiteY21" fmla="*/ 3359057 h 3784177"/>
              <a:gd name="connsiteX22" fmla="*/ 5891274 w 8037833"/>
              <a:gd name="connsiteY22" fmla="*/ 3397681 h 3784177"/>
              <a:gd name="connsiteX23" fmla="*/ 5746050 w 8037833"/>
              <a:gd name="connsiteY23" fmla="*/ 3426142 h 3784177"/>
              <a:gd name="connsiteX24" fmla="*/ 5613670 w 8037833"/>
              <a:gd name="connsiteY24" fmla="*/ 3428671 h 3784177"/>
              <a:gd name="connsiteX25" fmla="*/ 5535334 w 8037833"/>
              <a:gd name="connsiteY25" fmla="*/ 3437044 h 3784177"/>
              <a:gd name="connsiteX26" fmla="*/ 5506940 w 8037833"/>
              <a:gd name="connsiteY26" fmla="*/ 3450999 h 3784177"/>
              <a:gd name="connsiteX27" fmla="*/ 5466372 w 8037833"/>
              <a:gd name="connsiteY27" fmla="*/ 3463245 h 3784177"/>
              <a:gd name="connsiteX28" fmla="*/ 5395833 w 8037833"/>
              <a:gd name="connsiteY28" fmla="*/ 3493194 h 3784177"/>
              <a:gd name="connsiteX29" fmla="*/ 5305325 w 8037833"/>
              <a:gd name="connsiteY29" fmla="*/ 3505200 h 3784177"/>
              <a:gd name="connsiteX30" fmla="*/ 5223043 w 8037833"/>
              <a:gd name="connsiteY30" fmla="*/ 3491664 h 3784177"/>
              <a:gd name="connsiteX31" fmla="*/ 5167992 w 8037833"/>
              <a:gd name="connsiteY31" fmla="*/ 3486279 h 3784177"/>
              <a:gd name="connsiteX32" fmla="*/ 4987020 w 8037833"/>
              <a:gd name="connsiteY32" fmla="*/ 3461263 h 3784177"/>
              <a:gd name="connsiteX33" fmla="*/ 4890003 w 8037833"/>
              <a:gd name="connsiteY33" fmla="*/ 3469874 h 3784177"/>
              <a:gd name="connsiteX34" fmla="*/ 4856654 w 8037833"/>
              <a:gd name="connsiteY34" fmla="*/ 3481880 h 3784177"/>
              <a:gd name="connsiteX35" fmla="*/ 4800711 w 8037833"/>
              <a:gd name="connsiteY35" fmla="*/ 3501441 h 3784177"/>
              <a:gd name="connsiteX36" fmla="*/ 4761569 w 8037833"/>
              <a:gd name="connsiteY36" fmla="*/ 3538103 h 3784177"/>
              <a:gd name="connsiteX37" fmla="*/ 4713734 w 8037833"/>
              <a:gd name="connsiteY37" fmla="*/ 3545724 h 3784177"/>
              <a:gd name="connsiteX38" fmla="*/ 4649120 w 8037833"/>
              <a:gd name="connsiteY38" fmla="*/ 3536392 h 3784177"/>
              <a:gd name="connsiteX39" fmla="*/ 4573578 w 8037833"/>
              <a:gd name="connsiteY39" fmla="*/ 3565923 h 3784177"/>
              <a:gd name="connsiteX40" fmla="*/ 4529117 w 8037833"/>
              <a:gd name="connsiteY40" fmla="*/ 3575592 h 3784177"/>
              <a:gd name="connsiteX41" fmla="*/ 4408641 w 8037833"/>
              <a:gd name="connsiteY41" fmla="*/ 3610000 h 3784177"/>
              <a:gd name="connsiteX42" fmla="*/ 4356402 w 8037833"/>
              <a:gd name="connsiteY42" fmla="*/ 3642792 h 3784177"/>
              <a:gd name="connsiteX43" fmla="*/ 4270245 w 8037833"/>
              <a:gd name="connsiteY43" fmla="*/ 3665789 h 3784177"/>
              <a:gd name="connsiteX44" fmla="*/ 4208725 w 8037833"/>
              <a:gd name="connsiteY44" fmla="*/ 3678132 h 3784177"/>
              <a:gd name="connsiteX45" fmla="*/ 4191289 w 8037833"/>
              <a:gd name="connsiteY45" fmla="*/ 3702380 h 3784177"/>
              <a:gd name="connsiteX46" fmla="*/ 4191039 w 8037833"/>
              <a:gd name="connsiteY46" fmla="*/ 3702831 h 3784177"/>
              <a:gd name="connsiteX47" fmla="*/ 4181340 w 8037833"/>
              <a:gd name="connsiteY47" fmla="*/ 3701729 h 3784177"/>
              <a:gd name="connsiteX48" fmla="*/ 4133816 w 8037833"/>
              <a:gd name="connsiteY48" fmla="*/ 3690565 h 3784177"/>
              <a:gd name="connsiteX49" fmla="*/ 4071732 w 8037833"/>
              <a:gd name="connsiteY49" fmla="*/ 3732513 h 3784177"/>
              <a:gd name="connsiteX50" fmla="*/ 4045924 w 8037833"/>
              <a:gd name="connsiteY50" fmla="*/ 3739404 h 3784177"/>
              <a:gd name="connsiteX51" fmla="*/ 4032171 w 8037833"/>
              <a:gd name="connsiteY51" fmla="*/ 3745523 h 3784177"/>
              <a:gd name="connsiteX52" fmla="*/ 4011556 w 8037833"/>
              <a:gd name="connsiteY52" fmla="*/ 3729673 h 3784177"/>
              <a:gd name="connsiteX53" fmla="*/ 3985774 w 8037833"/>
              <a:gd name="connsiteY53" fmla="*/ 3736547 h 3784177"/>
              <a:gd name="connsiteX54" fmla="*/ 3979769 w 8037833"/>
              <a:gd name="connsiteY54" fmla="*/ 3738769 h 3784177"/>
              <a:gd name="connsiteX55" fmla="*/ 3950014 w 8037833"/>
              <a:gd name="connsiteY55" fmla="*/ 3726942 h 3784177"/>
              <a:gd name="connsiteX56" fmla="*/ 3934671 w 8037833"/>
              <a:gd name="connsiteY56" fmla="*/ 3723339 h 3784177"/>
              <a:gd name="connsiteX57" fmla="*/ 3930274 w 8037833"/>
              <a:gd name="connsiteY57" fmla="*/ 3717148 h 3784177"/>
              <a:gd name="connsiteX58" fmla="*/ 3907660 w 8037833"/>
              <a:gd name="connsiteY58" fmla="*/ 3714456 h 3784177"/>
              <a:gd name="connsiteX59" fmla="*/ 3905087 w 8037833"/>
              <a:gd name="connsiteY59" fmla="*/ 3716098 h 3784177"/>
              <a:gd name="connsiteX60" fmla="*/ 3886347 w 8037833"/>
              <a:gd name="connsiteY60" fmla="*/ 3706620 h 3784177"/>
              <a:gd name="connsiteX61" fmla="*/ 3870533 w 8037833"/>
              <a:gd name="connsiteY61" fmla="*/ 3689905 h 3784177"/>
              <a:gd name="connsiteX62" fmla="*/ 3678563 w 8037833"/>
              <a:gd name="connsiteY62" fmla="*/ 3694486 h 3784177"/>
              <a:gd name="connsiteX63" fmla="*/ 3524121 w 8037833"/>
              <a:gd name="connsiteY63" fmla="*/ 3642736 h 3784177"/>
              <a:gd name="connsiteX64" fmla="*/ 3373519 w 8037833"/>
              <a:gd name="connsiteY64" fmla="*/ 3665785 h 3784177"/>
              <a:gd name="connsiteX65" fmla="*/ 3114267 w 8037833"/>
              <a:gd name="connsiteY65" fmla="*/ 3638983 h 3784177"/>
              <a:gd name="connsiteX66" fmla="*/ 2989722 w 8037833"/>
              <a:gd name="connsiteY66" fmla="*/ 3623230 h 3784177"/>
              <a:gd name="connsiteX67" fmla="*/ 2965734 w 8037833"/>
              <a:gd name="connsiteY67" fmla="*/ 3635676 h 3784177"/>
              <a:gd name="connsiteX68" fmla="*/ 2961603 w 8037833"/>
              <a:gd name="connsiteY68" fmla="*/ 3638221 h 3784177"/>
              <a:gd name="connsiteX69" fmla="*/ 2944959 w 8037833"/>
              <a:gd name="connsiteY69" fmla="*/ 3639723 h 3784177"/>
              <a:gd name="connsiteX70" fmla="*/ 2940402 w 8037833"/>
              <a:gd name="connsiteY70" fmla="*/ 3651000 h 3784177"/>
              <a:gd name="connsiteX71" fmla="*/ 2884777 w 8037833"/>
              <a:gd name="connsiteY71" fmla="*/ 3660775 h 3784177"/>
              <a:gd name="connsiteX72" fmla="*/ 2739034 w 8037833"/>
              <a:gd name="connsiteY72" fmla="*/ 3647396 h 3784177"/>
              <a:gd name="connsiteX73" fmla="*/ 2651827 w 8037833"/>
              <a:gd name="connsiteY73" fmla="*/ 3646306 h 3784177"/>
              <a:gd name="connsiteX74" fmla="*/ 2618680 w 8037833"/>
              <a:gd name="connsiteY74" fmla="*/ 3656755 h 3784177"/>
              <a:gd name="connsiteX75" fmla="*/ 2572404 w 8037833"/>
              <a:gd name="connsiteY75" fmla="*/ 3664043 h 3784177"/>
              <a:gd name="connsiteX76" fmla="*/ 2423704 w 8037833"/>
              <a:gd name="connsiteY76" fmla="*/ 3658079 h 3784177"/>
              <a:gd name="connsiteX77" fmla="*/ 2301172 w 8037833"/>
              <a:gd name="connsiteY77" fmla="*/ 3663053 h 3784177"/>
              <a:gd name="connsiteX78" fmla="*/ 2258745 w 8037833"/>
              <a:gd name="connsiteY78" fmla="*/ 3673229 h 3784177"/>
              <a:gd name="connsiteX79" fmla="*/ 2082844 w 8037833"/>
              <a:gd name="connsiteY79" fmla="*/ 3645349 h 3784177"/>
              <a:gd name="connsiteX80" fmla="*/ 1938480 w 8037833"/>
              <a:gd name="connsiteY80" fmla="*/ 3601439 h 3784177"/>
              <a:gd name="connsiteX81" fmla="*/ 1900166 w 8037833"/>
              <a:gd name="connsiteY81" fmla="*/ 3609358 h 3784177"/>
              <a:gd name="connsiteX82" fmla="*/ 1704758 w 8037833"/>
              <a:gd name="connsiteY82" fmla="*/ 3637625 h 3784177"/>
              <a:gd name="connsiteX83" fmla="*/ 1664576 w 8037833"/>
              <a:gd name="connsiteY83" fmla="*/ 3638572 h 3784177"/>
              <a:gd name="connsiteX84" fmla="*/ 1577459 w 8037833"/>
              <a:gd name="connsiteY84" fmla="*/ 3658824 h 3784177"/>
              <a:gd name="connsiteX85" fmla="*/ 1527269 w 8037833"/>
              <a:gd name="connsiteY85" fmla="*/ 3663088 h 3784177"/>
              <a:gd name="connsiteX86" fmla="*/ 1390118 w 8037833"/>
              <a:gd name="connsiteY86" fmla="*/ 3682789 h 3784177"/>
              <a:gd name="connsiteX87" fmla="*/ 1252698 w 8037833"/>
              <a:gd name="connsiteY87" fmla="*/ 3708662 h 3784177"/>
              <a:gd name="connsiteX88" fmla="*/ 1206642 w 8037833"/>
              <a:gd name="connsiteY88" fmla="*/ 3736384 h 3784177"/>
              <a:gd name="connsiteX89" fmla="*/ 1058106 w 8037833"/>
              <a:gd name="connsiteY89" fmla="*/ 3776166 h 3784177"/>
              <a:gd name="connsiteX90" fmla="*/ 1039167 w 8037833"/>
              <a:gd name="connsiteY90" fmla="*/ 3784177 h 3784177"/>
              <a:gd name="connsiteX91" fmla="*/ 989223 w 8037833"/>
              <a:gd name="connsiteY91" fmla="*/ 3770303 h 3784177"/>
              <a:gd name="connsiteX92" fmla="*/ 907906 w 8037833"/>
              <a:gd name="connsiteY92" fmla="*/ 3757678 h 3784177"/>
              <a:gd name="connsiteX93" fmla="*/ 825226 w 8037833"/>
              <a:gd name="connsiteY93" fmla="*/ 3726369 h 3784177"/>
              <a:gd name="connsiteX94" fmla="*/ 722264 w 8037833"/>
              <a:gd name="connsiteY94" fmla="*/ 3747612 h 3784177"/>
              <a:gd name="connsiteX95" fmla="*/ 659460 w 8037833"/>
              <a:gd name="connsiteY95" fmla="*/ 3740429 h 3784177"/>
              <a:gd name="connsiteX96" fmla="*/ 556552 w 8037833"/>
              <a:gd name="connsiteY96" fmla="*/ 3739124 h 3784177"/>
              <a:gd name="connsiteX97" fmla="*/ 385384 w 8037833"/>
              <a:gd name="connsiteY97" fmla="*/ 3726388 h 3784177"/>
              <a:gd name="connsiteX98" fmla="*/ 339711 w 8037833"/>
              <a:gd name="connsiteY98" fmla="*/ 3718242 h 3784177"/>
              <a:gd name="connsiteX99" fmla="*/ 222239 w 8037833"/>
              <a:gd name="connsiteY99" fmla="*/ 3672335 h 3784177"/>
              <a:gd name="connsiteX100" fmla="*/ 163578 w 8037833"/>
              <a:gd name="connsiteY100" fmla="*/ 3656292 h 3784177"/>
              <a:gd name="connsiteX101" fmla="*/ 72220 w 8037833"/>
              <a:gd name="connsiteY101" fmla="*/ 3645272 h 3784177"/>
              <a:gd name="connsiteX102" fmla="*/ 44395 w 8037833"/>
              <a:gd name="connsiteY102" fmla="*/ 3639455 h 3784177"/>
              <a:gd name="connsiteX103" fmla="*/ 1962 w 8037833"/>
              <a:gd name="connsiteY103" fmla="*/ 3635948 h 3784177"/>
              <a:gd name="connsiteX104" fmla="*/ 0 w 8037833"/>
              <a:gd name="connsiteY104" fmla="*/ 3635261 h 3784177"/>
              <a:gd name="connsiteX105" fmla="*/ 0 w 8037833"/>
              <a:gd name="connsiteY105" fmla="*/ 12763 h 3784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8037833" h="3784177">
                <a:moveTo>
                  <a:pt x="0" y="12763"/>
                </a:moveTo>
                <a:lnTo>
                  <a:pt x="8037833" y="0"/>
                </a:lnTo>
                <a:lnTo>
                  <a:pt x="8037833" y="3123098"/>
                </a:lnTo>
                <a:lnTo>
                  <a:pt x="8034343" y="3122573"/>
                </a:lnTo>
                <a:cubicBezTo>
                  <a:pt x="7983474" y="3121603"/>
                  <a:pt x="7958686" y="3166517"/>
                  <a:pt x="7877229" y="3143819"/>
                </a:cubicBezTo>
                <a:cubicBezTo>
                  <a:pt x="7902982" y="3130590"/>
                  <a:pt x="7764195" y="3161981"/>
                  <a:pt x="7752740" y="3181149"/>
                </a:cubicBezTo>
                <a:cubicBezTo>
                  <a:pt x="7676202" y="3198058"/>
                  <a:pt x="7659123" y="3129063"/>
                  <a:pt x="7588760" y="3183782"/>
                </a:cubicBezTo>
                <a:cubicBezTo>
                  <a:pt x="7551891" y="3215463"/>
                  <a:pt x="7426365" y="3228579"/>
                  <a:pt x="7351256" y="3276296"/>
                </a:cubicBezTo>
                <a:cubicBezTo>
                  <a:pt x="7314255" y="3274736"/>
                  <a:pt x="7277479" y="3268807"/>
                  <a:pt x="7241630" y="3258619"/>
                </a:cubicBezTo>
                <a:cubicBezTo>
                  <a:pt x="7225774" y="3249278"/>
                  <a:pt x="7215938" y="3250389"/>
                  <a:pt x="7197338" y="3224751"/>
                </a:cubicBezTo>
                <a:cubicBezTo>
                  <a:pt x="7195955" y="3243380"/>
                  <a:pt x="7188542" y="3231477"/>
                  <a:pt x="7180777" y="3222826"/>
                </a:cubicBezTo>
                <a:cubicBezTo>
                  <a:pt x="7171770" y="3230955"/>
                  <a:pt x="7156637" y="3256184"/>
                  <a:pt x="7146896" y="3256975"/>
                </a:cubicBezTo>
                <a:cubicBezTo>
                  <a:pt x="7127629" y="3216232"/>
                  <a:pt x="7125488" y="3280164"/>
                  <a:pt x="7101771" y="3257015"/>
                </a:cubicBezTo>
                <a:cubicBezTo>
                  <a:pt x="7091351" y="3270846"/>
                  <a:pt x="7071846" y="3326895"/>
                  <a:pt x="7047844" y="3303791"/>
                </a:cubicBezTo>
                <a:cubicBezTo>
                  <a:pt x="6992848" y="3331112"/>
                  <a:pt x="6969266" y="3372516"/>
                  <a:pt x="6912506" y="3361478"/>
                </a:cubicBezTo>
                <a:cubicBezTo>
                  <a:pt x="6904521" y="3387853"/>
                  <a:pt x="6807293" y="3321424"/>
                  <a:pt x="6819463" y="3368624"/>
                </a:cubicBezTo>
                <a:cubicBezTo>
                  <a:pt x="6800520" y="3366318"/>
                  <a:pt x="6786640" y="3347534"/>
                  <a:pt x="6797198" y="3378256"/>
                </a:cubicBezTo>
                <a:lnTo>
                  <a:pt x="6687784" y="3376132"/>
                </a:lnTo>
                <a:cubicBezTo>
                  <a:pt x="6627134" y="3366894"/>
                  <a:pt x="6605084" y="3434017"/>
                  <a:pt x="6566539" y="3382500"/>
                </a:cubicBezTo>
                <a:cubicBezTo>
                  <a:pt x="6505539" y="3381128"/>
                  <a:pt x="6435204" y="3374346"/>
                  <a:pt x="6352283" y="3374762"/>
                </a:cubicBezTo>
                <a:cubicBezTo>
                  <a:pt x="6293888" y="3372097"/>
                  <a:pt x="6170788" y="3347568"/>
                  <a:pt x="6111718" y="3357536"/>
                </a:cubicBezTo>
                <a:cubicBezTo>
                  <a:pt x="6041005" y="3333697"/>
                  <a:pt x="6098061" y="3372084"/>
                  <a:pt x="6022263" y="3359057"/>
                </a:cubicBezTo>
                <a:cubicBezTo>
                  <a:pt x="5989123" y="3410585"/>
                  <a:pt x="5931322" y="3384912"/>
                  <a:pt x="5891274" y="3397681"/>
                </a:cubicBezTo>
                <a:cubicBezTo>
                  <a:pt x="5845239" y="3408862"/>
                  <a:pt x="5792317" y="3420977"/>
                  <a:pt x="5746050" y="3426142"/>
                </a:cubicBezTo>
                <a:cubicBezTo>
                  <a:pt x="5709404" y="3402923"/>
                  <a:pt x="5659139" y="3459917"/>
                  <a:pt x="5613670" y="3428671"/>
                </a:cubicBezTo>
                <a:cubicBezTo>
                  <a:pt x="5596941" y="3421144"/>
                  <a:pt x="5545141" y="3422095"/>
                  <a:pt x="5535334" y="3437044"/>
                </a:cubicBezTo>
                <a:cubicBezTo>
                  <a:pt x="5524532" y="3440286"/>
                  <a:pt x="5511933" y="3434991"/>
                  <a:pt x="5506940" y="3450999"/>
                </a:cubicBezTo>
                <a:cubicBezTo>
                  <a:pt x="5498692" y="3470265"/>
                  <a:pt x="5461008" y="3440518"/>
                  <a:pt x="5466372" y="3463245"/>
                </a:cubicBezTo>
                <a:cubicBezTo>
                  <a:pt x="5439614" y="3442862"/>
                  <a:pt x="5418331" y="3483220"/>
                  <a:pt x="5395833" y="3493194"/>
                </a:cubicBezTo>
                <a:cubicBezTo>
                  <a:pt x="5374758" y="3472971"/>
                  <a:pt x="5354436" y="3500114"/>
                  <a:pt x="5305325" y="3505200"/>
                </a:cubicBezTo>
                <a:cubicBezTo>
                  <a:pt x="5282149" y="3481812"/>
                  <a:pt x="5266154" y="3522676"/>
                  <a:pt x="5223043" y="3491664"/>
                </a:cubicBezTo>
                <a:cubicBezTo>
                  <a:pt x="5200154" y="3491478"/>
                  <a:pt x="5207329" y="3491346"/>
                  <a:pt x="5167992" y="3486279"/>
                </a:cubicBezTo>
                <a:cubicBezTo>
                  <a:pt x="5107971" y="3480838"/>
                  <a:pt x="5042315" y="3467667"/>
                  <a:pt x="4987020" y="3461263"/>
                </a:cubicBezTo>
                <a:cubicBezTo>
                  <a:pt x="4924981" y="3458977"/>
                  <a:pt x="4971120" y="3508066"/>
                  <a:pt x="4890003" y="3469874"/>
                </a:cubicBezTo>
                <a:cubicBezTo>
                  <a:pt x="4883619" y="3488080"/>
                  <a:pt x="4873972" y="3489465"/>
                  <a:pt x="4856654" y="3481880"/>
                </a:cubicBezTo>
                <a:cubicBezTo>
                  <a:pt x="4826649" y="3482096"/>
                  <a:pt x="4833746" y="3526606"/>
                  <a:pt x="4800711" y="3501441"/>
                </a:cubicBezTo>
                <a:cubicBezTo>
                  <a:pt x="4808694" y="3525119"/>
                  <a:pt x="4745093" y="3513953"/>
                  <a:pt x="4761569" y="3538103"/>
                </a:cubicBezTo>
                <a:cubicBezTo>
                  <a:pt x="4744478" y="3561060"/>
                  <a:pt x="4730992" y="3525632"/>
                  <a:pt x="4713734" y="3545724"/>
                </a:cubicBezTo>
                <a:cubicBezTo>
                  <a:pt x="4694993" y="3545439"/>
                  <a:pt x="4672479" y="3533026"/>
                  <a:pt x="4649120" y="3536392"/>
                </a:cubicBezTo>
                <a:cubicBezTo>
                  <a:pt x="4617081" y="3524764"/>
                  <a:pt x="4613909" y="3550370"/>
                  <a:pt x="4573578" y="3565923"/>
                </a:cubicBezTo>
                <a:cubicBezTo>
                  <a:pt x="4554559" y="3553131"/>
                  <a:pt x="4541305" y="3561025"/>
                  <a:pt x="4529117" y="3575592"/>
                </a:cubicBezTo>
                <a:cubicBezTo>
                  <a:pt x="4488096" y="3574977"/>
                  <a:pt x="4453361" y="3598310"/>
                  <a:pt x="4408641" y="3610000"/>
                </a:cubicBezTo>
                <a:cubicBezTo>
                  <a:pt x="4359520" y="3631497"/>
                  <a:pt x="4386585" y="3626629"/>
                  <a:pt x="4356402" y="3642792"/>
                </a:cubicBezTo>
                <a:lnTo>
                  <a:pt x="4270245" y="3665789"/>
                </a:lnTo>
                <a:lnTo>
                  <a:pt x="4208725" y="3678132"/>
                </a:lnTo>
                <a:lnTo>
                  <a:pt x="4191289" y="3702380"/>
                </a:lnTo>
                <a:lnTo>
                  <a:pt x="4191039" y="3702831"/>
                </a:lnTo>
                <a:lnTo>
                  <a:pt x="4181340" y="3701729"/>
                </a:lnTo>
                <a:cubicBezTo>
                  <a:pt x="4164960" y="3698824"/>
                  <a:pt x="4149012" y="3695007"/>
                  <a:pt x="4133816" y="3690565"/>
                </a:cubicBezTo>
                <a:cubicBezTo>
                  <a:pt x="4121337" y="3715793"/>
                  <a:pt x="4065005" y="3684188"/>
                  <a:pt x="4071732" y="3732513"/>
                </a:cubicBezTo>
                <a:cubicBezTo>
                  <a:pt x="4051251" y="3727949"/>
                  <a:pt x="4038650" y="3707633"/>
                  <a:pt x="4045924" y="3739404"/>
                </a:cubicBezTo>
                <a:cubicBezTo>
                  <a:pt x="4039196" y="3738807"/>
                  <a:pt x="4035086" y="3741389"/>
                  <a:pt x="4032171" y="3745523"/>
                </a:cubicBezTo>
                <a:lnTo>
                  <a:pt x="4011556" y="3729673"/>
                </a:lnTo>
                <a:lnTo>
                  <a:pt x="3985774" y="3736547"/>
                </a:lnTo>
                <a:lnTo>
                  <a:pt x="3979769" y="3738769"/>
                </a:lnTo>
                <a:lnTo>
                  <a:pt x="3950014" y="3726942"/>
                </a:lnTo>
                <a:lnTo>
                  <a:pt x="3934671" y="3723339"/>
                </a:lnTo>
                <a:lnTo>
                  <a:pt x="3930274" y="3717148"/>
                </a:lnTo>
                <a:cubicBezTo>
                  <a:pt x="3925557" y="3713336"/>
                  <a:pt x="3918845" y="3711571"/>
                  <a:pt x="3907660" y="3714456"/>
                </a:cubicBezTo>
                <a:lnTo>
                  <a:pt x="3905087" y="3716098"/>
                </a:lnTo>
                <a:lnTo>
                  <a:pt x="3886347" y="3706620"/>
                </a:lnTo>
                <a:cubicBezTo>
                  <a:pt x="3880298" y="3702306"/>
                  <a:pt x="3874918" y="3696877"/>
                  <a:pt x="3870533" y="3689905"/>
                </a:cubicBezTo>
                <a:cubicBezTo>
                  <a:pt x="3807578" y="3724969"/>
                  <a:pt x="3747319" y="3689891"/>
                  <a:pt x="3678563" y="3694486"/>
                </a:cubicBezTo>
                <a:cubicBezTo>
                  <a:pt x="3619015" y="3647819"/>
                  <a:pt x="3541898" y="3698501"/>
                  <a:pt x="3524121" y="3642736"/>
                </a:cubicBezTo>
                <a:cubicBezTo>
                  <a:pt x="3473280" y="3637953"/>
                  <a:pt x="3441828" y="3666410"/>
                  <a:pt x="3373519" y="3665785"/>
                </a:cubicBezTo>
                <a:cubicBezTo>
                  <a:pt x="3301144" y="3619995"/>
                  <a:pt x="3195679" y="3661016"/>
                  <a:pt x="3114267" y="3638983"/>
                </a:cubicBezTo>
                <a:cubicBezTo>
                  <a:pt x="3050301" y="3631891"/>
                  <a:pt x="3014478" y="3623781"/>
                  <a:pt x="2989722" y="3623230"/>
                </a:cubicBezTo>
                <a:cubicBezTo>
                  <a:pt x="2981490" y="3626253"/>
                  <a:pt x="2973615" y="3630768"/>
                  <a:pt x="2965734" y="3635676"/>
                </a:cubicBezTo>
                <a:lnTo>
                  <a:pt x="2961603" y="3638221"/>
                </a:lnTo>
                <a:lnTo>
                  <a:pt x="2944959" y="3639723"/>
                </a:lnTo>
                <a:lnTo>
                  <a:pt x="2940402" y="3651000"/>
                </a:lnTo>
                <a:lnTo>
                  <a:pt x="2884777" y="3660775"/>
                </a:lnTo>
                <a:cubicBezTo>
                  <a:pt x="2847798" y="3633323"/>
                  <a:pt x="2784577" y="3683878"/>
                  <a:pt x="2739034" y="3647396"/>
                </a:cubicBezTo>
                <a:cubicBezTo>
                  <a:pt x="2721723" y="3637914"/>
                  <a:pt x="2664700" y="3632640"/>
                  <a:pt x="2651827" y="3646306"/>
                </a:cubicBezTo>
                <a:cubicBezTo>
                  <a:pt x="2639507" y="3648229"/>
                  <a:pt x="2626416" y="3641459"/>
                  <a:pt x="2618680" y="3656755"/>
                </a:cubicBezTo>
                <a:cubicBezTo>
                  <a:pt x="2606912" y="3674893"/>
                  <a:pt x="2569710" y="3640834"/>
                  <a:pt x="2572404" y="3664043"/>
                </a:cubicBezTo>
                <a:cubicBezTo>
                  <a:pt x="2539908" y="3664264"/>
                  <a:pt x="2468909" y="3658244"/>
                  <a:pt x="2423704" y="3658079"/>
                </a:cubicBezTo>
                <a:cubicBezTo>
                  <a:pt x="2401541" y="3632076"/>
                  <a:pt x="2336245" y="3667858"/>
                  <a:pt x="2301172" y="3663053"/>
                </a:cubicBezTo>
                <a:cubicBezTo>
                  <a:pt x="2270382" y="3664836"/>
                  <a:pt x="2295133" y="3678405"/>
                  <a:pt x="2258745" y="3673229"/>
                </a:cubicBezTo>
                <a:cubicBezTo>
                  <a:pt x="2189914" y="3624313"/>
                  <a:pt x="2142671" y="3658345"/>
                  <a:pt x="2082844" y="3645349"/>
                </a:cubicBezTo>
                <a:cubicBezTo>
                  <a:pt x="2015031" y="3635633"/>
                  <a:pt x="2022192" y="3649098"/>
                  <a:pt x="1938480" y="3601439"/>
                </a:cubicBezTo>
                <a:cubicBezTo>
                  <a:pt x="1928908" y="3618751"/>
                  <a:pt x="1918117" y="3618969"/>
                  <a:pt x="1900166" y="3609358"/>
                </a:cubicBezTo>
                <a:cubicBezTo>
                  <a:pt x="1875058" y="3614647"/>
                  <a:pt x="1732415" y="3629919"/>
                  <a:pt x="1704758" y="3637625"/>
                </a:cubicBezTo>
                <a:cubicBezTo>
                  <a:pt x="1665493" y="3642494"/>
                  <a:pt x="1699638" y="3634297"/>
                  <a:pt x="1664576" y="3638572"/>
                </a:cubicBezTo>
                <a:cubicBezTo>
                  <a:pt x="1631025" y="3623179"/>
                  <a:pt x="1623938" y="3648223"/>
                  <a:pt x="1577459" y="3658824"/>
                </a:cubicBezTo>
                <a:cubicBezTo>
                  <a:pt x="1558372" y="3643840"/>
                  <a:pt x="1542705" y="3650086"/>
                  <a:pt x="1527269" y="3663088"/>
                </a:cubicBezTo>
                <a:cubicBezTo>
                  <a:pt x="1482304" y="3657554"/>
                  <a:pt x="1440875" y="3676551"/>
                  <a:pt x="1390118" y="3682789"/>
                </a:cubicBezTo>
                <a:cubicBezTo>
                  <a:pt x="1335668" y="3664499"/>
                  <a:pt x="1306940" y="3702155"/>
                  <a:pt x="1252698" y="3708662"/>
                </a:cubicBezTo>
                <a:cubicBezTo>
                  <a:pt x="1205896" y="3739126"/>
                  <a:pt x="1252155" y="3739345"/>
                  <a:pt x="1206642" y="3736384"/>
                </a:cubicBezTo>
                <a:cubicBezTo>
                  <a:pt x="1133049" y="3701459"/>
                  <a:pt x="1172385" y="3788811"/>
                  <a:pt x="1058106" y="3776166"/>
                </a:cubicBezTo>
                <a:cubicBezTo>
                  <a:pt x="1051718" y="3770370"/>
                  <a:pt x="1037785" y="3776256"/>
                  <a:pt x="1039167" y="3784177"/>
                </a:cubicBezTo>
                <a:cubicBezTo>
                  <a:pt x="1031939" y="3781717"/>
                  <a:pt x="991014" y="3757614"/>
                  <a:pt x="989223" y="3770303"/>
                </a:cubicBezTo>
                <a:cubicBezTo>
                  <a:pt x="952800" y="3771798"/>
                  <a:pt x="940354" y="3773288"/>
                  <a:pt x="907906" y="3757678"/>
                </a:cubicBezTo>
                <a:cubicBezTo>
                  <a:pt x="837671" y="3779460"/>
                  <a:pt x="875987" y="3720282"/>
                  <a:pt x="825226" y="3726369"/>
                </a:cubicBezTo>
                <a:cubicBezTo>
                  <a:pt x="784475" y="3751356"/>
                  <a:pt x="769332" y="3730978"/>
                  <a:pt x="722264" y="3747612"/>
                </a:cubicBezTo>
                <a:cubicBezTo>
                  <a:pt x="705940" y="3706527"/>
                  <a:pt x="677954" y="3751976"/>
                  <a:pt x="659460" y="3740429"/>
                </a:cubicBezTo>
                <a:cubicBezTo>
                  <a:pt x="630609" y="3788461"/>
                  <a:pt x="587162" y="3738081"/>
                  <a:pt x="556552" y="3739124"/>
                </a:cubicBezTo>
                <a:cubicBezTo>
                  <a:pt x="512191" y="3741235"/>
                  <a:pt x="421524" y="3729868"/>
                  <a:pt x="385384" y="3726388"/>
                </a:cubicBezTo>
                <a:cubicBezTo>
                  <a:pt x="371829" y="3727776"/>
                  <a:pt x="368220" y="3731702"/>
                  <a:pt x="339711" y="3718242"/>
                </a:cubicBezTo>
                <a:cubicBezTo>
                  <a:pt x="302559" y="3699664"/>
                  <a:pt x="266533" y="3688299"/>
                  <a:pt x="222239" y="3672335"/>
                </a:cubicBezTo>
                <a:cubicBezTo>
                  <a:pt x="210647" y="3639657"/>
                  <a:pt x="164789" y="3691878"/>
                  <a:pt x="163578" y="3656292"/>
                </a:cubicBezTo>
                <a:cubicBezTo>
                  <a:pt x="143579" y="3679822"/>
                  <a:pt x="105972" y="3643221"/>
                  <a:pt x="72220" y="3645272"/>
                </a:cubicBezTo>
                <a:cubicBezTo>
                  <a:pt x="65331" y="3629421"/>
                  <a:pt x="57584" y="3630437"/>
                  <a:pt x="44395" y="3639455"/>
                </a:cubicBezTo>
                <a:cubicBezTo>
                  <a:pt x="30887" y="3640873"/>
                  <a:pt x="16617" y="3639423"/>
                  <a:pt x="1962" y="3635948"/>
                </a:cubicBezTo>
                <a:lnTo>
                  <a:pt x="0" y="3635261"/>
                </a:lnTo>
                <a:lnTo>
                  <a:pt x="0" y="12763"/>
                </a:lnTo>
                <a:close/>
              </a:path>
            </a:pathLst>
          </a:custGeom>
          <a:solidFill>
            <a:srgbClr val="82766A">
              <a:alpha val="1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Otsikko 1"/>
          <p:cNvSpPr>
            <a:spLocks noGrp="1"/>
          </p:cNvSpPr>
          <p:nvPr>
            <p:ph type="ctrTitle"/>
          </p:nvPr>
        </p:nvSpPr>
        <p:spPr>
          <a:xfrm>
            <a:off x="2295277" y="1960281"/>
            <a:ext cx="7601446" cy="1757084"/>
          </a:xfrm>
        </p:spPr>
        <p:txBody>
          <a:bodyPr rtlCol="0">
            <a:normAutofit/>
          </a:bodyPr>
          <a:lstStyle/>
          <a:p>
            <a:r>
              <a:rPr lang="fi-FI" dirty="0">
                <a:ea typeface="+mj-lt"/>
                <a:cs typeface="+mj-lt"/>
              </a:rPr>
              <a:t>Ylioppilastutkinto</a:t>
            </a:r>
            <a:endParaRPr lang="fi-FI" dirty="0"/>
          </a:p>
        </p:txBody>
      </p:sp>
      <p:sp>
        <p:nvSpPr>
          <p:cNvPr id="3" name="Alaotsikko 2"/>
          <p:cNvSpPr>
            <a:spLocks noGrp="1"/>
          </p:cNvSpPr>
          <p:nvPr>
            <p:ph type="subTitle" idx="1"/>
          </p:nvPr>
        </p:nvSpPr>
        <p:spPr>
          <a:xfrm>
            <a:off x="2557930" y="5734319"/>
            <a:ext cx="7076141" cy="809916"/>
          </a:xfrm>
        </p:spPr>
        <p:txBody>
          <a:bodyPr rtlCol="0">
            <a:normAutofit/>
          </a:bodyPr>
          <a:lstStyle/>
          <a:p>
            <a:pPr rtl="0"/>
            <a:r>
              <a:rPr lang="fi-FI" dirty="0">
                <a:solidFill>
                  <a:schemeClr val="tx2"/>
                </a:solidFill>
              </a:rPr>
              <a:t>KOTIVÄENILTA 12.10.2022</a:t>
            </a:r>
          </a:p>
        </p:txBody>
      </p:sp>
      <p:sp>
        <p:nvSpPr>
          <p:cNvPr id="12" name="Rectangle 6">
            <a:extLst>
              <a:ext uri="{FF2B5EF4-FFF2-40B4-BE49-F238E27FC236}">
                <a16:creationId xmlns:a16="http://schemas.microsoft.com/office/drawing/2014/main" id="{6AA9F379-605C-48FC-AA29-73D667134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21727" y="900998"/>
            <a:ext cx="1348547" cy="407804"/>
          </a:xfrm>
          <a:custGeom>
            <a:avLst/>
            <a:gdLst>
              <a:gd name="connsiteX0" fmla="*/ 0 w 2142503"/>
              <a:gd name="connsiteY0" fmla="*/ 0 h 571500"/>
              <a:gd name="connsiteX1" fmla="*/ 2142503 w 2142503"/>
              <a:gd name="connsiteY1" fmla="*/ 0 h 571500"/>
              <a:gd name="connsiteX2" fmla="*/ 2142503 w 2142503"/>
              <a:gd name="connsiteY2" fmla="*/ 571500 h 571500"/>
              <a:gd name="connsiteX3" fmla="*/ 0 w 2142503"/>
              <a:gd name="connsiteY3" fmla="*/ 571500 h 571500"/>
              <a:gd name="connsiteX4" fmla="*/ 0 w 2142503"/>
              <a:gd name="connsiteY4" fmla="*/ 0 h 571500"/>
              <a:gd name="connsiteX0" fmla="*/ 0 w 2142503"/>
              <a:gd name="connsiteY0" fmla="*/ 0 h 582145"/>
              <a:gd name="connsiteX1" fmla="*/ 2142503 w 2142503"/>
              <a:gd name="connsiteY1" fmla="*/ 0 h 582145"/>
              <a:gd name="connsiteX2" fmla="*/ 2142503 w 2142503"/>
              <a:gd name="connsiteY2" fmla="*/ 571500 h 582145"/>
              <a:gd name="connsiteX3" fmla="*/ 2050917 w 2142503"/>
              <a:gd name="connsiteY3" fmla="*/ 582088 h 582145"/>
              <a:gd name="connsiteX4" fmla="*/ 0 w 2142503"/>
              <a:gd name="connsiteY4" fmla="*/ 571500 h 582145"/>
              <a:gd name="connsiteX5" fmla="*/ 0 w 2142503"/>
              <a:gd name="connsiteY5" fmla="*/ 0 h 582145"/>
              <a:gd name="connsiteX0" fmla="*/ 0 w 2159832"/>
              <a:gd name="connsiteY0" fmla="*/ 0 h 582145"/>
              <a:gd name="connsiteX1" fmla="*/ 2142503 w 2159832"/>
              <a:gd name="connsiteY1" fmla="*/ 0 h 582145"/>
              <a:gd name="connsiteX2" fmla="*/ 2159829 w 2159832"/>
              <a:gd name="connsiteY2" fmla="*/ 96526 h 582145"/>
              <a:gd name="connsiteX3" fmla="*/ 2142503 w 2159832"/>
              <a:gd name="connsiteY3" fmla="*/ 571500 h 582145"/>
              <a:gd name="connsiteX4" fmla="*/ 2050917 w 2159832"/>
              <a:gd name="connsiteY4" fmla="*/ 582088 h 582145"/>
              <a:gd name="connsiteX5" fmla="*/ 0 w 2159832"/>
              <a:gd name="connsiteY5" fmla="*/ 571500 h 582145"/>
              <a:gd name="connsiteX6" fmla="*/ 0 w 2159832"/>
              <a:gd name="connsiteY6" fmla="*/ 0 h 582145"/>
              <a:gd name="connsiteX0" fmla="*/ 0 w 2159832"/>
              <a:gd name="connsiteY0" fmla="*/ 12386 h 594531"/>
              <a:gd name="connsiteX1" fmla="*/ 67826 w 2159832"/>
              <a:gd name="connsiteY1" fmla="*/ 0 h 594531"/>
              <a:gd name="connsiteX2" fmla="*/ 2142503 w 2159832"/>
              <a:gd name="connsiteY2" fmla="*/ 12386 h 594531"/>
              <a:gd name="connsiteX3" fmla="*/ 2159829 w 2159832"/>
              <a:gd name="connsiteY3" fmla="*/ 108912 h 594531"/>
              <a:gd name="connsiteX4" fmla="*/ 2142503 w 2159832"/>
              <a:gd name="connsiteY4" fmla="*/ 583886 h 594531"/>
              <a:gd name="connsiteX5" fmla="*/ 2050917 w 2159832"/>
              <a:gd name="connsiteY5" fmla="*/ 594474 h 594531"/>
              <a:gd name="connsiteX6" fmla="*/ 0 w 2159832"/>
              <a:gd name="connsiteY6" fmla="*/ 583886 h 594531"/>
              <a:gd name="connsiteX7" fmla="*/ 0 w 2159832"/>
              <a:gd name="connsiteY7" fmla="*/ 12386 h 594531"/>
              <a:gd name="connsiteX0" fmla="*/ 0 w 2168908"/>
              <a:gd name="connsiteY0" fmla="*/ 26000 h 594531"/>
              <a:gd name="connsiteX1" fmla="*/ 76902 w 2168908"/>
              <a:gd name="connsiteY1" fmla="*/ 0 h 594531"/>
              <a:gd name="connsiteX2" fmla="*/ 2151579 w 2168908"/>
              <a:gd name="connsiteY2" fmla="*/ 12386 h 594531"/>
              <a:gd name="connsiteX3" fmla="*/ 2168905 w 2168908"/>
              <a:gd name="connsiteY3" fmla="*/ 108912 h 594531"/>
              <a:gd name="connsiteX4" fmla="*/ 2151579 w 2168908"/>
              <a:gd name="connsiteY4" fmla="*/ 583886 h 594531"/>
              <a:gd name="connsiteX5" fmla="*/ 2059993 w 2168908"/>
              <a:gd name="connsiteY5" fmla="*/ 594474 h 594531"/>
              <a:gd name="connsiteX6" fmla="*/ 9076 w 2168908"/>
              <a:gd name="connsiteY6" fmla="*/ 583886 h 594531"/>
              <a:gd name="connsiteX7" fmla="*/ 0 w 2168908"/>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147197 w 2316105"/>
              <a:gd name="connsiteY0" fmla="*/ 26000 h 594531"/>
              <a:gd name="connsiteX1" fmla="*/ 224099 w 2316105"/>
              <a:gd name="connsiteY1" fmla="*/ 0 h 594531"/>
              <a:gd name="connsiteX2" fmla="*/ 2298776 w 2316105"/>
              <a:gd name="connsiteY2" fmla="*/ 12386 h 594531"/>
              <a:gd name="connsiteX3" fmla="*/ 2316102 w 2316105"/>
              <a:gd name="connsiteY3" fmla="*/ 108912 h 594531"/>
              <a:gd name="connsiteX4" fmla="*/ 2298776 w 2316105"/>
              <a:gd name="connsiteY4" fmla="*/ 583886 h 594531"/>
              <a:gd name="connsiteX5" fmla="*/ 2207190 w 2316105"/>
              <a:gd name="connsiteY5" fmla="*/ 594474 h 594531"/>
              <a:gd name="connsiteX6" fmla="*/ 156273 w 2316105"/>
              <a:gd name="connsiteY6" fmla="*/ 583886 h 594531"/>
              <a:gd name="connsiteX7" fmla="*/ 142416 w 2316105"/>
              <a:gd name="connsiteY7" fmla="*/ 235975 h 594531"/>
              <a:gd name="connsiteX8" fmla="*/ 147197 w 2316105"/>
              <a:gd name="connsiteY8" fmla="*/ 26000 h 594531"/>
              <a:gd name="connsiteX0" fmla="*/ 154684 w 2323592"/>
              <a:gd name="connsiteY0" fmla="*/ 26000 h 594531"/>
              <a:gd name="connsiteX1" fmla="*/ 231586 w 2323592"/>
              <a:gd name="connsiteY1" fmla="*/ 0 h 594531"/>
              <a:gd name="connsiteX2" fmla="*/ 2306263 w 2323592"/>
              <a:gd name="connsiteY2" fmla="*/ 12386 h 594531"/>
              <a:gd name="connsiteX3" fmla="*/ 2323589 w 2323592"/>
              <a:gd name="connsiteY3" fmla="*/ 108912 h 594531"/>
              <a:gd name="connsiteX4" fmla="*/ 2306263 w 2323592"/>
              <a:gd name="connsiteY4" fmla="*/ 583886 h 594531"/>
              <a:gd name="connsiteX5" fmla="*/ 2214677 w 2323592"/>
              <a:gd name="connsiteY5" fmla="*/ 594474 h 594531"/>
              <a:gd name="connsiteX6" fmla="*/ 163760 w 2323592"/>
              <a:gd name="connsiteY6" fmla="*/ 583886 h 594531"/>
              <a:gd name="connsiteX7" fmla="*/ 158979 w 2323592"/>
              <a:gd name="connsiteY7" fmla="*/ 403879 h 594531"/>
              <a:gd name="connsiteX8" fmla="*/ 149903 w 2323592"/>
              <a:gd name="connsiteY8" fmla="*/ 235975 h 594531"/>
              <a:gd name="connsiteX9" fmla="*/ 154684 w 2323592"/>
              <a:gd name="connsiteY9" fmla="*/ 26000 h 594531"/>
              <a:gd name="connsiteX0" fmla="*/ 13665 w 2182573"/>
              <a:gd name="connsiteY0" fmla="*/ 26000 h 594531"/>
              <a:gd name="connsiteX1" fmla="*/ 90567 w 2182573"/>
              <a:gd name="connsiteY1" fmla="*/ 0 h 594531"/>
              <a:gd name="connsiteX2" fmla="*/ 2165244 w 2182573"/>
              <a:gd name="connsiteY2" fmla="*/ 12386 h 594531"/>
              <a:gd name="connsiteX3" fmla="*/ 2182570 w 2182573"/>
              <a:gd name="connsiteY3" fmla="*/ 108912 h 594531"/>
              <a:gd name="connsiteX4" fmla="*/ 2165244 w 2182573"/>
              <a:gd name="connsiteY4" fmla="*/ 583886 h 594531"/>
              <a:gd name="connsiteX5" fmla="*/ 2073658 w 2182573"/>
              <a:gd name="connsiteY5" fmla="*/ 594474 h 594531"/>
              <a:gd name="connsiteX6" fmla="*/ 22741 w 2182573"/>
              <a:gd name="connsiteY6" fmla="*/ 583886 h 594531"/>
              <a:gd name="connsiteX7" fmla="*/ 17960 w 2182573"/>
              <a:gd name="connsiteY7" fmla="*/ 403879 h 594531"/>
              <a:gd name="connsiteX8" fmla="*/ 8884 w 2182573"/>
              <a:gd name="connsiteY8" fmla="*/ 235975 h 594531"/>
              <a:gd name="connsiteX9" fmla="*/ 13665 w 2182573"/>
              <a:gd name="connsiteY9" fmla="*/ 26000 h 594531"/>
              <a:gd name="connsiteX0" fmla="*/ 13665 w 2202120"/>
              <a:gd name="connsiteY0" fmla="*/ 26000 h 594531"/>
              <a:gd name="connsiteX1" fmla="*/ 90567 w 2202120"/>
              <a:gd name="connsiteY1" fmla="*/ 0 h 594531"/>
              <a:gd name="connsiteX2" fmla="*/ 2165244 w 2202120"/>
              <a:gd name="connsiteY2" fmla="*/ 12386 h 594531"/>
              <a:gd name="connsiteX3" fmla="*/ 2182570 w 2202120"/>
              <a:gd name="connsiteY3" fmla="*/ 108912 h 594531"/>
              <a:gd name="connsiteX4" fmla="*/ 2192471 w 2202120"/>
              <a:gd name="connsiteY4" fmla="*/ 583886 h 594531"/>
              <a:gd name="connsiteX5" fmla="*/ 2073658 w 2202120"/>
              <a:gd name="connsiteY5" fmla="*/ 594474 h 594531"/>
              <a:gd name="connsiteX6" fmla="*/ 22741 w 2202120"/>
              <a:gd name="connsiteY6" fmla="*/ 583886 h 594531"/>
              <a:gd name="connsiteX7" fmla="*/ 17960 w 2202120"/>
              <a:gd name="connsiteY7" fmla="*/ 403879 h 594531"/>
              <a:gd name="connsiteX8" fmla="*/ 8884 w 2202120"/>
              <a:gd name="connsiteY8" fmla="*/ 235975 h 594531"/>
              <a:gd name="connsiteX9" fmla="*/ 13665 w 2202120"/>
              <a:gd name="connsiteY9" fmla="*/ 26000 h 594531"/>
              <a:gd name="connsiteX0" fmla="*/ 13665 w 2202036"/>
              <a:gd name="connsiteY0" fmla="*/ 26000 h 594531"/>
              <a:gd name="connsiteX1" fmla="*/ 90567 w 2202036"/>
              <a:gd name="connsiteY1" fmla="*/ 0 h 594531"/>
              <a:gd name="connsiteX2" fmla="*/ 2165244 w 2202036"/>
              <a:gd name="connsiteY2" fmla="*/ 12386 h 594531"/>
              <a:gd name="connsiteX3" fmla="*/ 2182570 w 2202036"/>
              <a:gd name="connsiteY3" fmla="*/ 108912 h 594531"/>
              <a:gd name="connsiteX4" fmla="*/ 2191645 w 2202036"/>
              <a:gd name="connsiteY4" fmla="*/ 422031 h 594531"/>
              <a:gd name="connsiteX5" fmla="*/ 2192471 w 2202036"/>
              <a:gd name="connsiteY5" fmla="*/ 583886 h 594531"/>
              <a:gd name="connsiteX6" fmla="*/ 2073658 w 2202036"/>
              <a:gd name="connsiteY6" fmla="*/ 594474 h 594531"/>
              <a:gd name="connsiteX7" fmla="*/ 22741 w 2202036"/>
              <a:gd name="connsiteY7" fmla="*/ 583886 h 594531"/>
              <a:gd name="connsiteX8" fmla="*/ 17960 w 2202036"/>
              <a:gd name="connsiteY8" fmla="*/ 403879 h 594531"/>
              <a:gd name="connsiteX9" fmla="*/ 8884 w 2202036"/>
              <a:gd name="connsiteY9" fmla="*/ 235975 h 594531"/>
              <a:gd name="connsiteX10" fmla="*/ 13665 w 2202036"/>
              <a:gd name="connsiteY10" fmla="*/ 26000 h 594531"/>
              <a:gd name="connsiteX0" fmla="*/ 142254 w 2330625"/>
              <a:gd name="connsiteY0" fmla="*/ 26000 h 594531"/>
              <a:gd name="connsiteX1" fmla="*/ 219156 w 2330625"/>
              <a:gd name="connsiteY1" fmla="*/ 0 h 594531"/>
              <a:gd name="connsiteX2" fmla="*/ 2293833 w 2330625"/>
              <a:gd name="connsiteY2" fmla="*/ 12386 h 594531"/>
              <a:gd name="connsiteX3" fmla="*/ 2311159 w 2330625"/>
              <a:gd name="connsiteY3" fmla="*/ 108912 h 594531"/>
              <a:gd name="connsiteX4" fmla="*/ 2320234 w 2330625"/>
              <a:gd name="connsiteY4" fmla="*/ 422031 h 594531"/>
              <a:gd name="connsiteX5" fmla="*/ 2321060 w 2330625"/>
              <a:gd name="connsiteY5" fmla="*/ 583886 h 594531"/>
              <a:gd name="connsiteX6" fmla="*/ 2202247 w 2330625"/>
              <a:gd name="connsiteY6" fmla="*/ 594474 h 594531"/>
              <a:gd name="connsiteX7" fmla="*/ 151330 w 2330625"/>
              <a:gd name="connsiteY7" fmla="*/ 583886 h 594531"/>
              <a:gd name="connsiteX8" fmla="*/ 155624 w 2330625"/>
              <a:gd name="connsiteY8" fmla="*/ 512790 h 594531"/>
              <a:gd name="connsiteX9" fmla="*/ 146549 w 2330625"/>
              <a:gd name="connsiteY9" fmla="*/ 403879 h 594531"/>
              <a:gd name="connsiteX10" fmla="*/ 137473 w 2330625"/>
              <a:gd name="connsiteY10" fmla="*/ 235975 h 594531"/>
              <a:gd name="connsiteX11" fmla="*/ 142254 w 2330625"/>
              <a:gd name="connsiteY11" fmla="*/ 26000 h 594531"/>
              <a:gd name="connsiteX0" fmla="*/ 13413 w 2201784"/>
              <a:gd name="connsiteY0" fmla="*/ 26000 h 594531"/>
              <a:gd name="connsiteX1" fmla="*/ 90315 w 2201784"/>
              <a:gd name="connsiteY1" fmla="*/ 0 h 594531"/>
              <a:gd name="connsiteX2" fmla="*/ 2164992 w 2201784"/>
              <a:gd name="connsiteY2" fmla="*/ 12386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 name="connsiteX0" fmla="*/ 13413 w 2201784"/>
              <a:gd name="connsiteY0" fmla="*/ 26000 h 594531"/>
              <a:gd name="connsiteX1" fmla="*/ 90315 w 2201784"/>
              <a:gd name="connsiteY1" fmla="*/ 0 h 594531"/>
              <a:gd name="connsiteX2" fmla="*/ 2170127 w 2201784"/>
              <a:gd name="connsiteY2" fmla="*/ 33245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 name="connsiteX0" fmla="*/ 13413 w 2201784"/>
              <a:gd name="connsiteY0" fmla="*/ 26000 h 594531"/>
              <a:gd name="connsiteX1" fmla="*/ 90315 w 2201784"/>
              <a:gd name="connsiteY1" fmla="*/ 0 h 594531"/>
              <a:gd name="connsiteX2" fmla="*/ 2170127 w 2201784"/>
              <a:gd name="connsiteY2" fmla="*/ 33245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1784" h="594531">
                <a:moveTo>
                  <a:pt x="13413" y="26000"/>
                </a:moveTo>
                <a:cubicBezTo>
                  <a:pt x="37534" y="24897"/>
                  <a:pt x="66194" y="1103"/>
                  <a:pt x="90315" y="0"/>
                </a:cubicBezTo>
                <a:cubicBezTo>
                  <a:pt x="781874" y="4129"/>
                  <a:pt x="1607589" y="24681"/>
                  <a:pt x="2170127" y="33245"/>
                </a:cubicBezTo>
                <a:cubicBezTo>
                  <a:pt x="2169852" y="63908"/>
                  <a:pt x="2182593" y="78249"/>
                  <a:pt x="2182318" y="108912"/>
                </a:cubicBezTo>
                <a:cubicBezTo>
                  <a:pt x="2188231" y="177186"/>
                  <a:pt x="2189743" y="342869"/>
                  <a:pt x="2191393" y="422031"/>
                </a:cubicBezTo>
                <a:cubicBezTo>
                  <a:pt x="2193043" y="501193"/>
                  <a:pt x="2213396" y="555146"/>
                  <a:pt x="2192219" y="583886"/>
                </a:cubicBezTo>
                <a:cubicBezTo>
                  <a:pt x="2172279" y="582877"/>
                  <a:pt x="2093346" y="595483"/>
                  <a:pt x="2073406" y="594474"/>
                </a:cubicBezTo>
                <a:lnTo>
                  <a:pt x="22489" y="583886"/>
                </a:lnTo>
                <a:cubicBezTo>
                  <a:pt x="5849" y="592962"/>
                  <a:pt x="27580" y="542791"/>
                  <a:pt x="26783" y="512790"/>
                </a:cubicBezTo>
                <a:cubicBezTo>
                  <a:pt x="25986" y="482789"/>
                  <a:pt x="18464" y="450015"/>
                  <a:pt x="17708" y="403879"/>
                </a:cubicBezTo>
                <a:cubicBezTo>
                  <a:pt x="16952" y="357743"/>
                  <a:pt x="-14855" y="308787"/>
                  <a:pt x="8632" y="235975"/>
                </a:cubicBezTo>
                <a:cubicBezTo>
                  <a:pt x="7119" y="142994"/>
                  <a:pt x="-201" y="65329"/>
                  <a:pt x="13413" y="26000"/>
                </a:cubicBezTo>
                <a:close/>
              </a:path>
            </a:pathLst>
          </a:custGeom>
          <a:solidFill>
            <a:srgbClr val="D9D4D0">
              <a:alpha val="35000"/>
            </a:srgbClr>
          </a:solidFill>
          <a:ln>
            <a:noFill/>
          </a:ln>
          <a:effectLst>
            <a:softEdge rad="63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79223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3E905E4-EF0C-4890-85FA-2CF6EEF555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a:ea typeface="+mn-ea"/>
              <a:cs typeface="+mn-cs"/>
            </a:endParaRPr>
          </a:p>
        </p:txBody>
      </p:sp>
      <p:sp>
        <p:nvSpPr>
          <p:cNvPr id="2" name="Otsikko 1">
            <a:extLst>
              <a:ext uri="{FF2B5EF4-FFF2-40B4-BE49-F238E27FC236}">
                <a16:creationId xmlns:a16="http://schemas.microsoft.com/office/drawing/2014/main" id="{DAE49697-924D-46B4-8252-68EDBB1F7A1D}"/>
              </a:ext>
            </a:extLst>
          </p:cNvPr>
          <p:cNvSpPr>
            <a:spLocks noGrp="1"/>
          </p:cNvSpPr>
          <p:nvPr>
            <p:ph type="title"/>
          </p:nvPr>
        </p:nvSpPr>
        <p:spPr>
          <a:xfrm>
            <a:off x="448056" y="388800"/>
            <a:ext cx="3452432" cy="860400"/>
          </a:xfrm>
        </p:spPr>
        <p:txBody>
          <a:bodyPr anchor="b">
            <a:normAutofit/>
          </a:bodyPr>
          <a:lstStyle/>
          <a:p>
            <a:r>
              <a:rPr lang="fi-FI" dirty="0"/>
              <a:t>Reaalikoepäivät</a:t>
            </a:r>
          </a:p>
        </p:txBody>
      </p:sp>
      <p:cxnSp>
        <p:nvCxnSpPr>
          <p:cNvPr id="13" name="Straight Connector 12">
            <a:extLst>
              <a:ext uri="{FF2B5EF4-FFF2-40B4-BE49-F238E27FC236}">
                <a16:creationId xmlns:a16="http://schemas.microsoft.com/office/drawing/2014/main" id="{B32E796E-8D19-4926-B7B8-653B0193901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50000" y="1609200"/>
            <a:ext cx="3454116"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Content Placeholder 7">
            <a:extLst>
              <a:ext uri="{FF2B5EF4-FFF2-40B4-BE49-F238E27FC236}">
                <a16:creationId xmlns:a16="http://schemas.microsoft.com/office/drawing/2014/main" id="{56B76A29-3D8C-4CC9-A967-404D2EA29855}"/>
              </a:ext>
            </a:extLst>
          </p:cNvPr>
          <p:cNvSpPr>
            <a:spLocks noGrp="1"/>
          </p:cNvSpPr>
          <p:nvPr>
            <p:ph idx="1"/>
          </p:nvPr>
        </p:nvSpPr>
        <p:spPr>
          <a:xfrm>
            <a:off x="448056" y="1944000"/>
            <a:ext cx="3452432" cy="4006800"/>
          </a:xfrm>
        </p:spPr>
        <p:txBody>
          <a:bodyPr vert="horz" wrap="square" lIns="0" tIns="0" rIns="91440" bIns="0" rtlCol="0" anchor="t">
            <a:normAutofit/>
          </a:bodyPr>
          <a:lstStyle/>
          <a:p>
            <a:pPr marL="1905" indent="0">
              <a:buNone/>
            </a:pPr>
            <a:r>
              <a:rPr lang="en-US" dirty="0">
                <a:solidFill>
                  <a:srgbClr val="FFFFFF"/>
                </a:solidFill>
              </a:rPr>
              <a:t>                 HUOMIO!</a:t>
            </a:r>
            <a:endParaRPr lang="fi-FI" dirty="0"/>
          </a:p>
          <a:p>
            <a:pPr marL="449580" indent="-447675"/>
            <a:endParaRPr lang="en-US" dirty="0">
              <a:solidFill>
                <a:srgbClr val="FFFFFF">
                  <a:alpha val="55000"/>
                </a:srgbClr>
              </a:solidFill>
            </a:endParaRPr>
          </a:p>
          <a:p>
            <a:pPr marL="449580" indent="-447675"/>
            <a:r>
              <a:rPr lang="fi-FI" dirty="0">
                <a:solidFill>
                  <a:srgbClr val="FFFFFF"/>
                </a:solidFill>
                <a:ea typeface="+mn-lt"/>
                <a:cs typeface="+mn-lt"/>
              </a:rPr>
              <a:t>Yhdellä tutkintokerralla voi suorittaa kaksi reaalikoetta, sillä reaalikokeille on varattu kaksi koepäivää</a:t>
            </a:r>
            <a:endParaRPr lang="en-US" dirty="0">
              <a:solidFill>
                <a:srgbClr val="FFFFFF"/>
              </a:solidFill>
            </a:endParaRPr>
          </a:p>
        </p:txBody>
      </p:sp>
      <p:pic>
        <p:nvPicPr>
          <p:cNvPr id="4" name="Kuva 4">
            <a:extLst>
              <a:ext uri="{FF2B5EF4-FFF2-40B4-BE49-F238E27FC236}">
                <a16:creationId xmlns:a16="http://schemas.microsoft.com/office/drawing/2014/main" id="{F905D1A6-CC65-49EE-956C-6D686FD28AD1}"/>
              </a:ext>
            </a:extLst>
          </p:cNvPr>
          <p:cNvPicPr>
            <a:picLocks noChangeAspect="1"/>
          </p:cNvPicPr>
          <p:nvPr/>
        </p:nvPicPr>
        <p:blipFill>
          <a:blip r:embed="rId2"/>
          <a:stretch>
            <a:fillRect/>
          </a:stretch>
        </p:blipFill>
        <p:spPr>
          <a:xfrm>
            <a:off x="4699365" y="450000"/>
            <a:ext cx="6717070" cy="5508000"/>
          </a:xfrm>
          <a:prstGeom prst="rect">
            <a:avLst/>
          </a:prstGeom>
        </p:spPr>
      </p:pic>
    </p:spTree>
    <p:extLst>
      <p:ext uri="{BB962C8B-B14F-4D97-AF65-F5344CB8AC3E}">
        <p14:creationId xmlns:p14="http://schemas.microsoft.com/office/powerpoint/2010/main" val="17671265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22A62332-FD85-4956-B6DD-AECE2CD5E9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a:ea typeface="+mn-ea"/>
              <a:cs typeface="+mn-cs"/>
            </a:endParaRPr>
          </a:p>
        </p:txBody>
      </p:sp>
      <p:sp>
        <p:nvSpPr>
          <p:cNvPr id="2" name="Otsikko 1">
            <a:extLst>
              <a:ext uri="{FF2B5EF4-FFF2-40B4-BE49-F238E27FC236}">
                <a16:creationId xmlns:a16="http://schemas.microsoft.com/office/drawing/2014/main" id="{D97713F1-96F5-4A87-9316-2E2531AC08FE}"/>
              </a:ext>
            </a:extLst>
          </p:cNvPr>
          <p:cNvSpPr>
            <a:spLocks noGrp="1"/>
          </p:cNvSpPr>
          <p:nvPr>
            <p:ph type="title"/>
          </p:nvPr>
        </p:nvSpPr>
        <p:spPr>
          <a:xfrm>
            <a:off x="448056" y="226800"/>
            <a:ext cx="4694400" cy="2954655"/>
          </a:xfrm>
        </p:spPr>
        <p:txBody>
          <a:bodyPr wrap="square">
            <a:normAutofit/>
          </a:bodyPr>
          <a:lstStyle/>
          <a:p>
            <a:r>
              <a:rPr lang="fi-FI" sz="5400">
                <a:ea typeface="+mj-lt"/>
                <a:cs typeface="+mj-lt"/>
              </a:rPr>
              <a:t>Ainekohtaiset määräykset</a:t>
            </a:r>
          </a:p>
          <a:p>
            <a:endParaRPr lang="fi-FI" sz="5400"/>
          </a:p>
        </p:txBody>
      </p:sp>
      <p:pic>
        <p:nvPicPr>
          <p:cNvPr id="8" name="Kuva 8" descr="Kuva, joka sisältää kohteen teksti, liitutaulu&#10;&#10;Kuvaus luotu automaattisesti">
            <a:extLst>
              <a:ext uri="{FF2B5EF4-FFF2-40B4-BE49-F238E27FC236}">
                <a16:creationId xmlns:a16="http://schemas.microsoft.com/office/drawing/2014/main" id="{4B791B2B-639D-4BFD-AE54-045E057041AA}"/>
              </a:ext>
            </a:extLst>
          </p:cNvPr>
          <p:cNvPicPr>
            <a:picLocks noChangeAspect="1"/>
          </p:cNvPicPr>
          <p:nvPr/>
        </p:nvPicPr>
        <p:blipFill>
          <a:blip r:embed="rId2"/>
          <a:stretch>
            <a:fillRect/>
          </a:stretch>
        </p:blipFill>
        <p:spPr>
          <a:xfrm>
            <a:off x="449999" y="3709296"/>
            <a:ext cx="4726800" cy="2647008"/>
          </a:xfrm>
          <a:prstGeom prst="rect">
            <a:avLst/>
          </a:prstGeom>
        </p:spPr>
      </p:pic>
      <p:cxnSp>
        <p:nvCxnSpPr>
          <p:cNvPr id="15" name="Straight Connector 14">
            <a:extLst>
              <a:ext uri="{FF2B5EF4-FFF2-40B4-BE49-F238E27FC236}">
                <a16:creationId xmlns:a16="http://schemas.microsoft.com/office/drawing/2014/main" id="{7F935FD8-9F2E-4F15-8ED9-1C692DA6F35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16000" y="450000"/>
            <a:ext cx="0" cy="59652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Sisällön paikkamerkki 2">
            <a:extLst>
              <a:ext uri="{FF2B5EF4-FFF2-40B4-BE49-F238E27FC236}">
                <a16:creationId xmlns:a16="http://schemas.microsoft.com/office/drawing/2014/main" id="{B0A0E817-D063-4524-B478-3153439D4C8A}"/>
              </a:ext>
            </a:extLst>
          </p:cNvPr>
          <p:cNvSpPr>
            <a:spLocks noGrp="1"/>
          </p:cNvSpPr>
          <p:nvPr>
            <p:ph idx="1"/>
          </p:nvPr>
        </p:nvSpPr>
        <p:spPr>
          <a:xfrm>
            <a:off x="6094800" y="323999"/>
            <a:ext cx="5184000" cy="6091200"/>
          </a:xfrm>
        </p:spPr>
        <p:txBody>
          <a:bodyPr vert="horz" lIns="0" tIns="0" rIns="91440" bIns="0" rtlCol="0">
            <a:normAutofit/>
          </a:bodyPr>
          <a:lstStyle/>
          <a:p>
            <a:pPr marL="449580" indent="-447675"/>
            <a:r>
              <a:rPr lang="fi-FI">
                <a:ea typeface="+mn-lt"/>
                <a:cs typeface="+mn-lt"/>
              </a:rPr>
              <a:t>Matematiikka</a:t>
            </a:r>
            <a:endParaRPr lang="fi-FI" i="1">
              <a:ea typeface="+mn-lt"/>
              <a:cs typeface="+mn-lt"/>
            </a:endParaRPr>
          </a:p>
          <a:p>
            <a:pPr marL="449580" indent="-447675"/>
            <a:r>
              <a:rPr lang="fi-FI">
                <a:ea typeface="+mn-lt"/>
                <a:cs typeface="+mn-lt"/>
              </a:rPr>
              <a:t>Matematiikassa järjestetään kahden tason kokeet, lyhyen ja pitkän oppimäärän mukaisesti. </a:t>
            </a:r>
            <a:endParaRPr lang="fi-FI" dirty="0">
              <a:ea typeface="+mn-lt"/>
              <a:cs typeface="+mn-lt"/>
            </a:endParaRPr>
          </a:p>
          <a:p>
            <a:pPr marL="449580" indent="-447675"/>
            <a:r>
              <a:rPr lang="fi-FI">
                <a:ea typeface="+mn-lt"/>
                <a:cs typeface="+mn-lt"/>
              </a:rPr>
              <a:t>Kokelas voi valita, minkä tasoisen kokeen suorittaa, riippumatta siitä, kumman oppimäärän on lukiossa opiskellut.</a:t>
            </a:r>
          </a:p>
          <a:p>
            <a:pPr marL="449580" indent="-447675"/>
            <a:r>
              <a:rPr lang="fi-FI">
                <a:ea typeface="+mn-lt"/>
                <a:cs typeface="+mn-lt"/>
              </a:rPr>
              <a:t>Matematiikan koe on kaksiosainen. </a:t>
            </a:r>
            <a:endParaRPr lang="fi-FI" dirty="0">
              <a:ea typeface="+mn-lt"/>
              <a:cs typeface="+mn-lt"/>
            </a:endParaRPr>
          </a:p>
          <a:p>
            <a:pPr marL="449580" indent="-447675"/>
            <a:r>
              <a:rPr lang="fi-FI">
                <a:ea typeface="+mn-lt"/>
                <a:cs typeface="+mn-lt"/>
              </a:rPr>
              <a:t>A-osa tehdään ilman laskinta ja lisäksi koejärjestelmässä olevien ohjelmien käyttöä rajoitetaan, B-osassa ne ovat kaikki kokelaan käytössä.</a:t>
            </a:r>
            <a:endParaRPr lang="fi-FI"/>
          </a:p>
        </p:txBody>
      </p:sp>
    </p:spTree>
    <p:extLst>
      <p:ext uri="{BB962C8B-B14F-4D97-AF65-F5344CB8AC3E}">
        <p14:creationId xmlns:p14="http://schemas.microsoft.com/office/powerpoint/2010/main" val="4014502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973648A-AE26-4A3B-8DB9-12CD88470456}"/>
              </a:ext>
            </a:extLst>
          </p:cNvPr>
          <p:cNvSpPr>
            <a:spLocks noGrp="1"/>
          </p:cNvSpPr>
          <p:nvPr>
            <p:ph type="title"/>
          </p:nvPr>
        </p:nvSpPr>
        <p:spPr/>
        <p:txBody>
          <a:bodyPr/>
          <a:lstStyle/>
          <a:p>
            <a:r>
              <a:rPr lang="fi-FI" dirty="0">
                <a:ea typeface="+mj-lt"/>
                <a:cs typeface="+mj-lt"/>
              </a:rPr>
              <a:t>Yo-tutkinnon arvosanat</a:t>
            </a:r>
            <a:endParaRPr lang="fi-FI" dirty="0"/>
          </a:p>
        </p:txBody>
      </p:sp>
      <p:graphicFrame>
        <p:nvGraphicFramePr>
          <p:cNvPr id="5" name="Sisällön paikkamerkki 4">
            <a:extLst>
              <a:ext uri="{FF2B5EF4-FFF2-40B4-BE49-F238E27FC236}">
                <a16:creationId xmlns:a16="http://schemas.microsoft.com/office/drawing/2014/main" id="{27F245C3-C0CE-42DC-9703-C490A84C660A}"/>
              </a:ext>
            </a:extLst>
          </p:cNvPr>
          <p:cNvGraphicFramePr>
            <a:graphicFrameLocks noGrp="1"/>
          </p:cNvGraphicFramePr>
          <p:nvPr>
            <p:ph idx="1"/>
            <p:extLst>
              <p:ext uri="{D42A27DB-BD31-4B8C-83A1-F6EECF244321}">
                <p14:modId xmlns:p14="http://schemas.microsoft.com/office/powerpoint/2010/main" val="2661203299"/>
              </p:ext>
            </p:extLst>
          </p:nvPr>
        </p:nvGraphicFramePr>
        <p:xfrm>
          <a:off x="1050925" y="1825625"/>
          <a:ext cx="9810749" cy="4662805"/>
        </p:xfrm>
        <a:graphic>
          <a:graphicData uri="http://schemas.openxmlformats.org/drawingml/2006/table">
            <a:tbl>
              <a:tblPr firstRow="1" bandRow="1">
                <a:tableStyleId>{5C22544A-7EE6-4342-B048-85BDC9FD1C3A}</a:tableStyleId>
              </a:tblPr>
              <a:tblGrid>
                <a:gridCol w="4618806">
                  <a:extLst>
                    <a:ext uri="{9D8B030D-6E8A-4147-A177-3AD203B41FA5}">
                      <a16:colId xmlns:a16="http://schemas.microsoft.com/office/drawing/2014/main" val="2097565119"/>
                    </a:ext>
                  </a:extLst>
                </a:gridCol>
                <a:gridCol w="5191943">
                  <a:extLst>
                    <a:ext uri="{9D8B030D-6E8A-4147-A177-3AD203B41FA5}">
                      <a16:colId xmlns:a16="http://schemas.microsoft.com/office/drawing/2014/main" val="1941093322"/>
                    </a:ext>
                  </a:extLst>
                </a:gridCol>
              </a:tblGrid>
              <a:tr h="666115">
                <a:tc>
                  <a:txBody>
                    <a:bodyPr/>
                    <a:lstStyle/>
                    <a:p>
                      <a:pPr marL="0" algn="l" rtl="0" eaLnBrk="1" latinLnBrk="0" hangingPunct="1">
                        <a:spcBef>
                          <a:spcPts val="0"/>
                        </a:spcBef>
                        <a:spcAft>
                          <a:spcPts val="0"/>
                        </a:spcAft>
                      </a:pPr>
                      <a:r>
                        <a:rPr lang="fi-FI" sz="1900" kern="1200" spc="0">
                          <a:effectLst/>
                        </a:rPr>
                        <a:t>Laudatur</a:t>
                      </a:r>
                      <a:endParaRPr lang="fi-FI">
                        <a:effectLst/>
                      </a:endParaRPr>
                    </a:p>
                  </a:txBody>
                  <a:tcPr marL="0" marR="0" marT="0" marB="0" anchor="ctr"/>
                </a:tc>
                <a:tc>
                  <a:txBody>
                    <a:bodyPr/>
                    <a:lstStyle/>
                    <a:p>
                      <a:pPr marL="0" algn="l" rtl="0" eaLnBrk="1" latinLnBrk="0" hangingPunct="1">
                        <a:spcBef>
                          <a:spcPts val="0"/>
                        </a:spcBef>
                        <a:spcAft>
                          <a:spcPts val="0"/>
                        </a:spcAft>
                      </a:pPr>
                      <a:r>
                        <a:rPr lang="fi-FI" sz="1900" kern="1200" spc="0">
                          <a:effectLst/>
                        </a:rPr>
                        <a:t>kiitetään</a:t>
                      </a:r>
                      <a:endParaRPr lang="fi-FI">
                        <a:effectLst/>
                      </a:endParaRPr>
                    </a:p>
                  </a:txBody>
                  <a:tcPr marL="0" marR="0" marT="0" marB="0" anchor="ctr"/>
                </a:tc>
                <a:extLst>
                  <a:ext uri="{0D108BD9-81ED-4DB2-BD59-A6C34878D82A}">
                    <a16:rowId xmlns:a16="http://schemas.microsoft.com/office/drawing/2014/main" val="1692369040"/>
                  </a:ext>
                </a:extLst>
              </a:tr>
              <a:tr h="666115">
                <a:tc>
                  <a:txBody>
                    <a:bodyPr/>
                    <a:lstStyle/>
                    <a:p>
                      <a:pPr marL="0" algn="l" rtl="0" eaLnBrk="1" latinLnBrk="0" hangingPunct="1">
                        <a:spcBef>
                          <a:spcPts val="0"/>
                        </a:spcBef>
                        <a:spcAft>
                          <a:spcPts val="0"/>
                        </a:spcAft>
                      </a:pPr>
                      <a:r>
                        <a:rPr lang="fi-FI" sz="1900" kern="1200" spc="0">
                          <a:effectLst/>
                        </a:rPr>
                        <a:t>Eximia cum laude approbatur</a:t>
                      </a:r>
                      <a:endParaRPr lang="fi-FI">
                        <a:effectLst/>
                      </a:endParaRPr>
                    </a:p>
                  </a:txBody>
                  <a:tcPr marL="0" marR="0" marT="0" marB="0" anchor="ctr"/>
                </a:tc>
                <a:tc>
                  <a:txBody>
                    <a:bodyPr/>
                    <a:lstStyle/>
                    <a:p>
                      <a:pPr marL="0" algn="l" rtl="0" eaLnBrk="1" latinLnBrk="0" hangingPunct="1">
                        <a:spcBef>
                          <a:spcPts val="0"/>
                        </a:spcBef>
                        <a:spcAft>
                          <a:spcPts val="0"/>
                        </a:spcAft>
                      </a:pPr>
                      <a:r>
                        <a:rPr lang="fi-FI" sz="1900" kern="1200" spc="0">
                          <a:effectLst/>
                        </a:rPr>
                        <a:t>erinomaisin kiitoksin hyväksytään</a:t>
                      </a:r>
                      <a:endParaRPr lang="fi-FI">
                        <a:effectLst/>
                      </a:endParaRPr>
                    </a:p>
                  </a:txBody>
                  <a:tcPr marL="0" marR="0" marT="0" marB="0" anchor="ctr"/>
                </a:tc>
                <a:extLst>
                  <a:ext uri="{0D108BD9-81ED-4DB2-BD59-A6C34878D82A}">
                    <a16:rowId xmlns:a16="http://schemas.microsoft.com/office/drawing/2014/main" val="86880417"/>
                  </a:ext>
                </a:extLst>
              </a:tr>
              <a:tr h="666115">
                <a:tc>
                  <a:txBody>
                    <a:bodyPr/>
                    <a:lstStyle/>
                    <a:p>
                      <a:pPr marL="0" algn="l" rtl="0" eaLnBrk="1" latinLnBrk="0" hangingPunct="1">
                        <a:spcBef>
                          <a:spcPts val="0"/>
                        </a:spcBef>
                        <a:spcAft>
                          <a:spcPts val="0"/>
                        </a:spcAft>
                      </a:pPr>
                      <a:r>
                        <a:rPr lang="fi-FI" sz="1900" kern="1200" spc="0">
                          <a:effectLst/>
                        </a:rPr>
                        <a:t>Magna cum laude approbatur</a:t>
                      </a:r>
                      <a:endParaRPr lang="fi-FI">
                        <a:effectLst/>
                      </a:endParaRPr>
                    </a:p>
                  </a:txBody>
                  <a:tcPr marL="0" marR="0" marT="0" marB="0" anchor="ctr"/>
                </a:tc>
                <a:tc>
                  <a:txBody>
                    <a:bodyPr/>
                    <a:lstStyle/>
                    <a:p>
                      <a:pPr marL="0" algn="l" rtl="0" eaLnBrk="1" latinLnBrk="0" hangingPunct="1">
                        <a:spcBef>
                          <a:spcPts val="0"/>
                        </a:spcBef>
                        <a:spcAft>
                          <a:spcPts val="0"/>
                        </a:spcAft>
                      </a:pPr>
                      <a:r>
                        <a:rPr lang="fi-FI" sz="1900" kern="1200" spc="0">
                          <a:effectLst/>
                        </a:rPr>
                        <a:t>suurin kiitoksin hyväksytään</a:t>
                      </a:r>
                      <a:endParaRPr lang="fi-FI">
                        <a:effectLst/>
                      </a:endParaRPr>
                    </a:p>
                  </a:txBody>
                  <a:tcPr marL="0" marR="0" marT="0" marB="0" anchor="ctr"/>
                </a:tc>
                <a:extLst>
                  <a:ext uri="{0D108BD9-81ED-4DB2-BD59-A6C34878D82A}">
                    <a16:rowId xmlns:a16="http://schemas.microsoft.com/office/drawing/2014/main" val="3401812182"/>
                  </a:ext>
                </a:extLst>
              </a:tr>
              <a:tr h="666115">
                <a:tc>
                  <a:txBody>
                    <a:bodyPr/>
                    <a:lstStyle/>
                    <a:p>
                      <a:pPr marL="0" algn="l" rtl="0" eaLnBrk="1" latinLnBrk="0" hangingPunct="1">
                        <a:spcBef>
                          <a:spcPts val="0"/>
                        </a:spcBef>
                        <a:spcAft>
                          <a:spcPts val="0"/>
                        </a:spcAft>
                      </a:pPr>
                      <a:r>
                        <a:rPr lang="fi-FI" sz="1900" kern="1200" spc="0">
                          <a:effectLst/>
                        </a:rPr>
                        <a:t>Cum laude approbatur</a:t>
                      </a:r>
                      <a:endParaRPr lang="fi-FI">
                        <a:effectLst/>
                      </a:endParaRPr>
                    </a:p>
                  </a:txBody>
                  <a:tcPr marL="0" marR="0" marT="0" marB="0" anchor="ctr"/>
                </a:tc>
                <a:tc>
                  <a:txBody>
                    <a:bodyPr/>
                    <a:lstStyle/>
                    <a:p>
                      <a:pPr marL="0" algn="l" rtl="0" eaLnBrk="1" latinLnBrk="0" hangingPunct="1">
                        <a:spcBef>
                          <a:spcPts val="0"/>
                        </a:spcBef>
                        <a:spcAft>
                          <a:spcPts val="0"/>
                        </a:spcAft>
                      </a:pPr>
                      <a:r>
                        <a:rPr lang="fi-FI" sz="1900" kern="1200" spc="0">
                          <a:effectLst/>
                        </a:rPr>
                        <a:t>kiitoksin hyväksytään</a:t>
                      </a:r>
                      <a:endParaRPr lang="fi-FI">
                        <a:effectLst/>
                      </a:endParaRPr>
                    </a:p>
                  </a:txBody>
                  <a:tcPr marL="0" marR="0" marT="0" marB="0" anchor="ctr"/>
                </a:tc>
                <a:extLst>
                  <a:ext uri="{0D108BD9-81ED-4DB2-BD59-A6C34878D82A}">
                    <a16:rowId xmlns:a16="http://schemas.microsoft.com/office/drawing/2014/main" val="1025524850"/>
                  </a:ext>
                </a:extLst>
              </a:tr>
              <a:tr h="666115">
                <a:tc>
                  <a:txBody>
                    <a:bodyPr/>
                    <a:lstStyle/>
                    <a:p>
                      <a:pPr marL="0" algn="l" rtl="0" eaLnBrk="1" latinLnBrk="0" hangingPunct="1">
                        <a:spcBef>
                          <a:spcPts val="0"/>
                        </a:spcBef>
                        <a:spcAft>
                          <a:spcPts val="0"/>
                        </a:spcAft>
                      </a:pPr>
                      <a:r>
                        <a:rPr lang="fi-FI" sz="1900" kern="1200" spc="0">
                          <a:effectLst/>
                        </a:rPr>
                        <a:t>Lubenter approbatur</a:t>
                      </a:r>
                      <a:endParaRPr lang="fi-FI">
                        <a:effectLst/>
                      </a:endParaRPr>
                    </a:p>
                  </a:txBody>
                  <a:tcPr marL="0" marR="0" marT="0" marB="0" anchor="ctr"/>
                </a:tc>
                <a:tc>
                  <a:txBody>
                    <a:bodyPr/>
                    <a:lstStyle/>
                    <a:p>
                      <a:pPr marL="0" algn="l" rtl="0" eaLnBrk="1" latinLnBrk="0" hangingPunct="1">
                        <a:spcBef>
                          <a:spcPts val="0"/>
                        </a:spcBef>
                        <a:spcAft>
                          <a:spcPts val="0"/>
                        </a:spcAft>
                      </a:pPr>
                      <a:r>
                        <a:rPr lang="fi-FI" sz="1900" kern="1200" spc="0">
                          <a:effectLst/>
                        </a:rPr>
                        <a:t>mielihyvin hyväksytään</a:t>
                      </a:r>
                      <a:endParaRPr lang="fi-FI">
                        <a:effectLst/>
                      </a:endParaRPr>
                    </a:p>
                  </a:txBody>
                  <a:tcPr marL="0" marR="0" marT="0" marB="0" anchor="ctr"/>
                </a:tc>
                <a:extLst>
                  <a:ext uri="{0D108BD9-81ED-4DB2-BD59-A6C34878D82A}">
                    <a16:rowId xmlns:a16="http://schemas.microsoft.com/office/drawing/2014/main" val="3906997578"/>
                  </a:ext>
                </a:extLst>
              </a:tr>
              <a:tr h="666115">
                <a:tc>
                  <a:txBody>
                    <a:bodyPr/>
                    <a:lstStyle/>
                    <a:p>
                      <a:pPr marL="0" algn="l" rtl="0" eaLnBrk="1" latinLnBrk="0" hangingPunct="1">
                        <a:spcBef>
                          <a:spcPts val="0"/>
                        </a:spcBef>
                        <a:spcAft>
                          <a:spcPts val="0"/>
                        </a:spcAft>
                      </a:pPr>
                      <a:r>
                        <a:rPr lang="fi-FI" sz="1900" kern="1200" spc="0">
                          <a:effectLst/>
                        </a:rPr>
                        <a:t>Approbatur</a:t>
                      </a:r>
                      <a:endParaRPr lang="fi-FI">
                        <a:effectLst/>
                      </a:endParaRPr>
                    </a:p>
                  </a:txBody>
                  <a:tcPr marL="0" marR="0" marT="0" marB="0" anchor="ctr"/>
                </a:tc>
                <a:tc>
                  <a:txBody>
                    <a:bodyPr/>
                    <a:lstStyle/>
                    <a:p>
                      <a:pPr marL="0" algn="l" rtl="0" eaLnBrk="1" latinLnBrk="0" hangingPunct="1">
                        <a:spcBef>
                          <a:spcPts val="0"/>
                        </a:spcBef>
                        <a:spcAft>
                          <a:spcPts val="0"/>
                        </a:spcAft>
                      </a:pPr>
                      <a:r>
                        <a:rPr lang="fi-FI" sz="1900" kern="1200" spc="0">
                          <a:effectLst/>
                        </a:rPr>
                        <a:t>hyväksytään</a:t>
                      </a:r>
                      <a:endParaRPr lang="fi-FI">
                        <a:effectLst/>
                      </a:endParaRPr>
                    </a:p>
                  </a:txBody>
                  <a:tcPr marL="0" marR="0" marT="0" marB="0" anchor="ctr"/>
                </a:tc>
                <a:extLst>
                  <a:ext uri="{0D108BD9-81ED-4DB2-BD59-A6C34878D82A}">
                    <a16:rowId xmlns:a16="http://schemas.microsoft.com/office/drawing/2014/main" val="2737310062"/>
                  </a:ext>
                </a:extLst>
              </a:tr>
              <a:tr h="666115">
                <a:tc>
                  <a:txBody>
                    <a:bodyPr/>
                    <a:lstStyle/>
                    <a:p>
                      <a:pPr marL="0" algn="l" rtl="0" eaLnBrk="1" latinLnBrk="0" hangingPunct="1">
                        <a:spcBef>
                          <a:spcPts val="0"/>
                        </a:spcBef>
                        <a:spcAft>
                          <a:spcPts val="0"/>
                        </a:spcAft>
                      </a:pPr>
                      <a:r>
                        <a:rPr lang="fi-FI" sz="1900" kern="1200" spc="0">
                          <a:effectLst/>
                        </a:rPr>
                        <a:t>Improbatur</a:t>
                      </a:r>
                      <a:endParaRPr lang="fi-FI">
                        <a:effectLst/>
                      </a:endParaRPr>
                    </a:p>
                  </a:txBody>
                  <a:tcPr marL="0" marR="0" marT="0" marB="0" anchor="ctr"/>
                </a:tc>
                <a:tc>
                  <a:txBody>
                    <a:bodyPr/>
                    <a:lstStyle/>
                    <a:p>
                      <a:pPr marL="0" algn="l" rtl="0" eaLnBrk="1" latinLnBrk="0" hangingPunct="1">
                        <a:spcBef>
                          <a:spcPts val="0"/>
                        </a:spcBef>
                        <a:spcAft>
                          <a:spcPts val="0"/>
                        </a:spcAft>
                      </a:pPr>
                      <a:r>
                        <a:rPr lang="fi-FI" sz="1900" kern="1200" spc="0">
                          <a:effectLst/>
                        </a:rPr>
                        <a:t>hylätään</a:t>
                      </a:r>
                      <a:endParaRPr lang="fi-FI">
                        <a:effectLst/>
                      </a:endParaRPr>
                    </a:p>
                  </a:txBody>
                  <a:tcPr marL="0" marR="0" marT="0" marB="0" anchor="ctr"/>
                </a:tc>
                <a:extLst>
                  <a:ext uri="{0D108BD9-81ED-4DB2-BD59-A6C34878D82A}">
                    <a16:rowId xmlns:a16="http://schemas.microsoft.com/office/drawing/2014/main" val="2917700409"/>
                  </a:ext>
                </a:extLst>
              </a:tr>
            </a:tbl>
          </a:graphicData>
        </a:graphic>
      </p:graphicFrame>
      <p:sp>
        <p:nvSpPr>
          <p:cNvPr id="6" name="Tekstiruutu 5">
            <a:extLst>
              <a:ext uri="{FF2B5EF4-FFF2-40B4-BE49-F238E27FC236}">
                <a16:creationId xmlns:a16="http://schemas.microsoft.com/office/drawing/2014/main" id="{53A99562-E70E-40DF-86A5-4E480C9F3978}"/>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fi-FI"/>
          </a:p>
        </p:txBody>
      </p:sp>
    </p:spTree>
    <p:extLst>
      <p:ext uri="{BB962C8B-B14F-4D97-AF65-F5344CB8AC3E}">
        <p14:creationId xmlns:p14="http://schemas.microsoft.com/office/powerpoint/2010/main" val="1324277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B9FD8BA-7343-4F61-B7A5-38F1FBB7A47B}"/>
              </a:ext>
            </a:extLst>
          </p:cNvPr>
          <p:cNvSpPr>
            <a:spLocks noGrp="1"/>
          </p:cNvSpPr>
          <p:nvPr>
            <p:ph type="title"/>
          </p:nvPr>
        </p:nvSpPr>
        <p:spPr/>
        <p:txBody>
          <a:bodyPr/>
          <a:lstStyle/>
          <a:p>
            <a:r>
              <a:rPr lang="fi-FI" b="1" dirty="0"/>
              <a:t>Kompensaatio</a:t>
            </a:r>
            <a:br>
              <a:rPr lang="fi-FI" b="1" dirty="0"/>
            </a:br>
            <a:endParaRPr lang="fi-FI" dirty="0"/>
          </a:p>
        </p:txBody>
      </p:sp>
      <p:sp>
        <p:nvSpPr>
          <p:cNvPr id="3" name="Sisällön paikkamerkki 2">
            <a:extLst>
              <a:ext uri="{FF2B5EF4-FFF2-40B4-BE49-F238E27FC236}">
                <a16:creationId xmlns:a16="http://schemas.microsoft.com/office/drawing/2014/main" id="{B1116455-9643-4082-9C11-03D9AB02EDDB}"/>
              </a:ext>
            </a:extLst>
          </p:cNvPr>
          <p:cNvSpPr>
            <a:spLocks noGrp="1"/>
          </p:cNvSpPr>
          <p:nvPr>
            <p:ph idx="1"/>
          </p:nvPr>
        </p:nvSpPr>
        <p:spPr/>
        <p:txBody>
          <a:bodyPr/>
          <a:lstStyle/>
          <a:p>
            <a:r>
              <a:rPr lang="fi-FI" dirty="0"/>
              <a:t>Kompensaatio tarkoittaa sitä, että sinulla voi olla mahdollisuus valmistua ylioppilaaksi vaikka et saa hyväksyttyä arvosanaa jostakin pakollisesta kokeesta. Kompensaatiossa otetaan huomioon ylioppilastutkintotodistukseesi tulevien pakollisten ja ylimääräisten kokeiden arvosanat. Jos et saa jossakin pakollisessa kokeessa hyväksyttyä arvosanaa mutta tulet ylioppilaaksi kompensaation kautta, voit uusia hylätyn kokeen myöhemmin niin monta kertaa kuin haluat. Uusimisen ajankohdan voit valita itse. Äidinkielen ja kirjallisuuden kokeen hyväksytyn arvosanan edellytyksenä on, että sinulla on suoritus sekä lukutaidon että kirjoitustaidon kokeesta. Jos jompikumpi suoritus puuttuu, katsotaan kokonaissuoritus keskeytyneeksi, jolloin koko suorituksesi on hylätty. Keskeytyneen kokeen tapauksessa kompensaatio ei ole mahdollinen.</a:t>
            </a:r>
          </a:p>
          <a:p>
            <a:endParaRPr lang="fi-FI" dirty="0"/>
          </a:p>
        </p:txBody>
      </p:sp>
    </p:spTree>
    <p:extLst>
      <p:ext uri="{BB962C8B-B14F-4D97-AF65-F5344CB8AC3E}">
        <p14:creationId xmlns:p14="http://schemas.microsoft.com/office/powerpoint/2010/main" val="39183822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A16BB76-D88D-402B-8109-CD8E32990B25}"/>
              </a:ext>
            </a:extLst>
          </p:cNvPr>
          <p:cNvSpPr>
            <a:spLocks noGrp="1"/>
          </p:cNvSpPr>
          <p:nvPr>
            <p:ph type="title"/>
          </p:nvPr>
        </p:nvSpPr>
        <p:spPr/>
        <p:txBody>
          <a:bodyPr/>
          <a:lstStyle/>
          <a:p>
            <a:r>
              <a:rPr lang="fi-FI" dirty="0"/>
              <a:t>Hylätty arvosana</a:t>
            </a:r>
          </a:p>
        </p:txBody>
      </p:sp>
      <p:sp>
        <p:nvSpPr>
          <p:cNvPr id="3" name="Sisällön paikkamerkki 2">
            <a:extLst>
              <a:ext uri="{FF2B5EF4-FFF2-40B4-BE49-F238E27FC236}">
                <a16:creationId xmlns:a16="http://schemas.microsoft.com/office/drawing/2014/main" id="{A9424E72-725C-469C-A7A7-F41BA7240459}"/>
              </a:ext>
            </a:extLst>
          </p:cNvPr>
          <p:cNvSpPr>
            <a:spLocks noGrp="1"/>
          </p:cNvSpPr>
          <p:nvPr>
            <p:ph idx="1"/>
          </p:nvPr>
        </p:nvSpPr>
        <p:spPr/>
        <p:txBody>
          <a:bodyPr>
            <a:normAutofit fontScale="92500" lnSpcReduction="20000"/>
          </a:bodyPr>
          <a:lstStyle/>
          <a:p>
            <a:r>
              <a:rPr lang="fi-FI" dirty="0"/>
              <a:t>Hylätyt suoritukset on jaettu eri oppiaineissa tason mukaan neljään luokkaan, joista käytetään merkintöjä i+, i, i- ja i=.</a:t>
            </a:r>
          </a:p>
          <a:p>
            <a:r>
              <a:rPr lang="fi-FI" dirty="0"/>
              <a:t>Kokelaan kustakin hyväksytystä kokeesta saamasta arvosanasta annetaan kompensaatiopisteitä seuraavasti:</a:t>
            </a:r>
          </a:p>
          <a:p>
            <a:r>
              <a:rPr lang="fi-FI" dirty="0"/>
              <a:t>laudatur 7 pistettä,</a:t>
            </a:r>
          </a:p>
          <a:p>
            <a:r>
              <a:rPr lang="fi-FI" dirty="0" err="1"/>
              <a:t>eximia</a:t>
            </a:r>
            <a:r>
              <a:rPr lang="fi-FI" dirty="0"/>
              <a:t> </a:t>
            </a:r>
            <a:r>
              <a:rPr lang="fi-FI" dirty="0" err="1"/>
              <a:t>cum</a:t>
            </a:r>
            <a:r>
              <a:rPr lang="fi-FI" dirty="0"/>
              <a:t> laude approbatur 6 pistettä,</a:t>
            </a:r>
          </a:p>
          <a:p>
            <a:r>
              <a:rPr lang="fi-FI" dirty="0"/>
              <a:t>magna </a:t>
            </a:r>
            <a:r>
              <a:rPr lang="fi-FI" dirty="0" err="1"/>
              <a:t>cum</a:t>
            </a:r>
            <a:r>
              <a:rPr lang="fi-FI" dirty="0"/>
              <a:t> laude approbatur 5 pistettä,</a:t>
            </a:r>
          </a:p>
          <a:p>
            <a:r>
              <a:rPr lang="fi-FI" dirty="0" err="1"/>
              <a:t>cum</a:t>
            </a:r>
            <a:r>
              <a:rPr lang="fi-FI" dirty="0"/>
              <a:t> laude approbatur 4 pistettä,</a:t>
            </a:r>
          </a:p>
          <a:p>
            <a:r>
              <a:rPr lang="fi-FI" dirty="0" err="1"/>
              <a:t>lubenter</a:t>
            </a:r>
            <a:r>
              <a:rPr lang="fi-FI" dirty="0"/>
              <a:t> approbatur 3 pistettä ja</a:t>
            </a:r>
          </a:p>
          <a:p>
            <a:r>
              <a:rPr lang="fi-FI" dirty="0"/>
              <a:t>approbatur 2 pistettä.</a:t>
            </a:r>
          </a:p>
          <a:p>
            <a:r>
              <a:rPr lang="fi-FI" dirty="0"/>
              <a:t>Kokelaan saamat kompensaatiopisteet lasketaan yhteen, jolloin 12 pistettä kompensoi hylätyn arvosanan, jos se on i+, 14 pistettä kompensoi i:n, 16 pistettä kompensoi i-:n ja 18 pistettä kompensoi i=:n.</a:t>
            </a:r>
          </a:p>
          <a:p>
            <a:endParaRPr lang="fi-FI" dirty="0"/>
          </a:p>
        </p:txBody>
      </p:sp>
    </p:spTree>
    <p:extLst>
      <p:ext uri="{BB962C8B-B14F-4D97-AF65-F5344CB8AC3E}">
        <p14:creationId xmlns:p14="http://schemas.microsoft.com/office/powerpoint/2010/main" val="1771684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5BDABEA-3BEA-4F5F-9773-17467977A236}"/>
              </a:ext>
            </a:extLst>
          </p:cNvPr>
          <p:cNvSpPr>
            <a:spLocks noGrp="1"/>
          </p:cNvSpPr>
          <p:nvPr>
            <p:ph type="title"/>
          </p:nvPr>
        </p:nvSpPr>
        <p:spPr/>
        <p:txBody>
          <a:bodyPr/>
          <a:lstStyle/>
          <a:p>
            <a:r>
              <a:rPr lang="fi-FI" b="1" dirty="0"/>
              <a:t>Hylätyn kokeen uusiminen</a:t>
            </a:r>
            <a:endParaRPr lang="fi-FI" dirty="0"/>
          </a:p>
        </p:txBody>
      </p:sp>
      <p:sp>
        <p:nvSpPr>
          <p:cNvPr id="3" name="Sisällön paikkamerkki 2">
            <a:extLst>
              <a:ext uri="{FF2B5EF4-FFF2-40B4-BE49-F238E27FC236}">
                <a16:creationId xmlns:a16="http://schemas.microsoft.com/office/drawing/2014/main" id="{F860CBF6-CB55-44BD-B4AF-31920AE37B26}"/>
              </a:ext>
            </a:extLst>
          </p:cNvPr>
          <p:cNvSpPr>
            <a:spLocks noGrp="1"/>
          </p:cNvSpPr>
          <p:nvPr>
            <p:ph sz="half" idx="1"/>
          </p:nvPr>
        </p:nvSpPr>
        <p:spPr/>
        <p:txBody>
          <a:bodyPr/>
          <a:lstStyle/>
          <a:p>
            <a:r>
              <a:rPr lang="fi-FI" b="1" dirty="0"/>
              <a:t>Hylätyn kokeen saa uusia kolme kertaa välittömästi seuraavien kolmen tutkintokerran aikana. </a:t>
            </a:r>
          </a:p>
          <a:p>
            <a:endParaRPr lang="fi-FI" dirty="0"/>
          </a:p>
        </p:txBody>
      </p:sp>
      <p:sp>
        <p:nvSpPr>
          <p:cNvPr id="4" name="Sisällön paikkamerkki 3">
            <a:extLst>
              <a:ext uri="{FF2B5EF4-FFF2-40B4-BE49-F238E27FC236}">
                <a16:creationId xmlns:a16="http://schemas.microsoft.com/office/drawing/2014/main" id="{02095152-FEDD-4404-8D1E-39E2EA908976}"/>
              </a:ext>
            </a:extLst>
          </p:cNvPr>
          <p:cNvSpPr>
            <a:spLocks noGrp="1"/>
          </p:cNvSpPr>
          <p:nvPr>
            <p:ph sz="half" idx="2"/>
          </p:nvPr>
        </p:nvSpPr>
        <p:spPr/>
        <p:txBody>
          <a:bodyPr/>
          <a:lstStyle/>
          <a:p>
            <a:r>
              <a:rPr lang="fi-FI"/>
              <a:t>Kun uusii hylätyn kokeen, voit halutessaan vaihtaa vaativamman tason kokeen lyhyemmän oppimäärän kokeeseen. Tason vaihtaminen edellyttää, että tutkintosi pakollisiin kokeisiin sisältyy edelleen yksi pitkän oppimäärän koe. Jos määräaika kuluu umpeen tai et selviydy kolmannellakaan uusimiskerralla, sinun on suoritettava koko tutkinto uudelleen.</a:t>
            </a:r>
            <a:endParaRPr lang="fi-FI" dirty="0"/>
          </a:p>
        </p:txBody>
      </p:sp>
    </p:spTree>
    <p:extLst>
      <p:ext uri="{BB962C8B-B14F-4D97-AF65-F5344CB8AC3E}">
        <p14:creationId xmlns:p14="http://schemas.microsoft.com/office/powerpoint/2010/main" val="18284609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D8E189D-3425-4DE5-B2A9-5F9F6BD71612}"/>
              </a:ext>
            </a:extLst>
          </p:cNvPr>
          <p:cNvSpPr>
            <a:spLocks noGrp="1"/>
          </p:cNvSpPr>
          <p:nvPr>
            <p:ph type="title"/>
          </p:nvPr>
        </p:nvSpPr>
        <p:spPr/>
        <p:txBody>
          <a:bodyPr/>
          <a:lstStyle/>
          <a:p>
            <a:r>
              <a:rPr lang="fi-FI" dirty="0">
                <a:ea typeface="+mj-lt"/>
                <a:cs typeface="+mj-lt"/>
              </a:rPr>
              <a:t>Uusimiskäytännöt</a:t>
            </a:r>
            <a:endParaRPr lang="fi-FI" dirty="0"/>
          </a:p>
        </p:txBody>
      </p:sp>
      <p:sp>
        <p:nvSpPr>
          <p:cNvPr id="3" name="Sisällön paikkamerkki 2">
            <a:extLst>
              <a:ext uri="{FF2B5EF4-FFF2-40B4-BE49-F238E27FC236}">
                <a16:creationId xmlns:a16="http://schemas.microsoft.com/office/drawing/2014/main" id="{24023E6B-FDD5-46C0-8E91-F672824B9C1B}"/>
              </a:ext>
            </a:extLst>
          </p:cNvPr>
          <p:cNvSpPr>
            <a:spLocks noGrp="1"/>
          </p:cNvSpPr>
          <p:nvPr>
            <p:ph idx="1"/>
          </p:nvPr>
        </p:nvSpPr>
        <p:spPr/>
        <p:txBody>
          <a:bodyPr vert="horz" lIns="91440" tIns="45720" rIns="91440" bIns="45720" rtlCol="0" anchor="t">
            <a:normAutofit/>
          </a:bodyPr>
          <a:lstStyle/>
          <a:p>
            <a:r>
              <a:rPr lang="fi-FI" dirty="0">
                <a:ea typeface="+mn-lt"/>
                <a:cs typeface="+mn-lt"/>
              </a:rPr>
              <a:t>Hyväksytyn kokeen voi uusia niin monesti kuin haluaa. Kokeen voi uusia tutkinnon suorittamisen aikana tai tutkinnon suorittamisen jälkeen.</a:t>
            </a:r>
            <a:endParaRPr lang="fi-FI" dirty="0"/>
          </a:p>
          <a:p>
            <a:r>
              <a:rPr lang="fi-FI" dirty="0">
                <a:ea typeface="+mn-lt"/>
                <a:cs typeface="+mn-lt"/>
              </a:rPr>
              <a:t>Tutkinnon ollessa kesken, hylätyn kokeen voi uusia välittömästi kolmena seuraavana tutkintokertana.</a:t>
            </a:r>
            <a:endParaRPr lang="fi-FI" dirty="0"/>
          </a:p>
          <a:p>
            <a:endParaRPr lang="fi-FI" dirty="0"/>
          </a:p>
        </p:txBody>
      </p:sp>
    </p:spTree>
    <p:extLst>
      <p:ext uri="{BB962C8B-B14F-4D97-AF65-F5344CB8AC3E}">
        <p14:creationId xmlns:p14="http://schemas.microsoft.com/office/powerpoint/2010/main" val="7138335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ECC4526-E19F-441E-B40B-F4A0B74DB02F}"/>
              </a:ext>
            </a:extLst>
          </p:cNvPr>
          <p:cNvSpPr>
            <a:spLocks noGrp="1"/>
          </p:cNvSpPr>
          <p:nvPr>
            <p:ph type="title"/>
          </p:nvPr>
        </p:nvSpPr>
        <p:spPr/>
        <p:txBody>
          <a:bodyPr/>
          <a:lstStyle/>
          <a:p>
            <a:r>
              <a:rPr lang="fi-FI" dirty="0">
                <a:ea typeface="+mj-lt"/>
                <a:cs typeface="+mj-lt"/>
              </a:rPr>
              <a:t>Koetilanne käytännössä</a:t>
            </a:r>
            <a:endParaRPr lang="fi-FI" dirty="0"/>
          </a:p>
        </p:txBody>
      </p:sp>
      <p:sp>
        <p:nvSpPr>
          <p:cNvPr id="3" name="Sisällön paikkamerkki 2">
            <a:extLst>
              <a:ext uri="{FF2B5EF4-FFF2-40B4-BE49-F238E27FC236}">
                <a16:creationId xmlns:a16="http://schemas.microsoft.com/office/drawing/2014/main" id="{FB1F9532-FFD1-40D5-967D-5D08376EEAAE}"/>
              </a:ext>
            </a:extLst>
          </p:cNvPr>
          <p:cNvSpPr>
            <a:spLocks noGrp="1"/>
          </p:cNvSpPr>
          <p:nvPr>
            <p:ph idx="1"/>
          </p:nvPr>
        </p:nvSpPr>
        <p:spPr/>
        <p:txBody>
          <a:bodyPr vert="horz" lIns="91440" tIns="45720" rIns="91440" bIns="45720" rtlCol="0" anchor="t">
            <a:normAutofit/>
          </a:bodyPr>
          <a:lstStyle/>
          <a:p>
            <a:r>
              <a:rPr lang="fi-FI" b="1" dirty="0">
                <a:ea typeface="+mn-lt"/>
                <a:cs typeface="+mn-lt"/>
              </a:rPr>
              <a:t>Koeaika on 6h </a:t>
            </a:r>
            <a:r>
              <a:rPr lang="fi-FI" dirty="0">
                <a:ea typeface="+mn-lt"/>
                <a:cs typeface="+mn-lt"/>
              </a:rPr>
              <a:t>per koe, klo 9-15. Koetilaisuudesta saa poistua aikaisintaan klo 12. Paikalla täytyy olla hyvissä ajoin. Yleensä n. ½-1h aiemmin. </a:t>
            </a:r>
            <a:endParaRPr lang="fi-FI"/>
          </a:p>
          <a:p>
            <a:r>
              <a:rPr lang="fi-FI" dirty="0">
                <a:ea typeface="+mn-lt"/>
                <a:cs typeface="+mn-lt"/>
              </a:rPr>
              <a:t>Kokeessa tulee olla mukana tietokone, hiiri, tietokoneen virtajohto ja kuulokkeet. Lisäksi kuvallinen henkilöllisyystodistus, kynä ja eväät (ilman kääreitä).</a:t>
            </a:r>
            <a:endParaRPr lang="fi-FI" dirty="0"/>
          </a:p>
          <a:p>
            <a:r>
              <a:rPr lang="fi-FI" dirty="0">
                <a:ea typeface="+mn-lt"/>
                <a:cs typeface="+mn-lt"/>
              </a:rPr>
              <a:t>Koetilanteessa liikutaan vain valvotusti.</a:t>
            </a:r>
            <a:endParaRPr lang="fi-FI" dirty="0"/>
          </a:p>
          <a:p>
            <a:endParaRPr lang="fi-FI" dirty="0"/>
          </a:p>
        </p:txBody>
      </p:sp>
    </p:spTree>
    <p:extLst>
      <p:ext uri="{BB962C8B-B14F-4D97-AF65-F5344CB8AC3E}">
        <p14:creationId xmlns:p14="http://schemas.microsoft.com/office/powerpoint/2010/main" val="27076803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DF3401B-C8B6-4330-AB5D-3FEDF02D31A4}"/>
              </a:ext>
            </a:extLst>
          </p:cNvPr>
          <p:cNvSpPr>
            <a:spLocks noGrp="1"/>
          </p:cNvSpPr>
          <p:nvPr>
            <p:ph type="title"/>
          </p:nvPr>
        </p:nvSpPr>
        <p:spPr/>
        <p:txBody>
          <a:bodyPr/>
          <a:lstStyle/>
          <a:p>
            <a:r>
              <a:rPr lang="fi-FI" dirty="0">
                <a:ea typeface="+mj-lt"/>
                <a:cs typeface="+mj-lt"/>
              </a:rPr>
              <a:t>Apua kirjoitussuunnitelman laatimiseen</a:t>
            </a:r>
            <a:endParaRPr lang="fi-FI" dirty="0"/>
          </a:p>
        </p:txBody>
      </p:sp>
      <p:sp>
        <p:nvSpPr>
          <p:cNvPr id="3" name="Sisällön paikkamerkki 2">
            <a:extLst>
              <a:ext uri="{FF2B5EF4-FFF2-40B4-BE49-F238E27FC236}">
                <a16:creationId xmlns:a16="http://schemas.microsoft.com/office/drawing/2014/main" id="{A534BF9A-E460-48D6-B65C-D1286DC70130}"/>
              </a:ext>
            </a:extLst>
          </p:cNvPr>
          <p:cNvSpPr>
            <a:spLocks noGrp="1"/>
          </p:cNvSpPr>
          <p:nvPr>
            <p:ph idx="1"/>
          </p:nvPr>
        </p:nvSpPr>
        <p:spPr/>
        <p:txBody>
          <a:bodyPr vert="horz" lIns="91440" tIns="45720" rIns="91440" bIns="45720" rtlCol="0" anchor="t">
            <a:normAutofit/>
          </a:bodyPr>
          <a:lstStyle/>
          <a:p>
            <a:r>
              <a:rPr lang="fi-FI" dirty="0">
                <a:ea typeface="+mn-lt"/>
                <a:cs typeface="+mn-lt"/>
              </a:rPr>
              <a:t>Opo, ryhmänohjaaja ja aineenopettaja</a:t>
            </a:r>
            <a:endParaRPr lang="fi-FI" dirty="0"/>
          </a:p>
          <a:p>
            <a:r>
              <a:rPr lang="fi-FI" dirty="0">
                <a:ea typeface="+mn-lt"/>
                <a:cs typeface="+mn-lt"/>
              </a:rPr>
              <a:t>Alustavan suunnitelman laatiminen keväällä, tarvittaessa opon kanssa</a:t>
            </a:r>
            <a:endParaRPr lang="fi-FI" dirty="0"/>
          </a:p>
          <a:p>
            <a:r>
              <a:rPr lang="fi-FI" dirty="0">
                <a:ea typeface="+mn-lt"/>
                <a:cs typeface="+mn-lt"/>
              </a:rPr>
              <a:t>Keskustelut kotona ja tutustuminen jatko-opintovaihtoehtoihin.</a:t>
            </a:r>
            <a:endParaRPr lang="fi-FI" dirty="0"/>
          </a:p>
          <a:p>
            <a:endParaRPr lang="fi-FI" dirty="0"/>
          </a:p>
        </p:txBody>
      </p:sp>
    </p:spTree>
    <p:extLst>
      <p:ext uri="{BB962C8B-B14F-4D97-AF65-F5344CB8AC3E}">
        <p14:creationId xmlns:p14="http://schemas.microsoft.com/office/powerpoint/2010/main" val="7492557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B979B19-422E-4647-8BBA-DA8F72A8BDF3}"/>
              </a:ext>
            </a:extLst>
          </p:cNvPr>
          <p:cNvSpPr>
            <a:spLocks noGrp="1"/>
          </p:cNvSpPr>
          <p:nvPr>
            <p:ph type="title"/>
          </p:nvPr>
        </p:nvSpPr>
        <p:spPr/>
        <p:txBody>
          <a:bodyPr/>
          <a:lstStyle/>
          <a:p>
            <a:r>
              <a:rPr lang="fi-FI" dirty="0">
                <a:ea typeface="Batang"/>
              </a:rPr>
              <a:t>Yhteystiedot</a:t>
            </a:r>
            <a:endParaRPr lang="fi-FI" dirty="0"/>
          </a:p>
        </p:txBody>
      </p:sp>
      <p:sp>
        <p:nvSpPr>
          <p:cNvPr id="3" name="Sisällön paikkamerkki 2">
            <a:extLst>
              <a:ext uri="{FF2B5EF4-FFF2-40B4-BE49-F238E27FC236}">
                <a16:creationId xmlns:a16="http://schemas.microsoft.com/office/drawing/2014/main" id="{C2D74357-67E9-448E-BF43-C3D784BDD685}"/>
              </a:ext>
            </a:extLst>
          </p:cNvPr>
          <p:cNvSpPr>
            <a:spLocks noGrp="1"/>
          </p:cNvSpPr>
          <p:nvPr>
            <p:ph idx="1"/>
          </p:nvPr>
        </p:nvSpPr>
        <p:spPr/>
        <p:txBody>
          <a:bodyPr vert="horz" lIns="91440" tIns="45720" rIns="91440" bIns="45720" rtlCol="0" anchor="t">
            <a:normAutofit/>
          </a:bodyPr>
          <a:lstStyle/>
          <a:p>
            <a:pPr marL="0" indent="0">
              <a:buNone/>
            </a:pPr>
            <a:endParaRPr lang="fi-FI" dirty="0">
              <a:cs typeface="+mn-lt"/>
            </a:endParaRPr>
          </a:p>
          <a:p>
            <a:pPr marL="0" indent="0">
              <a:buNone/>
            </a:pPr>
            <a:endParaRPr lang="fi-FI" dirty="0"/>
          </a:p>
          <a:p>
            <a:pPr marL="0" indent="0">
              <a:buNone/>
            </a:pPr>
            <a:r>
              <a:rPr lang="fi-FI" dirty="0">
                <a:ea typeface="Batang"/>
              </a:rPr>
              <a:t>Rehtori Jari Hildén p. </a:t>
            </a:r>
            <a:r>
              <a:rPr lang="fi-FI" dirty="0">
                <a:ea typeface="+mn-lt"/>
                <a:cs typeface="+mn-lt"/>
                <a:hlinkClick r:id="rId2"/>
              </a:rPr>
              <a:t>040 133 9253</a:t>
            </a:r>
            <a:endParaRPr lang="fi-FI" dirty="0"/>
          </a:p>
          <a:p>
            <a:pPr marL="0" indent="0">
              <a:buNone/>
            </a:pPr>
            <a:r>
              <a:rPr lang="fi-FI" dirty="0">
                <a:ea typeface="Batang"/>
              </a:rPr>
              <a:t>Apulaisrehtori Jonna Mönkäre p. </a:t>
            </a:r>
            <a:r>
              <a:rPr lang="fi-FI" dirty="0">
                <a:ea typeface="Batang"/>
                <a:hlinkClick r:id="rId3"/>
              </a:rPr>
              <a:t>040</a:t>
            </a:r>
            <a:r>
              <a:rPr lang="fi-FI" dirty="0">
                <a:ea typeface="+mn-lt"/>
                <a:cs typeface="+mn-lt"/>
                <a:hlinkClick r:id="rId3"/>
              </a:rPr>
              <a:t> 553 5892</a:t>
            </a:r>
            <a:endParaRPr lang="fi-FI" dirty="0"/>
          </a:p>
          <a:p>
            <a:pPr marL="0" indent="0">
              <a:buNone/>
            </a:pPr>
            <a:r>
              <a:rPr lang="fi-FI" dirty="0">
                <a:ea typeface="Batang"/>
              </a:rPr>
              <a:t>Opinto-ohjaaja Satu Talkkari p. </a:t>
            </a:r>
            <a:r>
              <a:rPr lang="fi-FI" dirty="0">
                <a:ea typeface="+mn-lt"/>
                <a:cs typeface="+mn-lt"/>
                <a:hlinkClick r:id="rId3"/>
              </a:rPr>
              <a:t>050 568 8221</a:t>
            </a:r>
            <a:endParaRPr lang="fi-FI" dirty="0">
              <a:ea typeface="+mn-lt"/>
              <a:cs typeface="+mn-lt"/>
            </a:endParaRPr>
          </a:p>
          <a:p>
            <a:pPr>
              <a:buNone/>
            </a:pPr>
            <a:r>
              <a:rPr lang="fi-FI" dirty="0">
                <a:ea typeface="+mn-lt"/>
                <a:cs typeface="+mn-lt"/>
              </a:rPr>
              <a:t>Koulusihteeri </a:t>
            </a:r>
            <a:r>
              <a:rPr lang="fi-FI" dirty="0">
                <a:ea typeface="Batang"/>
              </a:rPr>
              <a:t>Merja Ruutiainen p. </a:t>
            </a:r>
            <a:r>
              <a:rPr lang="fi-FI" dirty="0">
                <a:ea typeface="Batang"/>
                <a:hlinkClick r:id="rId4"/>
              </a:rPr>
              <a:t>040</a:t>
            </a:r>
            <a:r>
              <a:rPr lang="fi-FI" dirty="0">
                <a:ea typeface="+mn-lt"/>
                <a:cs typeface="+mn-lt"/>
                <a:hlinkClick r:id="rId4"/>
              </a:rPr>
              <a:t> 133 9129</a:t>
            </a:r>
            <a:endParaRPr lang="fi-FI" dirty="0"/>
          </a:p>
          <a:p>
            <a:pPr marL="0" indent="0">
              <a:buNone/>
            </a:pPr>
            <a:endParaRPr lang="fi-FI" dirty="0"/>
          </a:p>
          <a:p>
            <a:pPr marL="0" indent="0">
              <a:buNone/>
            </a:pPr>
            <a:endParaRPr lang="fi-FI" dirty="0"/>
          </a:p>
          <a:p>
            <a:pPr marL="0" indent="0">
              <a:buNone/>
            </a:pPr>
            <a:endParaRPr lang="fi-FI" dirty="0"/>
          </a:p>
          <a:p>
            <a:pPr marL="0" indent="0">
              <a:buNone/>
            </a:pPr>
            <a:endParaRPr lang="fi-FI" dirty="0"/>
          </a:p>
        </p:txBody>
      </p:sp>
    </p:spTree>
    <p:extLst>
      <p:ext uri="{BB962C8B-B14F-4D97-AF65-F5344CB8AC3E}">
        <p14:creationId xmlns:p14="http://schemas.microsoft.com/office/powerpoint/2010/main" val="2775877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6C4FB8F-FDD9-410E-9406-0FE23CA8396B}"/>
              </a:ext>
            </a:extLst>
          </p:cNvPr>
          <p:cNvSpPr>
            <a:spLocks noGrp="1"/>
          </p:cNvSpPr>
          <p:nvPr>
            <p:ph type="title"/>
          </p:nvPr>
        </p:nvSpPr>
        <p:spPr/>
        <p:txBody>
          <a:bodyPr/>
          <a:lstStyle/>
          <a:p>
            <a:r>
              <a:rPr lang="fi-FI" dirty="0">
                <a:ea typeface="+mj-lt"/>
                <a:cs typeface="+mj-lt"/>
              </a:rPr>
              <a:t>Mikä ylioppilastutkinto on? </a:t>
            </a:r>
            <a:endParaRPr lang="fi-FI" dirty="0"/>
          </a:p>
        </p:txBody>
      </p:sp>
      <p:sp>
        <p:nvSpPr>
          <p:cNvPr id="3" name="Sisällön paikkamerkki 2">
            <a:extLst>
              <a:ext uri="{FF2B5EF4-FFF2-40B4-BE49-F238E27FC236}">
                <a16:creationId xmlns:a16="http://schemas.microsoft.com/office/drawing/2014/main" id="{7507FC23-3530-4530-AF82-0631B7FF0771}"/>
              </a:ext>
            </a:extLst>
          </p:cNvPr>
          <p:cNvSpPr>
            <a:spLocks noGrp="1"/>
          </p:cNvSpPr>
          <p:nvPr>
            <p:ph idx="1"/>
          </p:nvPr>
        </p:nvSpPr>
        <p:spPr/>
        <p:txBody>
          <a:bodyPr vert="horz" lIns="91440" tIns="45720" rIns="91440" bIns="45720" rtlCol="0" anchor="t">
            <a:normAutofit/>
          </a:bodyPr>
          <a:lstStyle/>
          <a:p>
            <a:r>
              <a:rPr lang="fi-FI" dirty="0">
                <a:ea typeface="+mn-lt"/>
                <a:cs typeface="+mn-lt"/>
              </a:rPr>
              <a:t>Ylioppilastutkinto on valtakunnallinen lukion oppimääriä testaava kokonaisuus.</a:t>
            </a:r>
            <a:endParaRPr lang="fi-FI" dirty="0"/>
          </a:p>
          <a:p>
            <a:endParaRPr lang="fi-FI" dirty="0"/>
          </a:p>
          <a:p>
            <a:r>
              <a:rPr lang="fi-FI" dirty="0">
                <a:ea typeface="+mn-lt"/>
                <a:cs typeface="+mn-lt"/>
              </a:rPr>
              <a:t>Ylioppilaskirjoitusten tarkoituksena on selvittää, miten hyvin lukiossa opitut asiat on omaksuttu sekä miten niitä osataan soveltaa.       Opiskelijan tiedot, taidot sekä kypsyys.</a:t>
            </a:r>
            <a:endParaRPr lang="fi-FI" dirty="0"/>
          </a:p>
          <a:p>
            <a:endParaRPr lang="fi-FI" dirty="0"/>
          </a:p>
          <a:p>
            <a:r>
              <a:rPr lang="fi-FI" dirty="0">
                <a:ea typeface="+mn-lt"/>
                <a:cs typeface="+mn-lt"/>
              </a:rPr>
              <a:t>Tutkinnon suorittamalla saa yleisen jatko-opintokelpoisuuden korkeakouluihin.</a:t>
            </a:r>
            <a:endParaRPr lang="fi-FI" dirty="0"/>
          </a:p>
          <a:p>
            <a:endParaRPr lang="fi-FI" dirty="0"/>
          </a:p>
          <a:p>
            <a:endParaRPr lang="fi-FI" dirty="0"/>
          </a:p>
          <a:p>
            <a:pPr>
              <a:buNone/>
            </a:pPr>
            <a:endParaRPr lang="fi-FI" dirty="0"/>
          </a:p>
          <a:p>
            <a:pPr marL="0" indent="0">
              <a:buNone/>
            </a:pPr>
            <a:endParaRPr lang="fi-FI" dirty="0"/>
          </a:p>
        </p:txBody>
      </p:sp>
      <p:sp>
        <p:nvSpPr>
          <p:cNvPr id="4" name="Nuoli: Oikea 3">
            <a:extLst>
              <a:ext uri="{FF2B5EF4-FFF2-40B4-BE49-F238E27FC236}">
                <a16:creationId xmlns:a16="http://schemas.microsoft.com/office/drawing/2014/main" id="{1A155347-1636-4509-A449-1F495210C0F8}"/>
              </a:ext>
            </a:extLst>
          </p:cNvPr>
          <p:cNvSpPr/>
          <p:nvPr/>
        </p:nvSpPr>
        <p:spPr>
          <a:xfrm>
            <a:off x="6096000" y="3136420"/>
            <a:ext cx="352426" cy="13335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939352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31008EE-29E0-4320-BFBA-EEB00EC9FCDB}"/>
              </a:ext>
            </a:extLst>
          </p:cNvPr>
          <p:cNvSpPr>
            <a:spLocks noGrp="1"/>
          </p:cNvSpPr>
          <p:nvPr>
            <p:ph type="title"/>
          </p:nvPr>
        </p:nvSpPr>
        <p:spPr/>
        <p:txBody>
          <a:bodyPr/>
          <a:lstStyle/>
          <a:p>
            <a:r>
              <a:rPr lang="fi-FI" dirty="0">
                <a:ea typeface="+mj-lt"/>
                <a:cs typeface="+mj-lt"/>
              </a:rPr>
              <a:t>Yleistietoa yo-tutkinnosta</a:t>
            </a:r>
            <a:endParaRPr lang="fi-FI" dirty="0"/>
          </a:p>
        </p:txBody>
      </p:sp>
      <p:sp>
        <p:nvSpPr>
          <p:cNvPr id="3" name="Sisällön paikkamerkki 2">
            <a:extLst>
              <a:ext uri="{FF2B5EF4-FFF2-40B4-BE49-F238E27FC236}">
                <a16:creationId xmlns:a16="http://schemas.microsoft.com/office/drawing/2014/main" id="{9806D571-A5EC-43B1-BCEC-83FB22BDF275}"/>
              </a:ext>
            </a:extLst>
          </p:cNvPr>
          <p:cNvSpPr>
            <a:spLocks noGrp="1"/>
          </p:cNvSpPr>
          <p:nvPr>
            <p:ph idx="1"/>
          </p:nvPr>
        </p:nvSpPr>
        <p:spPr/>
        <p:txBody>
          <a:bodyPr vert="horz" lIns="91440" tIns="45720" rIns="91440" bIns="45720" rtlCol="0" anchor="t">
            <a:normAutofit/>
          </a:bodyPr>
          <a:lstStyle/>
          <a:p>
            <a:r>
              <a:rPr lang="fi-FI" dirty="0">
                <a:ea typeface="+mn-lt"/>
                <a:cs typeface="+mn-lt"/>
              </a:rPr>
              <a:t>Kaksi kertaa vuodessa, syksyllä ja keväällä ylioppilastutkintolautakunnan määrääminä ajankohtina.</a:t>
            </a:r>
            <a:endParaRPr lang="fi-FI" dirty="0"/>
          </a:p>
          <a:p>
            <a:r>
              <a:rPr lang="fi-FI" dirty="0">
                <a:ea typeface="+mn-lt"/>
                <a:cs typeface="+mn-lt"/>
              </a:rPr>
              <a:t>Kokeeseen saa osallistua, kun tutkintoaineesta on opiskeltu vähintään </a:t>
            </a:r>
            <a:r>
              <a:rPr lang="fi-FI" b="1" dirty="0">
                <a:ea typeface="+mn-lt"/>
                <a:cs typeface="+mn-lt"/>
              </a:rPr>
              <a:t>pakolliset kurssit</a:t>
            </a:r>
            <a:r>
              <a:rPr lang="fi-FI" dirty="0">
                <a:ea typeface="+mn-lt"/>
                <a:cs typeface="+mn-lt"/>
              </a:rPr>
              <a:t>.</a:t>
            </a:r>
            <a:endParaRPr lang="fi-FI" dirty="0"/>
          </a:p>
          <a:p>
            <a:r>
              <a:rPr lang="fi-FI" b="1" dirty="0">
                <a:ea typeface="+mn-lt"/>
                <a:cs typeface="+mn-lt"/>
              </a:rPr>
              <a:t>Syksyn tutkintoon on ilmoittauduttava kesäkuun alkupuolella ja kevään tutkintoon marraskuun loppupuolella.</a:t>
            </a:r>
            <a:r>
              <a:rPr lang="fi-FI" dirty="0">
                <a:ea typeface="+mn-lt"/>
                <a:cs typeface="+mn-lt"/>
              </a:rPr>
              <a:t> Ilmoittautuminen on sitova.</a:t>
            </a:r>
            <a:endParaRPr lang="fi-FI" dirty="0"/>
          </a:p>
          <a:p>
            <a:r>
              <a:rPr lang="fi-FI" dirty="0">
                <a:ea typeface="+mn-lt"/>
                <a:cs typeface="+mn-lt"/>
              </a:rPr>
              <a:t>Tutkinnon voi hajauttaa enintään kolmelle peräkkäiselle tutkintokerralle, esim. kevät – syksy – kevät.</a:t>
            </a:r>
          </a:p>
          <a:p>
            <a:r>
              <a:rPr lang="fi-FI" dirty="0"/>
              <a:t>Yo-tutkintoon liittyvä perusmaksu on (14 €) ja koekohtaiset maksut (28 € per koe). Nämä tulee maksaa, jotta voi osallistua ylioppilaskokeisiin ja valmistua ylioppilaaksi. Tästä tiedotetaan tarkemmin ilmoittautumisen yhteydessä.</a:t>
            </a:r>
          </a:p>
        </p:txBody>
      </p:sp>
    </p:spTree>
    <p:extLst>
      <p:ext uri="{BB962C8B-B14F-4D97-AF65-F5344CB8AC3E}">
        <p14:creationId xmlns:p14="http://schemas.microsoft.com/office/powerpoint/2010/main" val="328403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5980551-7553-48A5-9725-21887FCD79E5}"/>
              </a:ext>
            </a:extLst>
          </p:cNvPr>
          <p:cNvSpPr>
            <a:spLocks noGrp="1"/>
          </p:cNvSpPr>
          <p:nvPr>
            <p:ph type="title"/>
          </p:nvPr>
        </p:nvSpPr>
        <p:spPr/>
        <p:txBody>
          <a:bodyPr/>
          <a:lstStyle/>
          <a:p>
            <a:r>
              <a:rPr lang="fi-FI" dirty="0">
                <a:ea typeface="+mj-lt"/>
                <a:cs typeface="+mj-lt"/>
              </a:rPr>
              <a:t>Ylioppilastutkinnon rakenne uudistuu</a:t>
            </a:r>
            <a:endParaRPr lang="fi-FI" dirty="0"/>
          </a:p>
        </p:txBody>
      </p:sp>
      <p:sp>
        <p:nvSpPr>
          <p:cNvPr id="3" name="Sisällön paikkamerkki 2">
            <a:extLst>
              <a:ext uri="{FF2B5EF4-FFF2-40B4-BE49-F238E27FC236}">
                <a16:creationId xmlns:a16="http://schemas.microsoft.com/office/drawing/2014/main" id="{C40BE4A6-6332-4CA3-BCBB-4FA431B5D715}"/>
              </a:ext>
            </a:extLst>
          </p:cNvPr>
          <p:cNvSpPr>
            <a:spLocks noGrp="1"/>
          </p:cNvSpPr>
          <p:nvPr>
            <p:ph idx="1"/>
          </p:nvPr>
        </p:nvSpPr>
        <p:spPr/>
        <p:txBody>
          <a:bodyPr vert="horz" lIns="91440" tIns="45720" rIns="91440" bIns="45720" rtlCol="0" anchor="t">
            <a:normAutofit/>
          </a:bodyPr>
          <a:lstStyle/>
          <a:p>
            <a:r>
              <a:rPr lang="fi-FI" dirty="0">
                <a:ea typeface="+mn-lt"/>
                <a:cs typeface="+mn-lt"/>
              </a:rPr>
              <a:t>Nykyinen tutkintorakenne on voimassa tutkintonsa viimeistään syksyllä 2021 aloittavilla. Koskee niitä opiskelijoita, jotka kirjoittivat ensimmäisen aineensa tänä syksynä.</a:t>
            </a:r>
            <a:endParaRPr lang="fi-FI" dirty="0"/>
          </a:p>
          <a:p>
            <a:endParaRPr lang="fi-FI" dirty="0"/>
          </a:p>
          <a:p>
            <a:r>
              <a:rPr lang="fi-FI" dirty="0">
                <a:ea typeface="+mn-lt"/>
                <a:cs typeface="+mn-lt"/>
              </a:rPr>
              <a:t>Tutkintonsa keväällä 2022 aloittavat suorittavat tutkintonsa uuden tutkintorakenteen mukaisesti.</a:t>
            </a:r>
            <a:endParaRPr lang="fi-FI" dirty="0"/>
          </a:p>
          <a:p>
            <a:pPr marL="0" indent="0">
              <a:buNone/>
            </a:pPr>
            <a:endParaRPr lang="fi-FI" dirty="0"/>
          </a:p>
        </p:txBody>
      </p:sp>
    </p:spTree>
    <p:extLst>
      <p:ext uri="{BB962C8B-B14F-4D97-AF65-F5344CB8AC3E}">
        <p14:creationId xmlns:p14="http://schemas.microsoft.com/office/powerpoint/2010/main" val="4043982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E278D42-DF9E-446D-8ED0-B393A04C03B7}"/>
              </a:ext>
            </a:extLst>
          </p:cNvPr>
          <p:cNvSpPr>
            <a:spLocks noGrp="1"/>
          </p:cNvSpPr>
          <p:nvPr>
            <p:ph type="title"/>
          </p:nvPr>
        </p:nvSpPr>
        <p:spPr/>
        <p:txBody>
          <a:bodyPr/>
          <a:lstStyle/>
          <a:p>
            <a:r>
              <a:rPr lang="fi-FI" dirty="0">
                <a:ea typeface="+mj-lt"/>
                <a:cs typeface="+mj-lt"/>
              </a:rPr>
              <a:t>Tutkinnon rakenne ja määräykset alkaen 2022</a:t>
            </a:r>
            <a:endParaRPr lang="fi-FI" dirty="0"/>
          </a:p>
        </p:txBody>
      </p:sp>
      <p:sp>
        <p:nvSpPr>
          <p:cNvPr id="3" name="Sisällön paikkamerkki 2">
            <a:extLst>
              <a:ext uri="{FF2B5EF4-FFF2-40B4-BE49-F238E27FC236}">
                <a16:creationId xmlns:a16="http://schemas.microsoft.com/office/drawing/2014/main" id="{5718FE32-DFA9-4905-BF9D-DB4488FC0FCC}"/>
              </a:ext>
            </a:extLst>
          </p:cNvPr>
          <p:cNvSpPr>
            <a:spLocks noGrp="1"/>
          </p:cNvSpPr>
          <p:nvPr>
            <p:ph idx="1"/>
          </p:nvPr>
        </p:nvSpPr>
        <p:spPr/>
        <p:txBody>
          <a:bodyPr vert="horz" lIns="91440" tIns="45720" rIns="91440" bIns="45720" rtlCol="0" anchor="t">
            <a:normAutofit/>
          </a:bodyPr>
          <a:lstStyle/>
          <a:p>
            <a:pPr marL="0" indent="0">
              <a:buNone/>
            </a:pPr>
            <a:r>
              <a:rPr lang="fi-FI" dirty="0">
                <a:ea typeface="+mn-lt"/>
                <a:cs typeface="+mn-lt"/>
              </a:rPr>
              <a:t>→Ylioppilastutkinto koostuu vähintään viidestä ylioppilaskirjoitusaineesta sekä vapaavalintaisesta määrästä ylimääräisiä kokeita.</a:t>
            </a:r>
            <a:endParaRPr lang="fi-FI" dirty="0"/>
          </a:p>
          <a:p>
            <a:pPr marL="0" indent="0">
              <a:buNone/>
            </a:pPr>
            <a:r>
              <a:rPr lang="fi-FI" dirty="0">
                <a:ea typeface="+mn-lt"/>
                <a:cs typeface="+mn-lt"/>
              </a:rPr>
              <a:t>→Ainoa kaikille </a:t>
            </a:r>
            <a:r>
              <a:rPr lang="fi-FI" b="1" u="sng" dirty="0">
                <a:ea typeface="+mn-lt"/>
                <a:cs typeface="+mn-lt"/>
              </a:rPr>
              <a:t>pakollinen koe on äidinkieli ja kirjallisuus</a:t>
            </a:r>
            <a:r>
              <a:rPr lang="fi-FI" u="sng" dirty="0">
                <a:ea typeface="+mn-lt"/>
                <a:cs typeface="+mn-lt"/>
              </a:rPr>
              <a:t> </a:t>
            </a:r>
            <a:r>
              <a:rPr lang="fi-FI" dirty="0">
                <a:ea typeface="+mn-lt"/>
                <a:cs typeface="+mn-lt"/>
              </a:rPr>
              <a:t>tai suomi toisena kielenä ja kirjallisuus.</a:t>
            </a:r>
            <a:endParaRPr lang="fi-FI" dirty="0"/>
          </a:p>
          <a:p>
            <a:pPr marL="0" indent="0">
              <a:buNone/>
            </a:pPr>
            <a:r>
              <a:rPr lang="fi-FI" dirty="0">
                <a:ea typeface="+mn-lt"/>
                <a:cs typeface="+mn-lt"/>
              </a:rPr>
              <a:t>→Lisäksi kokelaan tulee valita vähintään </a:t>
            </a:r>
            <a:r>
              <a:rPr lang="fi-FI" b="1" dirty="0">
                <a:ea typeface="+mn-lt"/>
                <a:cs typeface="+mn-lt"/>
              </a:rPr>
              <a:t>kolme koetta ryhmästä, </a:t>
            </a:r>
            <a:r>
              <a:rPr lang="fi-FI" dirty="0">
                <a:ea typeface="+mn-lt"/>
                <a:cs typeface="+mn-lt"/>
              </a:rPr>
              <a:t>johon kuuluvat</a:t>
            </a:r>
            <a:r>
              <a:rPr lang="fi-FI" b="1" dirty="0">
                <a:ea typeface="+mn-lt"/>
                <a:cs typeface="+mn-lt"/>
              </a:rPr>
              <a:t> </a:t>
            </a:r>
            <a:r>
              <a:rPr lang="fi-FI" b="1" u="sng" dirty="0">
                <a:ea typeface="+mn-lt"/>
                <a:cs typeface="+mn-lt"/>
              </a:rPr>
              <a:t>matematiikassa</a:t>
            </a:r>
            <a:r>
              <a:rPr lang="fi-FI" b="1" dirty="0">
                <a:ea typeface="+mn-lt"/>
                <a:cs typeface="+mn-lt"/>
              </a:rPr>
              <a:t>, </a:t>
            </a:r>
            <a:r>
              <a:rPr lang="fi-FI" b="1" u="sng" dirty="0">
                <a:ea typeface="+mn-lt"/>
                <a:cs typeface="+mn-lt"/>
              </a:rPr>
              <a:t>toisessa kotimaisessa kielessä</a:t>
            </a:r>
            <a:r>
              <a:rPr lang="fi-FI" b="1" dirty="0">
                <a:ea typeface="+mn-lt"/>
                <a:cs typeface="+mn-lt"/>
              </a:rPr>
              <a:t>, </a:t>
            </a:r>
            <a:r>
              <a:rPr lang="fi-FI" b="1" u="sng" dirty="0">
                <a:ea typeface="+mn-lt"/>
                <a:cs typeface="+mn-lt"/>
              </a:rPr>
              <a:t>vieraassa kielessä </a:t>
            </a:r>
            <a:r>
              <a:rPr lang="fi-FI" b="1" dirty="0">
                <a:ea typeface="+mn-lt"/>
                <a:cs typeface="+mn-lt"/>
              </a:rPr>
              <a:t>ja </a:t>
            </a:r>
            <a:r>
              <a:rPr lang="fi-FI" b="1" u="sng" dirty="0">
                <a:ea typeface="+mn-lt"/>
                <a:cs typeface="+mn-lt"/>
              </a:rPr>
              <a:t>reaaliaineessa</a:t>
            </a:r>
            <a:r>
              <a:rPr lang="fi-FI" b="1" dirty="0">
                <a:ea typeface="+mn-lt"/>
                <a:cs typeface="+mn-lt"/>
              </a:rPr>
              <a:t> järjestettävät kokeet</a:t>
            </a:r>
            <a:r>
              <a:rPr lang="fi-FI" dirty="0">
                <a:ea typeface="+mn-lt"/>
                <a:cs typeface="+mn-lt"/>
              </a:rPr>
              <a:t>. Viides koe on kokelaan itsensä vapaasti valittavissa.</a:t>
            </a:r>
            <a:endParaRPr lang="fi-FI" dirty="0"/>
          </a:p>
          <a:p>
            <a:pPr marL="0" indent="0">
              <a:buNone/>
            </a:pPr>
            <a:r>
              <a:rPr lang="fi-FI" dirty="0">
                <a:ea typeface="+mn-lt"/>
                <a:cs typeface="+mn-lt"/>
              </a:rPr>
              <a:t>→Voit valita, kirjoitatko minimimäärän kokeita vai suoritatko myös ylimääräisiä kokeita. </a:t>
            </a:r>
            <a:endParaRPr lang="fi-FI" dirty="0"/>
          </a:p>
          <a:p>
            <a:pPr marL="0" indent="0">
              <a:buNone/>
            </a:pPr>
            <a:r>
              <a:rPr lang="fi-FI" dirty="0">
                <a:ea typeface="+mn-lt"/>
                <a:cs typeface="+mn-lt"/>
              </a:rPr>
              <a:t>→Tutkinto tulee saada valmiiksi kolmen peräkkäisen kirjoituskerran aikana.</a:t>
            </a:r>
            <a:endParaRPr lang="fi-FI" dirty="0"/>
          </a:p>
          <a:p>
            <a:pPr marL="0" indent="0">
              <a:buNone/>
            </a:pPr>
            <a:r>
              <a:rPr lang="fi-FI" dirty="0">
                <a:ea typeface="+mn-lt"/>
                <a:cs typeface="+mn-lt"/>
              </a:rPr>
              <a:t>→Jotta kokelas saa osallistua ylioppilaskokeeseen, hänellä tulee olla kirjoitettavan aineen pakolliset opinnot suoritettuna.</a:t>
            </a:r>
            <a:endParaRPr lang="fi-FI" dirty="0"/>
          </a:p>
          <a:p>
            <a:endParaRPr lang="fi-FI" dirty="0"/>
          </a:p>
        </p:txBody>
      </p:sp>
    </p:spTree>
    <p:extLst>
      <p:ext uri="{BB962C8B-B14F-4D97-AF65-F5344CB8AC3E}">
        <p14:creationId xmlns:p14="http://schemas.microsoft.com/office/powerpoint/2010/main" val="4265585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FD46A8D-951E-44CD-84B6-230E9027C428}"/>
              </a:ext>
            </a:extLst>
          </p:cNvPr>
          <p:cNvSpPr>
            <a:spLocks noGrp="1"/>
          </p:cNvSpPr>
          <p:nvPr>
            <p:ph type="title"/>
          </p:nvPr>
        </p:nvSpPr>
        <p:spPr/>
        <p:txBody>
          <a:bodyPr/>
          <a:lstStyle/>
          <a:p>
            <a:r>
              <a:rPr lang="fi-FI" dirty="0"/>
              <a:t>Ylioppilastutkinto</a:t>
            </a:r>
            <a:br>
              <a:rPr lang="fi-FI" dirty="0"/>
            </a:br>
            <a:endParaRPr lang="fi-FI" dirty="0"/>
          </a:p>
        </p:txBody>
      </p:sp>
      <p:sp>
        <p:nvSpPr>
          <p:cNvPr id="3" name="Sisällön paikkamerkki 2">
            <a:extLst>
              <a:ext uri="{FF2B5EF4-FFF2-40B4-BE49-F238E27FC236}">
                <a16:creationId xmlns:a16="http://schemas.microsoft.com/office/drawing/2014/main" id="{9BDD1A0A-87E0-4E4F-9E0C-2608C4BC760A}"/>
              </a:ext>
            </a:extLst>
          </p:cNvPr>
          <p:cNvSpPr>
            <a:spLocks noGrp="1"/>
          </p:cNvSpPr>
          <p:nvPr>
            <p:ph idx="1"/>
          </p:nvPr>
        </p:nvSpPr>
        <p:spPr/>
        <p:txBody>
          <a:bodyPr/>
          <a:lstStyle/>
          <a:p>
            <a:r>
              <a:rPr lang="fi-FI" dirty="0"/>
              <a:t>Äidinkielen koe</a:t>
            </a:r>
          </a:p>
          <a:p>
            <a:r>
              <a:rPr lang="fi-FI" dirty="0"/>
              <a:t>Kolme koetta seuraavista:</a:t>
            </a:r>
          </a:p>
          <a:p>
            <a:pPr marL="560070" lvl="1" indent="-285750">
              <a:buFontTx/>
              <a:buChar char="-"/>
            </a:pPr>
            <a:r>
              <a:rPr lang="fi-FI" dirty="0"/>
              <a:t>Toisen kotimaisen kielen koe*</a:t>
            </a:r>
          </a:p>
          <a:p>
            <a:pPr marL="560070" lvl="1" indent="-285750">
              <a:buFontTx/>
              <a:buChar char="-"/>
            </a:pPr>
            <a:r>
              <a:rPr lang="fi-FI" dirty="0"/>
              <a:t>Vieraan kielen koe*</a:t>
            </a:r>
          </a:p>
          <a:p>
            <a:pPr marL="560070" lvl="1" indent="-285750">
              <a:buFontTx/>
              <a:buChar char="-"/>
            </a:pPr>
            <a:r>
              <a:rPr lang="fi-FI" dirty="0"/>
              <a:t>Matematiikan koe*</a:t>
            </a:r>
          </a:p>
          <a:p>
            <a:pPr marL="560070" lvl="1" indent="-285750">
              <a:buFontTx/>
              <a:buChar char="-"/>
            </a:pPr>
            <a:r>
              <a:rPr lang="fi-FI" dirty="0"/>
              <a:t>Reaalikoe</a:t>
            </a:r>
          </a:p>
          <a:p>
            <a:r>
              <a:rPr lang="fi-FI" dirty="0"/>
              <a:t>Viides koe: valitaan vapaasti edeltävästä ryhmästä</a:t>
            </a:r>
          </a:p>
          <a:p>
            <a:pPr marL="0" indent="0">
              <a:buNone/>
            </a:pPr>
            <a:endParaRPr lang="fi-FI" dirty="0"/>
          </a:p>
          <a:p>
            <a:pPr marL="0" indent="0">
              <a:buNone/>
            </a:pPr>
            <a:endParaRPr lang="fi-FI" dirty="0"/>
          </a:p>
          <a:p>
            <a:pPr marL="0" indent="0">
              <a:buNone/>
            </a:pPr>
            <a:r>
              <a:rPr lang="fi-FI" dirty="0"/>
              <a:t>* Yhden kokeen on oltava pitkän oppimäärän koe (A-taso)</a:t>
            </a:r>
          </a:p>
          <a:p>
            <a:pPr indent="0">
              <a:buNone/>
            </a:pPr>
            <a:endParaRPr lang="fi-FI" dirty="0"/>
          </a:p>
        </p:txBody>
      </p:sp>
    </p:spTree>
    <p:extLst>
      <p:ext uri="{BB962C8B-B14F-4D97-AF65-F5344CB8AC3E}">
        <p14:creationId xmlns:p14="http://schemas.microsoft.com/office/powerpoint/2010/main" val="4047150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13E06024-E3D1-4A51-9DED-9805C7A51B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a:ea typeface="+mn-ea"/>
              <a:cs typeface="+mn-cs"/>
            </a:endParaRPr>
          </a:p>
        </p:txBody>
      </p:sp>
      <p:sp>
        <p:nvSpPr>
          <p:cNvPr id="2" name="Otsikko 1">
            <a:extLst>
              <a:ext uri="{FF2B5EF4-FFF2-40B4-BE49-F238E27FC236}">
                <a16:creationId xmlns:a16="http://schemas.microsoft.com/office/drawing/2014/main" id="{22CF3FDC-ADCF-4F87-9EE7-77E4B49BD528}"/>
              </a:ext>
            </a:extLst>
          </p:cNvPr>
          <p:cNvSpPr>
            <a:spLocks noGrp="1"/>
          </p:cNvSpPr>
          <p:nvPr>
            <p:ph type="title"/>
          </p:nvPr>
        </p:nvSpPr>
        <p:spPr>
          <a:xfrm>
            <a:off x="448056" y="226800"/>
            <a:ext cx="6634800" cy="2954655"/>
          </a:xfrm>
        </p:spPr>
        <p:txBody>
          <a:bodyPr wrap="square">
            <a:normAutofit/>
          </a:bodyPr>
          <a:lstStyle/>
          <a:p>
            <a:r>
              <a:rPr lang="fi-FI" sz="6400" dirty="0"/>
              <a:t>Ainekohtaiset määräykset</a:t>
            </a:r>
          </a:p>
          <a:p>
            <a:endParaRPr lang="fi-FI" sz="6400" dirty="0"/>
          </a:p>
        </p:txBody>
      </p:sp>
      <p:pic>
        <p:nvPicPr>
          <p:cNvPr id="24" name="Kuva 24" descr="Kuva, joka sisältää kohteen ruokailuvälineet&#10;&#10;Kuvaus luotu automaattisesti">
            <a:extLst>
              <a:ext uri="{FF2B5EF4-FFF2-40B4-BE49-F238E27FC236}">
                <a16:creationId xmlns:a16="http://schemas.microsoft.com/office/drawing/2014/main" id="{BA8EDFDD-0629-4B02-A83C-BACEDC23A5FA}"/>
              </a:ext>
            </a:extLst>
          </p:cNvPr>
          <p:cNvPicPr>
            <a:picLocks noChangeAspect="1"/>
          </p:cNvPicPr>
          <p:nvPr/>
        </p:nvPicPr>
        <p:blipFill rotWithShape="1">
          <a:blip r:embed="rId2"/>
          <a:srcRect l="25760"/>
          <a:stretch/>
        </p:blipFill>
        <p:spPr>
          <a:xfrm>
            <a:off x="449999" y="3646800"/>
            <a:ext cx="6634800" cy="2772000"/>
          </a:xfrm>
          <a:prstGeom prst="rect">
            <a:avLst/>
          </a:prstGeom>
        </p:spPr>
      </p:pic>
      <p:cxnSp>
        <p:nvCxnSpPr>
          <p:cNvPr id="31" name="Straight Connector 30">
            <a:extLst>
              <a:ext uri="{FF2B5EF4-FFF2-40B4-BE49-F238E27FC236}">
                <a16:creationId xmlns:a16="http://schemas.microsoft.com/office/drawing/2014/main" id="{7F935FD8-9F2E-4F15-8ED9-1C692DA6F35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27600" y="450000"/>
            <a:ext cx="0" cy="59652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Sisällön paikkamerkki 2">
            <a:extLst>
              <a:ext uri="{FF2B5EF4-FFF2-40B4-BE49-F238E27FC236}">
                <a16:creationId xmlns:a16="http://schemas.microsoft.com/office/drawing/2014/main" id="{AAFA9F14-82FB-414C-8F4D-9747E677F91A}"/>
              </a:ext>
            </a:extLst>
          </p:cNvPr>
          <p:cNvGraphicFramePr>
            <a:graphicFrameLocks noGrp="1"/>
          </p:cNvGraphicFramePr>
          <p:nvPr>
            <p:ph idx="1"/>
            <p:extLst/>
          </p:nvPr>
        </p:nvGraphicFramePr>
        <p:xfrm>
          <a:off x="7966800" y="323999"/>
          <a:ext cx="3312000" cy="6091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67999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7E21CA63-4B99-4925-8CAF-F408D7AB0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a:ea typeface="+mn-ea"/>
              <a:cs typeface="+mn-cs"/>
            </a:endParaRPr>
          </a:p>
        </p:txBody>
      </p:sp>
      <p:sp>
        <p:nvSpPr>
          <p:cNvPr id="2" name="Otsikko 1">
            <a:extLst>
              <a:ext uri="{FF2B5EF4-FFF2-40B4-BE49-F238E27FC236}">
                <a16:creationId xmlns:a16="http://schemas.microsoft.com/office/drawing/2014/main" id="{0E4F15C7-9E2C-4A04-AC28-2BCD823C8591}"/>
              </a:ext>
            </a:extLst>
          </p:cNvPr>
          <p:cNvSpPr>
            <a:spLocks noGrp="1"/>
          </p:cNvSpPr>
          <p:nvPr>
            <p:ph type="title"/>
          </p:nvPr>
        </p:nvSpPr>
        <p:spPr>
          <a:xfrm>
            <a:off x="448056" y="388799"/>
            <a:ext cx="2854800" cy="5965199"/>
          </a:xfrm>
        </p:spPr>
        <p:txBody>
          <a:bodyPr>
            <a:normAutofit/>
          </a:bodyPr>
          <a:lstStyle/>
          <a:p>
            <a:r>
              <a:rPr lang="fi-FI" dirty="0">
                <a:ea typeface="+mj-lt"/>
                <a:cs typeface="+mj-lt"/>
              </a:rPr>
              <a:t>Ainekohtaiset määräykset</a:t>
            </a:r>
            <a:endParaRPr lang="fi-FI" dirty="0"/>
          </a:p>
        </p:txBody>
      </p:sp>
      <p:cxnSp>
        <p:nvCxnSpPr>
          <p:cNvPr id="18" name="Straight Connector 17">
            <a:extLst>
              <a:ext uri="{FF2B5EF4-FFF2-40B4-BE49-F238E27FC236}">
                <a16:creationId xmlns:a16="http://schemas.microsoft.com/office/drawing/2014/main" id="{7F935FD8-9F2E-4F15-8ED9-1C692DA6F35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44000" y="450000"/>
            <a:ext cx="0" cy="59652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Sisällön paikkamerkki 2">
            <a:extLst>
              <a:ext uri="{FF2B5EF4-FFF2-40B4-BE49-F238E27FC236}">
                <a16:creationId xmlns:a16="http://schemas.microsoft.com/office/drawing/2014/main" id="{41A4B984-E98C-40F5-A649-8DE0711CE310}"/>
              </a:ext>
            </a:extLst>
          </p:cNvPr>
          <p:cNvGraphicFramePr>
            <a:graphicFrameLocks noGrp="1"/>
          </p:cNvGraphicFramePr>
          <p:nvPr>
            <p:ph idx="1"/>
            <p:extLst/>
          </p:nvPr>
        </p:nvGraphicFramePr>
        <p:xfrm>
          <a:off x="4194000" y="449997"/>
          <a:ext cx="7084788" cy="59580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58895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7E21CA63-4B99-4925-8CAF-F408D7AB0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a:ea typeface="+mn-ea"/>
              <a:cs typeface="+mn-cs"/>
            </a:endParaRPr>
          </a:p>
        </p:txBody>
      </p:sp>
      <p:sp>
        <p:nvSpPr>
          <p:cNvPr id="2" name="Otsikko 1">
            <a:extLst>
              <a:ext uri="{FF2B5EF4-FFF2-40B4-BE49-F238E27FC236}">
                <a16:creationId xmlns:a16="http://schemas.microsoft.com/office/drawing/2014/main" id="{BE8F5E7D-D7DB-4CA8-8A20-512669BD2AB6}"/>
              </a:ext>
            </a:extLst>
          </p:cNvPr>
          <p:cNvSpPr>
            <a:spLocks noGrp="1"/>
          </p:cNvSpPr>
          <p:nvPr>
            <p:ph type="title"/>
          </p:nvPr>
        </p:nvSpPr>
        <p:spPr>
          <a:xfrm>
            <a:off x="450000" y="388799"/>
            <a:ext cx="4694400" cy="5965199"/>
          </a:xfrm>
        </p:spPr>
        <p:txBody>
          <a:bodyPr>
            <a:normAutofit/>
          </a:bodyPr>
          <a:lstStyle/>
          <a:p>
            <a:r>
              <a:rPr lang="fi-FI" dirty="0">
                <a:ea typeface="+mj-lt"/>
                <a:cs typeface="+mj-lt"/>
              </a:rPr>
              <a:t>Ainekohtaiset määräykset</a:t>
            </a:r>
            <a:endParaRPr lang="fi-FI" dirty="0"/>
          </a:p>
        </p:txBody>
      </p:sp>
      <p:cxnSp>
        <p:nvCxnSpPr>
          <p:cNvPr id="18" name="Straight Connector 17">
            <a:extLst>
              <a:ext uri="{FF2B5EF4-FFF2-40B4-BE49-F238E27FC236}">
                <a16:creationId xmlns:a16="http://schemas.microsoft.com/office/drawing/2014/main" id="{7F935FD8-9F2E-4F15-8ED9-1C692DA6F35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592926" y="450000"/>
            <a:ext cx="0" cy="59652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Sisällön paikkamerkki 2">
            <a:extLst>
              <a:ext uri="{FF2B5EF4-FFF2-40B4-BE49-F238E27FC236}">
                <a16:creationId xmlns:a16="http://schemas.microsoft.com/office/drawing/2014/main" id="{54DF0819-A85C-46E4-8DA1-BE8691831B8A}"/>
              </a:ext>
            </a:extLst>
          </p:cNvPr>
          <p:cNvGraphicFramePr>
            <a:graphicFrameLocks noGrp="1"/>
          </p:cNvGraphicFramePr>
          <p:nvPr>
            <p:ph idx="1"/>
            <p:extLst/>
          </p:nvPr>
        </p:nvGraphicFramePr>
        <p:xfrm>
          <a:off x="6044400" y="449997"/>
          <a:ext cx="5239469" cy="59580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03637410"/>
      </p:ext>
    </p:extLst>
  </p:cSld>
  <p:clrMapOvr>
    <a:masterClrMapping/>
  </p:clrMapOvr>
</p:sld>
</file>

<file path=ppt/theme/theme1.xml><?xml version="1.0" encoding="utf-8"?>
<a:theme xmlns:a="http://schemas.openxmlformats.org/drawingml/2006/main" name="ArchiveVTI">
  <a:themeElements>
    <a:clrScheme name="Archive">
      <a:dk1>
        <a:sysClr val="windowText" lastClr="000000"/>
      </a:dk1>
      <a:lt1>
        <a:sysClr val="window" lastClr="FFFFFF"/>
      </a:lt1>
      <a:dk2>
        <a:srgbClr val="353B3D"/>
      </a:dk2>
      <a:lt2>
        <a:srgbClr val="EEECEA"/>
      </a:lt2>
      <a:accent1>
        <a:srgbClr val="A65E5E"/>
      </a:accent1>
      <a:accent2>
        <a:srgbClr val="9D6053"/>
      </a:accent2>
      <a:accent3>
        <a:srgbClr val="968274"/>
      </a:accent3>
      <a:accent4>
        <a:srgbClr val="878079"/>
      </a:accent4>
      <a:accent5>
        <a:srgbClr val="6C737A"/>
      </a:accent5>
      <a:accent6>
        <a:srgbClr val="697777"/>
      </a:accent6>
      <a:hlink>
        <a:srgbClr val="A25872"/>
      </a:hlink>
      <a:folHlink>
        <a:srgbClr val="667A7E"/>
      </a:folHlink>
    </a:clrScheme>
    <a:fontScheme name="Custom 170">
      <a:majorFont>
        <a:latin typeface="Bembo"/>
        <a:ea typeface=""/>
        <a:cs typeface=""/>
      </a:majorFont>
      <a:minorFont>
        <a:latin typeface="Bemb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hiveVTI" id="{514BDC9F-20AC-40CA-9FE7-B30987BCD2D4}" vid="{D8FA1533-D953-46ED-B2C7-B32AF1BED7A8}"/>
    </a:ext>
  </a:extLst>
</a:theme>
</file>

<file path=ppt/theme/theme2.xml><?xml version="1.0" encoding="utf-8"?>
<a:theme xmlns:a="http://schemas.openxmlformats.org/drawingml/2006/main" name="ThinLineVTI">
  <a:themeElements>
    <a:clrScheme name="ThinLines Color Scheme">
      <a:dk1>
        <a:sysClr val="windowText" lastClr="000000"/>
      </a:dk1>
      <a:lt1>
        <a:sysClr val="window" lastClr="FFFFFF"/>
      </a:lt1>
      <a:dk2>
        <a:srgbClr val="000000"/>
      </a:dk2>
      <a:lt2>
        <a:srgbClr val="FFFFFF"/>
      </a:lt2>
      <a:accent1>
        <a:srgbClr val="00BAC8"/>
      </a:accent1>
      <a:accent2>
        <a:srgbClr val="794DFF"/>
      </a:accent2>
      <a:accent3>
        <a:srgbClr val="00D17D"/>
      </a:accent3>
      <a:accent4>
        <a:srgbClr val="404040"/>
      </a:accent4>
      <a:accent5>
        <a:srgbClr val="FE5D21"/>
      </a:accent5>
      <a:accent6>
        <a:srgbClr val="B3B3B3"/>
      </a:accent6>
      <a:hlink>
        <a:srgbClr val="3E8FF1"/>
      </a:hlink>
      <a:folHlink>
        <a:srgbClr val="939393"/>
      </a:folHlink>
    </a:clrScheme>
    <a:fontScheme name="Custom 3">
      <a:majorFont>
        <a:latin typeface="Sagona Book"/>
        <a:ea typeface=""/>
        <a:cs typeface=""/>
      </a:majorFont>
      <a:minorFont>
        <a:latin typeface="Univer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inLineVTI" id="{DA2A884B-D36C-4F63-9FE8-3C89F2B99A40}" vid="{62C1F77B-42AE-47B9-869B-5CE48C8ED844}"/>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TC103457485[[fn=Mesh]]</Template>
  <TotalTime>0</TotalTime>
  <Words>1006</Words>
  <Application>Microsoft Office PowerPoint</Application>
  <PresentationFormat>Laajakuva</PresentationFormat>
  <Paragraphs>115</Paragraphs>
  <Slides>19</Slides>
  <Notes>1</Notes>
  <HiddenSlides>0</HiddenSlides>
  <MMClips>0</MMClips>
  <ScaleCrop>false</ScaleCrop>
  <HeadingPairs>
    <vt:vector size="6" baseType="variant">
      <vt:variant>
        <vt:lpstr>Käytetyt fontit</vt:lpstr>
      </vt:variant>
      <vt:variant>
        <vt:i4>7</vt:i4>
      </vt:variant>
      <vt:variant>
        <vt:lpstr>Teema</vt:lpstr>
      </vt:variant>
      <vt:variant>
        <vt:i4>2</vt:i4>
      </vt:variant>
      <vt:variant>
        <vt:lpstr>Dian otsikot</vt:lpstr>
      </vt:variant>
      <vt:variant>
        <vt:i4>19</vt:i4>
      </vt:variant>
    </vt:vector>
  </HeadingPairs>
  <TitlesOfParts>
    <vt:vector size="28" baseType="lpstr">
      <vt:lpstr>Batang</vt:lpstr>
      <vt:lpstr>Arial</vt:lpstr>
      <vt:lpstr>Bembo</vt:lpstr>
      <vt:lpstr>Calibri</vt:lpstr>
      <vt:lpstr>Calibri Light</vt:lpstr>
      <vt:lpstr>Sagona Book</vt:lpstr>
      <vt:lpstr>Univers</vt:lpstr>
      <vt:lpstr>ArchiveVTI</vt:lpstr>
      <vt:lpstr>ThinLineVTI</vt:lpstr>
      <vt:lpstr>Ylioppilastutkinto</vt:lpstr>
      <vt:lpstr>Mikä ylioppilastutkinto on? </vt:lpstr>
      <vt:lpstr>Yleistietoa yo-tutkinnosta</vt:lpstr>
      <vt:lpstr>Ylioppilastutkinnon rakenne uudistuu</vt:lpstr>
      <vt:lpstr>Tutkinnon rakenne ja määräykset alkaen 2022</vt:lpstr>
      <vt:lpstr>Ylioppilastutkinto </vt:lpstr>
      <vt:lpstr>Ainekohtaiset määräykset </vt:lpstr>
      <vt:lpstr>Ainekohtaiset määräykset</vt:lpstr>
      <vt:lpstr>Ainekohtaiset määräykset</vt:lpstr>
      <vt:lpstr>Reaalikoepäivät</vt:lpstr>
      <vt:lpstr>Ainekohtaiset määräykset </vt:lpstr>
      <vt:lpstr>Yo-tutkinnon arvosanat</vt:lpstr>
      <vt:lpstr>Kompensaatio </vt:lpstr>
      <vt:lpstr>Hylätty arvosana</vt:lpstr>
      <vt:lpstr>Hylätyn kokeen uusiminen</vt:lpstr>
      <vt:lpstr>Uusimiskäytännöt</vt:lpstr>
      <vt:lpstr>Koetilanne käytännössä</vt:lpstr>
      <vt:lpstr>Apua kirjoitussuunnitelman laatimiseen</vt:lpstr>
      <vt:lpstr>Yhteystiedot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Talkkari Satu</dc:creator>
  <cp:lastModifiedBy>Talkkari Satu</cp:lastModifiedBy>
  <cp:revision>138</cp:revision>
  <dcterms:created xsi:type="dcterms:W3CDTF">2021-09-23T08:36:15Z</dcterms:created>
  <dcterms:modified xsi:type="dcterms:W3CDTF">2021-10-12T10:05:10Z</dcterms:modified>
</cp:coreProperties>
</file>