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F7A414-223B-4D61-9D36-650B3B2CA1BF}" v="362" dt="2023-03-31T05:01:42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7FB89712-EB26-20BA-17A4-25B220CAC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2049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 dirty="0" err="1">
                <a:solidFill>
                  <a:srgbClr val="FFFFFF"/>
                </a:solidFill>
              </a:rPr>
              <a:t>The</a:t>
            </a:r>
            <a:r>
              <a:rPr lang="fi-FI" dirty="0">
                <a:solidFill>
                  <a:srgbClr val="FFFFFF"/>
                </a:solidFill>
              </a:rPr>
              <a:t> </a:t>
            </a:r>
            <a:r>
              <a:rPr lang="fi-FI" dirty="0" err="1">
                <a:solidFill>
                  <a:srgbClr val="FFFFFF"/>
                </a:solidFill>
              </a:rPr>
              <a:t>world</a:t>
            </a:r>
            <a:r>
              <a:rPr lang="fi-FI" dirty="0">
                <a:solidFill>
                  <a:srgbClr val="FFFFFF"/>
                </a:solidFill>
              </a:rPr>
              <a:t> in 2050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cs typeface="Calibri"/>
              </a:rPr>
              <a:t>22.11.2023 Jenni Decandia</a:t>
            </a:r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787B8F1-1085-3280-F6D4-8A8AD47D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79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Statement 3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0E221F-2A0F-73C9-A0AB-954A5742A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505" y="4200522"/>
            <a:ext cx="6740685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Everyone's actions and choices matter.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004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C9DA08-AFEF-FA09-AFCD-5E94E866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79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Statement 4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00376D-5ED2-FB6D-A3B3-A060ADFAF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505" y="4200522"/>
            <a:ext cx="6740685" cy="682079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en-US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It is possible to achieve the Agenda 2030 goals.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6950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C9DA08-AFEF-FA09-AFCD-5E94E866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79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Statement 5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00376D-5ED2-FB6D-A3B3-A060ADFAF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505" y="4200522"/>
            <a:ext cx="6740685" cy="68207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 future is open and therefore it can be influenced by today's actions and choices.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23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4" descr="Kuva, joka sisältää kohteen ruoho, henkilö, piha-, pitäminen&#10;&#10;Kuvaus luotu automaattisesti">
            <a:extLst>
              <a:ext uri="{FF2B5EF4-FFF2-40B4-BE49-F238E27FC236}">
                <a16:creationId xmlns:a16="http://schemas.microsoft.com/office/drawing/2014/main" id="{43BE35CC-C8C9-ADDB-12CB-C2F801C98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6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624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4E3DE5-E670-0820-5B8E-E310B9CD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BDDFD1-14D0-DB6B-B2C9-6C4F2D1C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091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C6921A-4301-368B-05CB-597CF827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3B799C-C18F-0958-F1AF-5C7BE32F7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1660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06299-8EA9-9B34-DE5B-8EF6FFF1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82FDBA-F101-2566-7E61-8E98C49E0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983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5CE18C-B170-97AB-E4F2-25F56960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872B46-B38B-512F-C1A2-E19B199D5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989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07A4D0-30AF-42FB-45CD-07A685AD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AEE4AA-4883-DE14-1AE3-65674052F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7778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teksti, kuvakaappaus, logo, Grafiikka&#10;&#10;Kuvaus luotu automaattisesti">
            <a:extLst>
              <a:ext uri="{FF2B5EF4-FFF2-40B4-BE49-F238E27FC236}">
                <a16:creationId xmlns:a16="http://schemas.microsoft.com/office/drawing/2014/main" id="{175B1CF5-1AF9-5FA6-7B05-05A853293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18" y="643466"/>
            <a:ext cx="899276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41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6C03D1-0A17-34B4-B16D-C34A7C3F2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231398-441E-4B84-474B-EF1B028EA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7631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1A208D-DA0B-15A5-8794-0E0BF9C1F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2A4F90-FC94-0667-0F0A-0D4BCD348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3812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E4F068-F7B9-8B5A-8236-7CA909EA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ECFFE4-8225-CEBE-D149-A5913EB32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680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47188B-AB9B-B505-8AF7-2DAE6E64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2960DF5-72C3-3F21-8746-90833DC3E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914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754AD1-A6FD-B963-B2E7-D054C209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dirty="0"/>
              <a:t>Now and in the future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09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754AD1-A6FD-B963-B2E7-D054C209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  <a:cs typeface="Calibri Light"/>
              </a:rPr>
              <a:t>Now and in the future</a:t>
            </a:r>
            <a:endParaRPr lang="fi-FI" sz="37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FA67A4-536C-18F5-0DD9-7CF24858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cs typeface="Calibri" panose="020F0502020204030204"/>
              </a:rPr>
              <a:t>Think about three things that are important to you and that you hope will remain in your life in the future.</a:t>
            </a: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367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754AD1-A6FD-B963-B2E7-D054C209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  <a:cs typeface="Calibri Light"/>
              </a:rPr>
              <a:t>Now and in the future</a:t>
            </a:r>
            <a:endParaRPr lang="fi-FI" sz="37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FA67A4-536C-18F5-0DD9-7CF24858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cs typeface="Calibri" panose="020F0502020204030204"/>
              </a:rPr>
              <a:t>What three things would you like to change in your own life?</a:t>
            </a: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77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754AD1-A6FD-B963-B2E7-D054C209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  <a:cs typeface="Calibri Light"/>
              </a:rPr>
              <a:t>Now and in the future</a:t>
            </a:r>
            <a:endParaRPr lang="fi-FI" sz="37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FA67A4-536C-18F5-0DD9-7CF248582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rabicPeriod"/>
            </a:pPr>
            <a:r>
              <a:rPr lang="en-US" dirty="0">
                <a:cs typeface="Calibri" panose="020F0502020204030204"/>
              </a:rPr>
              <a:t>What three things would you like to change in the world?</a:t>
            </a: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152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6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12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721E4CD-966D-339A-E224-CDF57D99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Statements – 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966252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9396569-92AB-7C51-F096-4FB7F708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79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Statement 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AFC91F-6194-0659-EE27-B7B81DA9E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598" y="4323429"/>
            <a:ext cx="8805560" cy="682079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3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Humanity has the ability and desire to solve global problems</a:t>
            </a:r>
            <a:r>
              <a: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266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9396569-92AB-7C51-F096-4FB7F708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279" y="1741337"/>
            <a:ext cx="673913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tx2"/>
                </a:solidFill>
              </a:rPr>
              <a:t>Statement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AFC91F-6194-0659-EE27-B7B81DA9E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505" y="4200522"/>
            <a:ext cx="6740685" cy="682079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ctr">
              <a:buNone/>
            </a:pPr>
            <a:r>
              <a:rPr lang="en-US" sz="3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Education can influence the future.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9262397" y="3928396"/>
            <a:ext cx="3142400" cy="2716805"/>
            <a:chOff x="-305" y="-4155"/>
            <a:chExt cx="2514948" cy="217433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77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140</Words>
  <Application>Microsoft Office PowerPoint</Application>
  <PresentationFormat>Laajakuva</PresentationFormat>
  <Paragraphs>20</Paragraphs>
  <Slides>23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Office-teema</vt:lpstr>
      <vt:lpstr>The world in 2050</vt:lpstr>
      <vt:lpstr>PowerPoint-esitys</vt:lpstr>
      <vt:lpstr>Now and in the future</vt:lpstr>
      <vt:lpstr>Now and in the future</vt:lpstr>
      <vt:lpstr>Now and in the future</vt:lpstr>
      <vt:lpstr>Now and in the future</vt:lpstr>
      <vt:lpstr>Statements – What do you think?</vt:lpstr>
      <vt:lpstr>Statement 1</vt:lpstr>
      <vt:lpstr>Statement 2</vt:lpstr>
      <vt:lpstr>Statement 3</vt:lpstr>
      <vt:lpstr>Statement 4</vt:lpstr>
      <vt:lpstr>Statement 5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Decandia Jenni</cp:lastModifiedBy>
  <cp:revision>137</cp:revision>
  <dcterms:created xsi:type="dcterms:W3CDTF">2023-03-31T04:02:16Z</dcterms:created>
  <dcterms:modified xsi:type="dcterms:W3CDTF">2023-11-21T22:21:49Z</dcterms:modified>
</cp:coreProperties>
</file>