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82822B-6EB9-4DB5-B9F3-8A012E45C403}" v="256" dt="2023-11-09T20:49:21.082"/>
    <p1510:client id="{DDC672F1-FCCE-6A05-0E3D-B134D0163AD4}" v="14" dt="2023-11-20T06:53:49.238"/>
    <p1510:client id="{F871E8E0-B421-827F-1D01-08B19B831B52}" v="104" dt="2023-11-19T04:32:25.9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DE60A7-5B73-4C82-A164-2F8E6F040DD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102E534-CE29-45C9-9E04-0C573E47ECB5}">
      <dgm:prSet/>
      <dgm:spPr/>
      <dgm:t>
        <a:bodyPr/>
        <a:lstStyle/>
        <a:p>
          <a:r>
            <a:rPr lang="fi-FI"/>
            <a:t>WHAT IS THE NETWORK OF EUROPEAN BLUE SCHOOLS? </a:t>
          </a:r>
          <a:endParaRPr lang="en-US"/>
        </a:p>
      </dgm:t>
    </dgm:pt>
    <dgm:pt modelId="{A9C0EF59-9C42-4067-AB55-49E2E8560A40}" type="parTrans" cxnId="{293033CE-6365-40C3-BD8C-12C8D04E7A00}">
      <dgm:prSet/>
      <dgm:spPr/>
      <dgm:t>
        <a:bodyPr/>
        <a:lstStyle/>
        <a:p>
          <a:endParaRPr lang="en-US"/>
        </a:p>
      </dgm:t>
    </dgm:pt>
    <dgm:pt modelId="{D8D3E8A5-A1F1-4CE3-9D8C-3A6C79EDB132}" type="sibTrans" cxnId="{293033CE-6365-40C3-BD8C-12C8D04E7A00}">
      <dgm:prSet/>
      <dgm:spPr/>
      <dgm:t>
        <a:bodyPr/>
        <a:lstStyle/>
        <a:p>
          <a:endParaRPr lang="en-US"/>
        </a:p>
      </dgm:t>
    </dgm:pt>
    <dgm:pt modelId="{A40A4809-6BF7-49C1-B1F4-402075B977B6}">
      <dgm:prSet/>
      <dgm:spPr/>
      <dgm:t>
        <a:bodyPr/>
        <a:lstStyle/>
        <a:p>
          <a:r>
            <a:rPr lang="fi-FI"/>
            <a:t>WHY BECOME A EUROPEAN BLUE SCHOOL?</a:t>
          </a:r>
          <a:endParaRPr lang="en-US"/>
        </a:p>
      </dgm:t>
    </dgm:pt>
    <dgm:pt modelId="{894C54D2-5E0E-4519-8977-ED02288A1B8D}" type="parTrans" cxnId="{E49825E7-02CC-41BE-B316-C8BCEE2F37F3}">
      <dgm:prSet/>
      <dgm:spPr/>
      <dgm:t>
        <a:bodyPr/>
        <a:lstStyle/>
        <a:p>
          <a:endParaRPr lang="en-US"/>
        </a:p>
      </dgm:t>
    </dgm:pt>
    <dgm:pt modelId="{B343F219-A36E-4C83-8E1F-4F0A0519BA9E}" type="sibTrans" cxnId="{E49825E7-02CC-41BE-B316-C8BCEE2F37F3}">
      <dgm:prSet/>
      <dgm:spPr/>
      <dgm:t>
        <a:bodyPr/>
        <a:lstStyle/>
        <a:p>
          <a:endParaRPr lang="en-US"/>
        </a:p>
      </dgm:t>
    </dgm:pt>
    <dgm:pt modelId="{7F0F46A9-CD38-4903-A761-C79E32E50689}">
      <dgm:prSet/>
      <dgm:spPr/>
      <dgm:t>
        <a:bodyPr/>
        <a:lstStyle/>
        <a:p>
          <a:r>
            <a:rPr lang="fi-FI"/>
            <a:t>HOW TO DEVELOP A PROJECT? </a:t>
          </a:r>
          <a:endParaRPr lang="en-US"/>
        </a:p>
      </dgm:t>
    </dgm:pt>
    <dgm:pt modelId="{F106821E-EAF9-4971-976F-8D271FBF31F1}" type="parTrans" cxnId="{BB24745E-8439-4825-8ACB-4F682ECE5957}">
      <dgm:prSet/>
      <dgm:spPr/>
      <dgm:t>
        <a:bodyPr/>
        <a:lstStyle/>
        <a:p>
          <a:endParaRPr lang="en-US"/>
        </a:p>
      </dgm:t>
    </dgm:pt>
    <dgm:pt modelId="{455760BC-1E6F-4847-A251-6E8D9C71FC18}" type="sibTrans" cxnId="{BB24745E-8439-4825-8ACB-4F682ECE5957}">
      <dgm:prSet/>
      <dgm:spPr/>
      <dgm:t>
        <a:bodyPr/>
        <a:lstStyle/>
        <a:p>
          <a:endParaRPr lang="en-US"/>
        </a:p>
      </dgm:t>
    </dgm:pt>
    <dgm:pt modelId="{0B69C174-A825-4FB2-9A7E-854F3008AC0A}">
      <dgm:prSet/>
      <dgm:spPr/>
      <dgm:t>
        <a:bodyPr/>
        <a:lstStyle/>
        <a:p>
          <a:r>
            <a:rPr lang="fi-FI"/>
            <a:t>BLUE SCHOOL ACTIVITIES</a:t>
          </a:r>
          <a:endParaRPr lang="en-US"/>
        </a:p>
      </dgm:t>
    </dgm:pt>
    <dgm:pt modelId="{BED9D9C0-4E6B-41E9-B84D-3AB794847675}" type="parTrans" cxnId="{08015B5A-2386-42FA-A2E9-7C6EE60AC3E5}">
      <dgm:prSet/>
      <dgm:spPr/>
      <dgm:t>
        <a:bodyPr/>
        <a:lstStyle/>
        <a:p>
          <a:endParaRPr lang="en-US"/>
        </a:p>
      </dgm:t>
    </dgm:pt>
    <dgm:pt modelId="{9F8CD596-362B-4241-B5D5-CB5DE4751544}" type="sibTrans" cxnId="{08015B5A-2386-42FA-A2E9-7C6EE60AC3E5}">
      <dgm:prSet/>
      <dgm:spPr/>
      <dgm:t>
        <a:bodyPr/>
        <a:lstStyle/>
        <a:p>
          <a:endParaRPr lang="en-US"/>
        </a:p>
      </dgm:t>
    </dgm:pt>
    <dgm:pt modelId="{42EFC503-D694-468F-9638-A116A3664A47}" type="pres">
      <dgm:prSet presAssocID="{67DE60A7-5B73-4C82-A164-2F8E6F040DD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B624F5E-1703-4028-BFBC-F1C24798A5DE}" type="pres">
      <dgm:prSet presAssocID="{4102E534-CE29-45C9-9E04-0C573E47ECB5}" presName="hierRoot1" presStyleCnt="0"/>
      <dgm:spPr/>
    </dgm:pt>
    <dgm:pt modelId="{9B6900FC-345C-45AD-8FF7-95765AA85678}" type="pres">
      <dgm:prSet presAssocID="{4102E534-CE29-45C9-9E04-0C573E47ECB5}" presName="composite" presStyleCnt="0"/>
      <dgm:spPr/>
    </dgm:pt>
    <dgm:pt modelId="{3CF050D1-018D-45DE-958B-6D8CD6285CAC}" type="pres">
      <dgm:prSet presAssocID="{4102E534-CE29-45C9-9E04-0C573E47ECB5}" presName="background" presStyleLbl="node0" presStyleIdx="0" presStyleCnt="4"/>
      <dgm:spPr/>
    </dgm:pt>
    <dgm:pt modelId="{97612AAD-7040-4445-9731-3A6D2086C21F}" type="pres">
      <dgm:prSet presAssocID="{4102E534-CE29-45C9-9E04-0C573E47ECB5}" presName="text" presStyleLbl="fgAcc0" presStyleIdx="0" presStyleCnt="4">
        <dgm:presLayoutVars>
          <dgm:chPref val="3"/>
        </dgm:presLayoutVars>
      </dgm:prSet>
      <dgm:spPr/>
    </dgm:pt>
    <dgm:pt modelId="{996D87EE-A62D-47D1-AF35-2005EBE7F773}" type="pres">
      <dgm:prSet presAssocID="{4102E534-CE29-45C9-9E04-0C573E47ECB5}" presName="hierChild2" presStyleCnt="0"/>
      <dgm:spPr/>
    </dgm:pt>
    <dgm:pt modelId="{0EFA574C-C4F1-44CD-BB2B-64F946254824}" type="pres">
      <dgm:prSet presAssocID="{A40A4809-6BF7-49C1-B1F4-402075B977B6}" presName="hierRoot1" presStyleCnt="0"/>
      <dgm:spPr/>
    </dgm:pt>
    <dgm:pt modelId="{7C836B1D-5C58-45FB-AB77-1ECD98AFC39F}" type="pres">
      <dgm:prSet presAssocID="{A40A4809-6BF7-49C1-B1F4-402075B977B6}" presName="composite" presStyleCnt="0"/>
      <dgm:spPr/>
    </dgm:pt>
    <dgm:pt modelId="{2DF87D56-5DCF-47EA-9913-89AA3B2D2F7C}" type="pres">
      <dgm:prSet presAssocID="{A40A4809-6BF7-49C1-B1F4-402075B977B6}" presName="background" presStyleLbl="node0" presStyleIdx="1" presStyleCnt="4"/>
      <dgm:spPr/>
    </dgm:pt>
    <dgm:pt modelId="{46136D98-61C9-43CF-AFE8-85DF402C60DE}" type="pres">
      <dgm:prSet presAssocID="{A40A4809-6BF7-49C1-B1F4-402075B977B6}" presName="text" presStyleLbl="fgAcc0" presStyleIdx="1" presStyleCnt="4">
        <dgm:presLayoutVars>
          <dgm:chPref val="3"/>
        </dgm:presLayoutVars>
      </dgm:prSet>
      <dgm:spPr/>
    </dgm:pt>
    <dgm:pt modelId="{2D6A252F-EF4B-4FB2-83CA-9A897BC0E5EB}" type="pres">
      <dgm:prSet presAssocID="{A40A4809-6BF7-49C1-B1F4-402075B977B6}" presName="hierChild2" presStyleCnt="0"/>
      <dgm:spPr/>
    </dgm:pt>
    <dgm:pt modelId="{EAA514CD-EFAB-48E2-ABFF-FC7B70600DA0}" type="pres">
      <dgm:prSet presAssocID="{7F0F46A9-CD38-4903-A761-C79E32E50689}" presName="hierRoot1" presStyleCnt="0"/>
      <dgm:spPr/>
    </dgm:pt>
    <dgm:pt modelId="{EF9AFE8D-8F3C-44FA-985F-4F0F90A71334}" type="pres">
      <dgm:prSet presAssocID="{7F0F46A9-CD38-4903-A761-C79E32E50689}" presName="composite" presStyleCnt="0"/>
      <dgm:spPr/>
    </dgm:pt>
    <dgm:pt modelId="{FD69A032-F5BE-4ACD-841D-966B347FBCC9}" type="pres">
      <dgm:prSet presAssocID="{7F0F46A9-CD38-4903-A761-C79E32E50689}" presName="background" presStyleLbl="node0" presStyleIdx="2" presStyleCnt="4"/>
      <dgm:spPr/>
    </dgm:pt>
    <dgm:pt modelId="{56D482BC-1E0D-42FE-A9C9-B1E73C794714}" type="pres">
      <dgm:prSet presAssocID="{7F0F46A9-CD38-4903-A761-C79E32E50689}" presName="text" presStyleLbl="fgAcc0" presStyleIdx="2" presStyleCnt="4">
        <dgm:presLayoutVars>
          <dgm:chPref val="3"/>
        </dgm:presLayoutVars>
      </dgm:prSet>
      <dgm:spPr/>
    </dgm:pt>
    <dgm:pt modelId="{A9B260A5-BB36-45F1-BC64-A1F07AB29C0D}" type="pres">
      <dgm:prSet presAssocID="{7F0F46A9-CD38-4903-A761-C79E32E50689}" presName="hierChild2" presStyleCnt="0"/>
      <dgm:spPr/>
    </dgm:pt>
    <dgm:pt modelId="{1CFFE94B-1804-4180-8644-90A618FD5E65}" type="pres">
      <dgm:prSet presAssocID="{0B69C174-A825-4FB2-9A7E-854F3008AC0A}" presName="hierRoot1" presStyleCnt="0"/>
      <dgm:spPr/>
    </dgm:pt>
    <dgm:pt modelId="{A95BDBBD-EC6B-4D78-85A2-BD9F662E415F}" type="pres">
      <dgm:prSet presAssocID="{0B69C174-A825-4FB2-9A7E-854F3008AC0A}" presName="composite" presStyleCnt="0"/>
      <dgm:spPr/>
    </dgm:pt>
    <dgm:pt modelId="{588FDCC0-72C8-4B78-ACE8-F5FB2B84B115}" type="pres">
      <dgm:prSet presAssocID="{0B69C174-A825-4FB2-9A7E-854F3008AC0A}" presName="background" presStyleLbl="node0" presStyleIdx="3" presStyleCnt="4"/>
      <dgm:spPr/>
    </dgm:pt>
    <dgm:pt modelId="{E19C52E1-8B96-4AB4-89C1-9AD6CFA9E4D6}" type="pres">
      <dgm:prSet presAssocID="{0B69C174-A825-4FB2-9A7E-854F3008AC0A}" presName="text" presStyleLbl="fgAcc0" presStyleIdx="3" presStyleCnt="4">
        <dgm:presLayoutVars>
          <dgm:chPref val="3"/>
        </dgm:presLayoutVars>
      </dgm:prSet>
      <dgm:spPr/>
    </dgm:pt>
    <dgm:pt modelId="{E0481B69-E376-453E-B1E5-EC25F96B4D51}" type="pres">
      <dgm:prSet presAssocID="{0B69C174-A825-4FB2-9A7E-854F3008AC0A}" presName="hierChild2" presStyleCnt="0"/>
      <dgm:spPr/>
    </dgm:pt>
  </dgm:ptLst>
  <dgm:cxnLst>
    <dgm:cxn modelId="{442DB239-3573-4173-B44B-E8E568DB54C7}" type="presOf" srcId="{4102E534-CE29-45C9-9E04-0C573E47ECB5}" destId="{97612AAD-7040-4445-9731-3A6D2086C21F}" srcOrd="0" destOrd="0" presId="urn:microsoft.com/office/officeart/2005/8/layout/hierarchy1"/>
    <dgm:cxn modelId="{BB24745E-8439-4825-8ACB-4F682ECE5957}" srcId="{67DE60A7-5B73-4C82-A164-2F8E6F040DDE}" destId="{7F0F46A9-CD38-4903-A761-C79E32E50689}" srcOrd="2" destOrd="0" parTransId="{F106821E-EAF9-4971-976F-8D271FBF31F1}" sibTransId="{455760BC-1E6F-4847-A251-6E8D9C71FC18}"/>
    <dgm:cxn modelId="{08015B5A-2386-42FA-A2E9-7C6EE60AC3E5}" srcId="{67DE60A7-5B73-4C82-A164-2F8E6F040DDE}" destId="{0B69C174-A825-4FB2-9A7E-854F3008AC0A}" srcOrd="3" destOrd="0" parTransId="{BED9D9C0-4E6B-41E9-B84D-3AB794847675}" sibTransId="{9F8CD596-362B-4241-B5D5-CB5DE4751544}"/>
    <dgm:cxn modelId="{F037B68F-42FC-49D3-A5B5-356A0273FCBA}" type="presOf" srcId="{7F0F46A9-CD38-4903-A761-C79E32E50689}" destId="{56D482BC-1E0D-42FE-A9C9-B1E73C794714}" srcOrd="0" destOrd="0" presId="urn:microsoft.com/office/officeart/2005/8/layout/hierarchy1"/>
    <dgm:cxn modelId="{293033CE-6365-40C3-BD8C-12C8D04E7A00}" srcId="{67DE60A7-5B73-4C82-A164-2F8E6F040DDE}" destId="{4102E534-CE29-45C9-9E04-0C573E47ECB5}" srcOrd="0" destOrd="0" parTransId="{A9C0EF59-9C42-4067-AB55-49E2E8560A40}" sibTransId="{D8D3E8A5-A1F1-4CE3-9D8C-3A6C79EDB132}"/>
    <dgm:cxn modelId="{B4B155CE-8033-4B1A-A13D-A0392B59F5EC}" type="presOf" srcId="{0B69C174-A825-4FB2-9A7E-854F3008AC0A}" destId="{E19C52E1-8B96-4AB4-89C1-9AD6CFA9E4D6}" srcOrd="0" destOrd="0" presId="urn:microsoft.com/office/officeart/2005/8/layout/hierarchy1"/>
    <dgm:cxn modelId="{B5A30ED0-4959-4658-8A5B-AF1017E72B52}" type="presOf" srcId="{67DE60A7-5B73-4C82-A164-2F8E6F040DDE}" destId="{42EFC503-D694-468F-9638-A116A3664A47}" srcOrd="0" destOrd="0" presId="urn:microsoft.com/office/officeart/2005/8/layout/hierarchy1"/>
    <dgm:cxn modelId="{E49825E7-02CC-41BE-B316-C8BCEE2F37F3}" srcId="{67DE60A7-5B73-4C82-A164-2F8E6F040DDE}" destId="{A40A4809-6BF7-49C1-B1F4-402075B977B6}" srcOrd="1" destOrd="0" parTransId="{894C54D2-5E0E-4519-8977-ED02288A1B8D}" sibTransId="{B343F219-A36E-4C83-8E1F-4F0A0519BA9E}"/>
    <dgm:cxn modelId="{27F642F3-9EB6-47D7-A2BD-BA4B310687D0}" type="presOf" srcId="{A40A4809-6BF7-49C1-B1F4-402075B977B6}" destId="{46136D98-61C9-43CF-AFE8-85DF402C60DE}" srcOrd="0" destOrd="0" presId="urn:microsoft.com/office/officeart/2005/8/layout/hierarchy1"/>
    <dgm:cxn modelId="{49A5D03B-EE82-4082-A9F7-347B0BAA0225}" type="presParOf" srcId="{42EFC503-D694-468F-9638-A116A3664A47}" destId="{AB624F5E-1703-4028-BFBC-F1C24798A5DE}" srcOrd="0" destOrd="0" presId="urn:microsoft.com/office/officeart/2005/8/layout/hierarchy1"/>
    <dgm:cxn modelId="{75E719BA-DE73-407E-904D-91FC9B7BBFBA}" type="presParOf" srcId="{AB624F5E-1703-4028-BFBC-F1C24798A5DE}" destId="{9B6900FC-345C-45AD-8FF7-95765AA85678}" srcOrd="0" destOrd="0" presId="urn:microsoft.com/office/officeart/2005/8/layout/hierarchy1"/>
    <dgm:cxn modelId="{FF0A6A0B-0299-44AB-91F6-D7C61238F102}" type="presParOf" srcId="{9B6900FC-345C-45AD-8FF7-95765AA85678}" destId="{3CF050D1-018D-45DE-958B-6D8CD6285CAC}" srcOrd="0" destOrd="0" presId="urn:microsoft.com/office/officeart/2005/8/layout/hierarchy1"/>
    <dgm:cxn modelId="{8A5F9C4A-3816-4DE3-B961-242C115EECD9}" type="presParOf" srcId="{9B6900FC-345C-45AD-8FF7-95765AA85678}" destId="{97612AAD-7040-4445-9731-3A6D2086C21F}" srcOrd="1" destOrd="0" presId="urn:microsoft.com/office/officeart/2005/8/layout/hierarchy1"/>
    <dgm:cxn modelId="{D4B85244-94F5-48A6-918A-A747876312A1}" type="presParOf" srcId="{AB624F5E-1703-4028-BFBC-F1C24798A5DE}" destId="{996D87EE-A62D-47D1-AF35-2005EBE7F773}" srcOrd="1" destOrd="0" presId="urn:microsoft.com/office/officeart/2005/8/layout/hierarchy1"/>
    <dgm:cxn modelId="{E6548A6D-4C3D-4988-8DFE-4F98A7AE78FD}" type="presParOf" srcId="{42EFC503-D694-468F-9638-A116A3664A47}" destId="{0EFA574C-C4F1-44CD-BB2B-64F946254824}" srcOrd="1" destOrd="0" presId="urn:microsoft.com/office/officeart/2005/8/layout/hierarchy1"/>
    <dgm:cxn modelId="{09785FB0-032B-4917-989F-3C5CC10CB68D}" type="presParOf" srcId="{0EFA574C-C4F1-44CD-BB2B-64F946254824}" destId="{7C836B1D-5C58-45FB-AB77-1ECD98AFC39F}" srcOrd="0" destOrd="0" presId="urn:microsoft.com/office/officeart/2005/8/layout/hierarchy1"/>
    <dgm:cxn modelId="{842C264A-6E31-49BF-924B-AA78D5B75EB6}" type="presParOf" srcId="{7C836B1D-5C58-45FB-AB77-1ECD98AFC39F}" destId="{2DF87D56-5DCF-47EA-9913-89AA3B2D2F7C}" srcOrd="0" destOrd="0" presId="urn:microsoft.com/office/officeart/2005/8/layout/hierarchy1"/>
    <dgm:cxn modelId="{356573AA-71B1-471C-9806-91D06AF3C6CE}" type="presParOf" srcId="{7C836B1D-5C58-45FB-AB77-1ECD98AFC39F}" destId="{46136D98-61C9-43CF-AFE8-85DF402C60DE}" srcOrd="1" destOrd="0" presId="urn:microsoft.com/office/officeart/2005/8/layout/hierarchy1"/>
    <dgm:cxn modelId="{A090D8CC-903F-4F34-9A6C-64E10F255B8B}" type="presParOf" srcId="{0EFA574C-C4F1-44CD-BB2B-64F946254824}" destId="{2D6A252F-EF4B-4FB2-83CA-9A897BC0E5EB}" srcOrd="1" destOrd="0" presId="urn:microsoft.com/office/officeart/2005/8/layout/hierarchy1"/>
    <dgm:cxn modelId="{5577C6D9-DA95-40E5-B251-BD3760D652B8}" type="presParOf" srcId="{42EFC503-D694-468F-9638-A116A3664A47}" destId="{EAA514CD-EFAB-48E2-ABFF-FC7B70600DA0}" srcOrd="2" destOrd="0" presId="urn:microsoft.com/office/officeart/2005/8/layout/hierarchy1"/>
    <dgm:cxn modelId="{ACE46D5D-2A8B-4FCF-AF92-DEB665E0DD0B}" type="presParOf" srcId="{EAA514CD-EFAB-48E2-ABFF-FC7B70600DA0}" destId="{EF9AFE8D-8F3C-44FA-985F-4F0F90A71334}" srcOrd="0" destOrd="0" presId="urn:microsoft.com/office/officeart/2005/8/layout/hierarchy1"/>
    <dgm:cxn modelId="{1A4E22A6-8435-4299-BF44-7B32E7C430C7}" type="presParOf" srcId="{EF9AFE8D-8F3C-44FA-985F-4F0F90A71334}" destId="{FD69A032-F5BE-4ACD-841D-966B347FBCC9}" srcOrd="0" destOrd="0" presId="urn:microsoft.com/office/officeart/2005/8/layout/hierarchy1"/>
    <dgm:cxn modelId="{AA808570-0B57-4E1A-89CD-C553A5D1F3EB}" type="presParOf" srcId="{EF9AFE8D-8F3C-44FA-985F-4F0F90A71334}" destId="{56D482BC-1E0D-42FE-A9C9-B1E73C794714}" srcOrd="1" destOrd="0" presId="urn:microsoft.com/office/officeart/2005/8/layout/hierarchy1"/>
    <dgm:cxn modelId="{8864ADAD-6F68-4B4C-B8E0-2C24CAA52E55}" type="presParOf" srcId="{EAA514CD-EFAB-48E2-ABFF-FC7B70600DA0}" destId="{A9B260A5-BB36-45F1-BC64-A1F07AB29C0D}" srcOrd="1" destOrd="0" presId="urn:microsoft.com/office/officeart/2005/8/layout/hierarchy1"/>
    <dgm:cxn modelId="{AD2F2FD3-087D-44E1-890B-BF23F43F5665}" type="presParOf" srcId="{42EFC503-D694-468F-9638-A116A3664A47}" destId="{1CFFE94B-1804-4180-8644-90A618FD5E65}" srcOrd="3" destOrd="0" presId="urn:microsoft.com/office/officeart/2005/8/layout/hierarchy1"/>
    <dgm:cxn modelId="{38E184D3-03C2-4736-997A-AE110D9905C8}" type="presParOf" srcId="{1CFFE94B-1804-4180-8644-90A618FD5E65}" destId="{A95BDBBD-EC6B-4D78-85A2-BD9F662E415F}" srcOrd="0" destOrd="0" presId="urn:microsoft.com/office/officeart/2005/8/layout/hierarchy1"/>
    <dgm:cxn modelId="{3DA6111F-C3C5-42F3-AA26-C6FA9099E7CE}" type="presParOf" srcId="{A95BDBBD-EC6B-4D78-85A2-BD9F662E415F}" destId="{588FDCC0-72C8-4B78-ACE8-F5FB2B84B115}" srcOrd="0" destOrd="0" presId="urn:microsoft.com/office/officeart/2005/8/layout/hierarchy1"/>
    <dgm:cxn modelId="{ED424992-70FA-48FE-A555-1FA3F934D826}" type="presParOf" srcId="{A95BDBBD-EC6B-4D78-85A2-BD9F662E415F}" destId="{E19C52E1-8B96-4AB4-89C1-9AD6CFA9E4D6}" srcOrd="1" destOrd="0" presId="urn:microsoft.com/office/officeart/2005/8/layout/hierarchy1"/>
    <dgm:cxn modelId="{9409123A-44F9-45F5-8F42-14DAA6DF7D33}" type="presParOf" srcId="{1CFFE94B-1804-4180-8644-90A618FD5E65}" destId="{E0481B69-E376-453E-B1E5-EC25F96B4D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E4AA09-EA7C-4787-A7FC-5FD2148F777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7C0E591-AC36-4A61-AA66-D6C33DE1835B}">
      <dgm:prSet/>
      <dgm:spPr/>
      <dgm:t>
        <a:bodyPr/>
        <a:lstStyle/>
        <a:p>
          <a:r>
            <a:rPr lang="fi-FI"/>
            <a:t>WHAT IS ECO-SCHOOL PROGRAMME</a:t>
          </a:r>
          <a:endParaRPr lang="en-US"/>
        </a:p>
      </dgm:t>
    </dgm:pt>
    <dgm:pt modelId="{FB9FCAE8-1686-469E-973F-C18026284CA2}" type="parTrans" cxnId="{CF5BB427-9852-4A88-A602-51BE4B5B6085}">
      <dgm:prSet/>
      <dgm:spPr/>
      <dgm:t>
        <a:bodyPr/>
        <a:lstStyle/>
        <a:p>
          <a:endParaRPr lang="en-US"/>
        </a:p>
      </dgm:t>
    </dgm:pt>
    <dgm:pt modelId="{98F98246-2E7E-4503-825F-A3F8BD691E9D}" type="sibTrans" cxnId="{CF5BB427-9852-4A88-A602-51BE4B5B6085}">
      <dgm:prSet/>
      <dgm:spPr/>
      <dgm:t>
        <a:bodyPr/>
        <a:lstStyle/>
        <a:p>
          <a:endParaRPr lang="en-US"/>
        </a:p>
      </dgm:t>
    </dgm:pt>
    <dgm:pt modelId="{F38FB9E7-98EF-4391-A214-B9B4684F295C}">
      <dgm:prSet/>
      <dgm:spPr/>
      <dgm:t>
        <a:bodyPr/>
        <a:lstStyle/>
        <a:p>
          <a:r>
            <a:rPr lang="fi-FI"/>
            <a:t>It all starts in the classroom</a:t>
          </a:r>
          <a:endParaRPr lang="en-US"/>
        </a:p>
      </dgm:t>
    </dgm:pt>
    <dgm:pt modelId="{A3309CB6-F104-43E6-8940-E9ECFDC376DD}" type="parTrans" cxnId="{B5FE009B-4D35-4BC8-9655-7B341C8FAAC5}">
      <dgm:prSet/>
      <dgm:spPr/>
      <dgm:t>
        <a:bodyPr/>
        <a:lstStyle/>
        <a:p>
          <a:endParaRPr lang="en-US"/>
        </a:p>
      </dgm:t>
    </dgm:pt>
    <dgm:pt modelId="{F050DD27-46BF-4327-AC7D-31E3E5EC8B5B}" type="sibTrans" cxnId="{B5FE009B-4D35-4BC8-9655-7B341C8FAAC5}">
      <dgm:prSet/>
      <dgm:spPr/>
      <dgm:t>
        <a:bodyPr/>
        <a:lstStyle/>
        <a:p>
          <a:endParaRPr lang="en-US"/>
        </a:p>
      </dgm:t>
    </dgm:pt>
    <dgm:pt modelId="{229EF4FF-4CDC-402D-98B0-BF547E0FDE9C}">
      <dgm:prSet/>
      <dgm:spPr/>
      <dgm:t>
        <a:bodyPr/>
        <a:lstStyle/>
        <a:p>
          <a:r>
            <a:rPr lang="fi-FI"/>
            <a:t>SEVEN STEPS TOWARDS AN ECO-SCHOOL</a:t>
          </a:r>
          <a:endParaRPr lang="en-US"/>
        </a:p>
      </dgm:t>
    </dgm:pt>
    <dgm:pt modelId="{87B9E039-1782-4283-B1DD-9D3B26877CDE}" type="parTrans" cxnId="{A9153515-E02A-49E9-80E5-777B33B3EAEE}">
      <dgm:prSet/>
      <dgm:spPr/>
      <dgm:t>
        <a:bodyPr/>
        <a:lstStyle/>
        <a:p>
          <a:endParaRPr lang="en-US"/>
        </a:p>
      </dgm:t>
    </dgm:pt>
    <dgm:pt modelId="{0CC3E084-930D-44F2-A242-CDE8EC18D964}" type="sibTrans" cxnId="{A9153515-E02A-49E9-80E5-777B33B3EAEE}">
      <dgm:prSet/>
      <dgm:spPr/>
      <dgm:t>
        <a:bodyPr/>
        <a:lstStyle/>
        <a:p>
          <a:endParaRPr lang="en-US"/>
        </a:p>
      </dgm:t>
    </dgm:pt>
    <dgm:pt modelId="{D31C67A4-74DB-40B8-A8AD-1D30885DA269}">
      <dgm:prSet/>
      <dgm:spPr/>
      <dgm:t>
        <a:bodyPr/>
        <a:lstStyle/>
        <a:p>
          <a:r>
            <a:rPr lang="fi-FI"/>
            <a:t>Eco-Schools Themes</a:t>
          </a:r>
          <a:endParaRPr lang="en-US"/>
        </a:p>
      </dgm:t>
    </dgm:pt>
    <dgm:pt modelId="{921C21DE-7BB9-4741-9C53-4C3706EA2CB6}" type="parTrans" cxnId="{C68EB035-9DD8-4B8A-8771-C8BB5FFCD80C}">
      <dgm:prSet/>
      <dgm:spPr/>
      <dgm:t>
        <a:bodyPr/>
        <a:lstStyle/>
        <a:p>
          <a:endParaRPr lang="en-US"/>
        </a:p>
      </dgm:t>
    </dgm:pt>
    <dgm:pt modelId="{04A23C73-D285-487D-B939-7BFDD2B72F35}" type="sibTrans" cxnId="{C68EB035-9DD8-4B8A-8771-C8BB5FFCD80C}">
      <dgm:prSet/>
      <dgm:spPr/>
      <dgm:t>
        <a:bodyPr/>
        <a:lstStyle/>
        <a:p>
          <a:endParaRPr lang="en-US"/>
        </a:p>
      </dgm:t>
    </dgm:pt>
    <dgm:pt modelId="{BDFF2D73-46F4-4979-BCE8-3281AD991251}">
      <dgm:prSet/>
      <dgm:spPr/>
      <dgm:t>
        <a:bodyPr/>
        <a:lstStyle/>
        <a:p>
          <a:r>
            <a:rPr lang="fi-FI"/>
            <a:t>Eco-schools activities</a:t>
          </a:r>
          <a:endParaRPr lang="en-US"/>
        </a:p>
      </dgm:t>
    </dgm:pt>
    <dgm:pt modelId="{3B7FAD49-D101-4AE2-9612-01DEBA21A3BD}" type="parTrans" cxnId="{64344E3D-0D79-40D1-B232-0AF6E6ECED17}">
      <dgm:prSet/>
      <dgm:spPr/>
      <dgm:t>
        <a:bodyPr/>
        <a:lstStyle/>
        <a:p>
          <a:endParaRPr lang="en-US"/>
        </a:p>
      </dgm:t>
    </dgm:pt>
    <dgm:pt modelId="{7ACECCB0-4D2C-49C9-A502-266D09225F48}" type="sibTrans" cxnId="{64344E3D-0D79-40D1-B232-0AF6E6ECED17}">
      <dgm:prSet/>
      <dgm:spPr/>
      <dgm:t>
        <a:bodyPr/>
        <a:lstStyle/>
        <a:p>
          <a:endParaRPr lang="en-US"/>
        </a:p>
      </dgm:t>
    </dgm:pt>
    <dgm:pt modelId="{207CAA30-65D4-4283-84BF-C5F3811693D3}" type="pres">
      <dgm:prSet presAssocID="{5AE4AA09-EA7C-4787-A7FC-5FD2148F777C}" presName="root" presStyleCnt="0">
        <dgm:presLayoutVars>
          <dgm:dir/>
          <dgm:resizeHandles val="exact"/>
        </dgm:presLayoutVars>
      </dgm:prSet>
      <dgm:spPr/>
    </dgm:pt>
    <dgm:pt modelId="{E70FD353-1793-431D-85D3-52DD27DBE0B2}" type="pres">
      <dgm:prSet presAssocID="{C7C0E591-AC36-4A61-AA66-D6C33DE1835B}" presName="compNode" presStyleCnt="0"/>
      <dgm:spPr/>
    </dgm:pt>
    <dgm:pt modelId="{042E247D-774F-45BC-93F8-510CB8ACE890}" type="pres">
      <dgm:prSet presAssocID="{C7C0E591-AC36-4A61-AA66-D6C33DE1835B}" presName="bgRect" presStyleLbl="bgShp" presStyleIdx="0" presStyleCnt="5"/>
      <dgm:spPr/>
    </dgm:pt>
    <dgm:pt modelId="{A9F2149D-DF9D-401E-874B-D2BF53EB495A}" type="pres">
      <dgm:prSet presAssocID="{C7C0E591-AC36-4A61-AA66-D6C33DE1835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si"/>
        </a:ext>
      </dgm:extLst>
    </dgm:pt>
    <dgm:pt modelId="{755D08D4-D062-4430-A211-F683E175B870}" type="pres">
      <dgm:prSet presAssocID="{C7C0E591-AC36-4A61-AA66-D6C33DE1835B}" presName="spaceRect" presStyleCnt="0"/>
      <dgm:spPr/>
    </dgm:pt>
    <dgm:pt modelId="{41CAFEF5-F0A0-4988-B757-17048D5DE71D}" type="pres">
      <dgm:prSet presAssocID="{C7C0E591-AC36-4A61-AA66-D6C33DE1835B}" presName="parTx" presStyleLbl="revTx" presStyleIdx="0" presStyleCnt="5">
        <dgm:presLayoutVars>
          <dgm:chMax val="0"/>
          <dgm:chPref val="0"/>
        </dgm:presLayoutVars>
      </dgm:prSet>
      <dgm:spPr/>
    </dgm:pt>
    <dgm:pt modelId="{D610BD40-7E52-4CC3-BBF5-FD65E00140F6}" type="pres">
      <dgm:prSet presAssocID="{98F98246-2E7E-4503-825F-A3F8BD691E9D}" presName="sibTrans" presStyleCnt="0"/>
      <dgm:spPr/>
    </dgm:pt>
    <dgm:pt modelId="{63CD5B91-C5AD-4F55-81B2-6EDBBDA70566}" type="pres">
      <dgm:prSet presAssocID="{F38FB9E7-98EF-4391-A214-B9B4684F295C}" presName="compNode" presStyleCnt="0"/>
      <dgm:spPr/>
    </dgm:pt>
    <dgm:pt modelId="{6C9C9F76-E739-4B34-A32D-1F23EA5A11FD}" type="pres">
      <dgm:prSet presAssocID="{F38FB9E7-98EF-4391-A214-B9B4684F295C}" presName="bgRect" presStyleLbl="bgShp" presStyleIdx="1" presStyleCnt="5"/>
      <dgm:spPr/>
    </dgm:pt>
    <dgm:pt modelId="{544D8F87-60F1-4B92-8D1E-EA4AF319F340}" type="pres">
      <dgm:prSet presAssocID="{F38FB9E7-98EF-4391-A214-B9B4684F295C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uokkahuone"/>
        </a:ext>
      </dgm:extLst>
    </dgm:pt>
    <dgm:pt modelId="{465FD045-40B7-4013-B44D-940AB58DAA8E}" type="pres">
      <dgm:prSet presAssocID="{F38FB9E7-98EF-4391-A214-B9B4684F295C}" presName="spaceRect" presStyleCnt="0"/>
      <dgm:spPr/>
    </dgm:pt>
    <dgm:pt modelId="{EC945CB2-F3DE-4FDD-8B0E-6AB05A828275}" type="pres">
      <dgm:prSet presAssocID="{F38FB9E7-98EF-4391-A214-B9B4684F295C}" presName="parTx" presStyleLbl="revTx" presStyleIdx="1" presStyleCnt="5">
        <dgm:presLayoutVars>
          <dgm:chMax val="0"/>
          <dgm:chPref val="0"/>
        </dgm:presLayoutVars>
      </dgm:prSet>
      <dgm:spPr/>
    </dgm:pt>
    <dgm:pt modelId="{7082DA85-E2E1-49DB-889C-75CFFE7314A1}" type="pres">
      <dgm:prSet presAssocID="{F050DD27-46BF-4327-AC7D-31E3E5EC8B5B}" presName="sibTrans" presStyleCnt="0"/>
      <dgm:spPr/>
    </dgm:pt>
    <dgm:pt modelId="{E4372CC6-7FEC-46D6-82DC-580120FE97A0}" type="pres">
      <dgm:prSet presAssocID="{229EF4FF-4CDC-402D-98B0-BF547E0FDE9C}" presName="compNode" presStyleCnt="0"/>
      <dgm:spPr/>
    </dgm:pt>
    <dgm:pt modelId="{0671CE65-C911-43EF-BA73-C41BFCAF08E3}" type="pres">
      <dgm:prSet presAssocID="{229EF4FF-4CDC-402D-98B0-BF547E0FDE9C}" presName="bgRect" presStyleLbl="bgShp" presStyleIdx="2" presStyleCnt="5"/>
      <dgm:spPr/>
    </dgm:pt>
    <dgm:pt modelId="{9BD6771E-F491-4423-9EC3-309C2381D62B}" type="pres">
      <dgm:prSet presAssocID="{229EF4FF-4CDC-402D-98B0-BF547E0FDE9C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asvi"/>
        </a:ext>
      </dgm:extLst>
    </dgm:pt>
    <dgm:pt modelId="{CC628F92-3088-4376-B2C5-E463F039A4CA}" type="pres">
      <dgm:prSet presAssocID="{229EF4FF-4CDC-402D-98B0-BF547E0FDE9C}" presName="spaceRect" presStyleCnt="0"/>
      <dgm:spPr/>
    </dgm:pt>
    <dgm:pt modelId="{1EE907DE-FE7C-4D62-A546-334516767718}" type="pres">
      <dgm:prSet presAssocID="{229EF4FF-4CDC-402D-98B0-BF547E0FDE9C}" presName="parTx" presStyleLbl="revTx" presStyleIdx="2" presStyleCnt="5">
        <dgm:presLayoutVars>
          <dgm:chMax val="0"/>
          <dgm:chPref val="0"/>
        </dgm:presLayoutVars>
      </dgm:prSet>
      <dgm:spPr/>
    </dgm:pt>
    <dgm:pt modelId="{C611A9C0-22C8-4088-8660-01C5A61EEEDE}" type="pres">
      <dgm:prSet presAssocID="{0CC3E084-930D-44F2-A242-CDE8EC18D964}" presName="sibTrans" presStyleCnt="0"/>
      <dgm:spPr/>
    </dgm:pt>
    <dgm:pt modelId="{C7283A84-A838-4BA3-914E-D70DAE2D06C6}" type="pres">
      <dgm:prSet presAssocID="{D31C67A4-74DB-40B8-A8AD-1D30885DA269}" presName="compNode" presStyleCnt="0"/>
      <dgm:spPr/>
    </dgm:pt>
    <dgm:pt modelId="{0AD98C8B-CBD7-4020-88DE-85D283ED856D}" type="pres">
      <dgm:prSet presAssocID="{D31C67A4-74DB-40B8-A8AD-1D30885DA269}" presName="bgRect" presStyleLbl="bgShp" presStyleIdx="3" presStyleCnt="5"/>
      <dgm:spPr/>
    </dgm:pt>
    <dgm:pt modelId="{439EDE8C-447C-4CC3-B692-9D0B688105A3}" type="pres">
      <dgm:prSet presAssocID="{D31C67A4-74DB-40B8-A8AD-1D30885DA269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stävyys"/>
        </a:ext>
      </dgm:extLst>
    </dgm:pt>
    <dgm:pt modelId="{C47FCCEF-7976-41DE-9FAB-884334F8C3DC}" type="pres">
      <dgm:prSet presAssocID="{D31C67A4-74DB-40B8-A8AD-1D30885DA269}" presName="spaceRect" presStyleCnt="0"/>
      <dgm:spPr/>
    </dgm:pt>
    <dgm:pt modelId="{CF1630E3-CF71-4A5F-8998-B082AB330A95}" type="pres">
      <dgm:prSet presAssocID="{D31C67A4-74DB-40B8-A8AD-1D30885DA269}" presName="parTx" presStyleLbl="revTx" presStyleIdx="3" presStyleCnt="5">
        <dgm:presLayoutVars>
          <dgm:chMax val="0"/>
          <dgm:chPref val="0"/>
        </dgm:presLayoutVars>
      </dgm:prSet>
      <dgm:spPr/>
    </dgm:pt>
    <dgm:pt modelId="{B237A9A3-3FC0-4B27-BB8A-6F38FA036252}" type="pres">
      <dgm:prSet presAssocID="{04A23C73-D285-487D-B939-7BFDD2B72F35}" presName="sibTrans" presStyleCnt="0"/>
      <dgm:spPr/>
    </dgm:pt>
    <dgm:pt modelId="{6C0AD75B-DF1A-4A8E-B1BF-47D10D8CB289}" type="pres">
      <dgm:prSet presAssocID="{BDFF2D73-46F4-4979-BCE8-3281AD991251}" presName="compNode" presStyleCnt="0"/>
      <dgm:spPr/>
    </dgm:pt>
    <dgm:pt modelId="{05E3958C-5AE8-4E48-A995-1FE2960CEC60}" type="pres">
      <dgm:prSet presAssocID="{BDFF2D73-46F4-4979-BCE8-3281AD991251}" presName="bgRect" presStyleLbl="bgShp" presStyleIdx="4" presStyleCnt="5"/>
      <dgm:spPr/>
    </dgm:pt>
    <dgm:pt modelId="{8FE1E997-6247-4FA3-8EA6-90384A575C8D}" type="pres">
      <dgm:prSet presAssocID="{BDFF2D73-46F4-4979-BCE8-3281AD991251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Hand with Plant"/>
        </a:ext>
      </dgm:extLst>
    </dgm:pt>
    <dgm:pt modelId="{4D68ABBC-8E83-4178-9EC7-7CD4FCD1AEBC}" type="pres">
      <dgm:prSet presAssocID="{BDFF2D73-46F4-4979-BCE8-3281AD991251}" presName="spaceRect" presStyleCnt="0"/>
      <dgm:spPr/>
    </dgm:pt>
    <dgm:pt modelId="{D4676A75-9E38-4BA4-85BD-52187A73C432}" type="pres">
      <dgm:prSet presAssocID="{BDFF2D73-46F4-4979-BCE8-3281AD991251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513E7613-9E0C-4C7F-A167-33127575CEF3}" type="presOf" srcId="{BDFF2D73-46F4-4979-BCE8-3281AD991251}" destId="{D4676A75-9E38-4BA4-85BD-52187A73C432}" srcOrd="0" destOrd="0" presId="urn:microsoft.com/office/officeart/2018/2/layout/IconVerticalSolidList"/>
    <dgm:cxn modelId="{A9153515-E02A-49E9-80E5-777B33B3EAEE}" srcId="{5AE4AA09-EA7C-4787-A7FC-5FD2148F777C}" destId="{229EF4FF-4CDC-402D-98B0-BF547E0FDE9C}" srcOrd="2" destOrd="0" parTransId="{87B9E039-1782-4283-B1DD-9D3B26877CDE}" sibTransId="{0CC3E084-930D-44F2-A242-CDE8EC18D964}"/>
    <dgm:cxn modelId="{DDF5C915-7ED3-4424-ABC0-946851F91EBC}" type="presOf" srcId="{5AE4AA09-EA7C-4787-A7FC-5FD2148F777C}" destId="{207CAA30-65D4-4283-84BF-C5F3811693D3}" srcOrd="0" destOrd="0" presId="urn:microsoft.com/office/officeart/2018/2/layout/IconVerticalSolidList"/>
    <dgm:cxn modelId="{CF5BB427-9852-4A88-A602-51BE4B5B6085}" srcId="{5AE4AA09-EA7C-4787-A7FC-5FD2148F777C}" destId="{C7C0E591-AC36-4A61-AA66-D6C33DE1835B}" srcOrd="0" destOrd="0" parTransId="{FB9FCAE8-1686-469E-973F-C18026284CA2}" sibTransId="{98F98246-2E7E-4503-825F-A3F8BD691E9D}"/>
    <dgm:cxn modelId="{C68EB035-9DD8-4B8A-8771-C8BB5FFCD80C}" srcId="{5AE4AA09-EA7C-4787-A7FC-5FD2148F777C}" destId="{D31C67A4-74DB-40B8-A8AD-1D30885DA269}" srcOrd="3" destOrd="0" parTransId="{921C21DE-7BB9-4741-9C53-4C3706EA2CB6}" sibTransId="{04A23C73-D285-487D-B939-7BFDD2B72F35}"/>
    <dgm:cxn modelId="{64344E3D-0D79-40D1-B232-0AF6E6ECED17}" srcId="{5AE4AA09-EA7C-4787-A7FC-5FD2148F777C}" destId="{BDFF2D73-46F4-4979-BCE8-3281AD991251}" srcOrd="4" destOrd="0" parTransId="{3B7FAD49-D101-4AE2-9612-01DEBA21A3BD}" sibTransId="{7ACECCB0-4D2C-49C9-A502-266D09225F48}"/>
    <dgm:cxn modelId="{D20DB457-664B-4CF0-A517-6C5454832C4C}" type="presOf" srcId="{C7C0E591-AC36-4A61-AA66-D6C33DE1835B}" destId="{41CAFEF5-F0A0-4988-B757-17048D5DE71D}" srcOrd="0" destOrd="0" presId="urn:microsoft.com/office/officeart/2018/2/layout/IconVerticalSolidList"/>
    <dgm:cxn modelId="{B5FE009B-4D35-4BC8-9655-7B341C8FAAC5}" srcId="{5AE4AA09-EA7C-4787-A7FC-5FD2148F777C}" destId="{F38FB9E7-98EF-4391-A214-B9B4684F295C}" srcOrd="1" destOrd="0" parTransId="{A3309CB6-F104-43E6-8940-E9ECFDC376DD}" sibTransId="{F050DD27-46BF-4327-AC7D-31E3E5EC8B5B}"/>
    <dgm:cxn modelId="{6AC7C8B8-61B6-4167-A832-5D7365F858EE}" type="presOf" srcId="{F38FB9E7-98EF-4391-A214-B9B4684F295C}" destId="{EC945CB2-F3DE-4FDD-8B0E-6AB05A828275}" srcOrd="0" destOrd="0" presId="urn:microsoft.com/office/officeart/2018/2/layout/IconVerticalSolidList"/>
    <dgm:cxn modelId="{4D2D08E6-ECFD-4E5B-8156-D5786C3BBBCA}" type="presOf" srcId="{229EF4FF-4CDC-402D-98B0-BF547E0FDE9C}" destId="{1EE907DE-FE7C-4D62-A546-334516767718}" srcOrd="0" destOrd="0" presId="urn:microsoft.com/office/officeart/2018/2/layout/IconVerticalSolidList"/>
    <dgm:cxn modelId="{F777ACF1-6D90-4CB9-BE27-E21A96901AEC}" type="presOf" srcId="{D31C67A4-74DB-40B8-A8AD-1D30885DA269}" destId="{CF1630E3-CF71-4A5F-8998-B082AB330A95}" srcOrd="0" destOrd="0" presId="urn:microsoft.com/office/officeart/2018/2/layout/IconVerticalSolidList"/>
    <dgm:cxn modelId="{9DAD8540-9BA7-4D71-BDBA-0078F26D8681}" type="presParOf" srcId="{207CAA30-65D4-4283-84BF-C5F3811693D3}" destId="{E70FD353-1793-431D-85D3-52DD27DBE0B2}" srcOrd="0" destOrd="0" presId="urn:microsoft.com/office/officeart/2018/2/layout/IconVerticalSolidList"/>
    <dgm:cxn modelId="{BD376A8A-4D92-4D22-9748-6C9AD73D4225}" type="presParOf" srcId="{E70FD353-1793-431D-85D3-52DD27DBE0B2}" destId="{042E247D-774F-45BC-93F8-510CB8ACE890}" srcOrd="0" destOrd="0" presId="urn:microsoft.com/office/officeart/2018/2/layout/IconVerticalSolidList"/>
    <dgm:cxn modelId="{39D0F000-F324-4BA8-BB7D-408FAECCFE04}" type="presParOf" srcId="{E70FD353-1793-431D-85D3-52DD27DBE0B2}" destId="{A9F2149D-DF9D-401E-874B-D2BF53EB495A}" srcOrd="1" destOrd="0" presId="urn:microsoft.com/office/officeart/2018/2/layout/IconVerticalSolidList"/>
    <dgm:cxn modelId="{D236190D-ACE9-450F-AE53-E9F26517080A}" type="presParOf" srcId="{E70FD353-1793-431D-85D3-52DD27DBE0B2}" destId="{755D08D4-D062-4430-A211-F683E175B870}" srcOrd="2" destOrd="0" presId="urn:microsoft.com/office/officeart/2018/2/layout/IconVerticalSolidList"/>
    <dgm:cxn modelId="{F47DB6C0-38FA-4110-9EED-D3B4E00A0C6E}" type="presParOf" srcId="{E70FD353-1793-431D-85D3-52DD27DBE0B2}" destId="{41CAFEF5-F0A0-4988-B757-17048D5DE71D}" srcOrd="3" destOrd="0" presId="urn:microsoft.com/office/officeart/2018/2/layout/IconVerticalSolidList"/>
    <dgm:cxn modelId="{F7C56777-8375-4251-90C9-B3DCB1C366D2}" type="presParOf" srcId="{207CAA30-65D4-4283-84BF-C5F3811693D3}" destId="{D610BD40-7E52-4CC3-BBF5-FD65E00140F6}" srcOrd="1" destOrd="0" presId="urn:microsoft.com/office/officeart/2018/2/layout/IconVerticalSolidList"/>
    <dgm:cxn modelId="{EB9A8921-38F9-4175-AE31-B88FE8A63E64}" type="presParOf" srcId="{207CAA30-65D4-4283-84BF-C5F3811693D3}" destId="{63CD5B91-C5AD-4F55-81B2-6EDBBDA70566}" srcOrd="2" destOrd="0" presId="urn:microsoft.com/office/officeart/2018/2/layout/IconVerticalSolidList"/>
    <dgm:cxn modelId="{68D1F691-20CB-45AA-9486-BE07D2510D83}" type="presParOf" srcId="{63CD5B91-C5AD-4F55-81B2-6EDBBDA70566}" destId="{6C9C9F76-E739-4B34-A32D-1F23EA5A11FD}" srcOrd="0" destOrd="0" presId="urn:microsoft.com/office/officeart/2018/2/layout/IconVerticalSolidList"/>
    <dgm:cxn modelId="{0D9B3BA5-6F21-42BA-9383-2CCDD761BCE8}" type="presParOf" srcId="{63CD5B91-C5AD-4F55-81B2-6EDBBDA70566}" destId="{544D8F87-60F1-4B92-8D1E-EA4AF319F340}" srcOrd="1" destOrd="0" presId="urn:microsoft.com/office/officeart/2018/2/layout/IconVerticalSolidList"/>
    <dgm:cxn modelId="{55A5644B-316A-46D6-B27C-829247EEBE8C}" type="presParOf" srcId="{63CD5B91-C5AD-4F55-81B2-6EDBBDA70566}" destId="{465FD045-40B7-4013-B44D-940AB58DAA8E}" srcOrd="2" destOrd="0" presId="urn:microsoft.com/office/officeart/2018/2/layout/IconVerticalSolidList"/>
    <dgm:cxn modelId="{55E21973-2D4C-4E1C-B1BD-BEC95DE7B3DA}" type="presParOf" srcId="{63CD5B91-C5AD-4F55-81B2-6EDBBDA70566}" destId="{EC945CB2-F3DE-4FDD-8B0E-6AB05A828275}" srcOrd="3" destOrd="0" presId="urn:microsoft.com/office/officeart/2018/2/layout/IconVerticalSolidList"/>
    <dgm:cxn modelId="{EE2F6306-0E71-466B-A5A1-7F624DA8F47D}" type="presParOf" srcId="{207CAA30-65D4-4283-84BF-C5F3811693D3}" destId="{7082DA85-E2E1-49DB-889C-75CFFE7314A1}" srcOrd="3" destOrd="0" presId="urn:microsoft.com/office/officeart/2018/2/layout/IconVerticalSolidList"/>
    <dgm:cxn modelId="{C517C023-9B11-459F-A003-BB95DCF29E8C}" type="presParOf" srcId="{207CAA30-65D4-4283-84BF-C5F3811693D3}" destId="{E4372CC6-7FEC-46D6-82DC-580120FE97A0}" srcOrd="4" destOrd="0" presId="urn:microsoft.com/office/officeart/2018/2/layout/IconVerticalSolidList"/>
    <dgm:cxn modelId="{2106AD55-BE92-41DE-8254-7298069548BA}" type="presParOf" srcId="{E4372CC6-7FEC-46D6-82DC-580120FE97A0}" destId="{0671CE65-C911-43EF-BA73-C41BFCAF08E3}" srcOrd="0" destOrd="0" presId="urn:microsoft.com/office/officeart/2018/2/layout/IconVerticalSolidList"/>
    <dgm:cxn modelId="{00A33678-3E2B-484F-AEB7-4DB59F127EC1}" type="presParOf" srcId="{E4372CC6-7FEC-46D6-82DC-580120FE97A0}" destId="{9BD6771E-F491-4423-9EC3-309C2381D62B}" srcOrd="1" destOrd="0" presId="urn:microsoft.com/office/officeart/2018/2/layout/IconVerticalSolidList"/>
    <dgm:cxn modelId="{3FC99473-3E58-48D6-9A5B-C2086BC0320C}" type="presParOf" srcId="{E4372CC6-7FEC-46D6-82DC-580120FE97A0}" destId="{CC628F92-3088-4376-B2C5-E463F039A4CA}" srcOrd="2" destOrd="0" presId="urn:microsoft.com/office/officeart/2018/2/layout/IconVerticalSolidList"/>
    <dgm:cxn modelId="{E3850419-300E-4C41-AE32-A412E4160C8D}" type="presParOf" srcId="{E4372CC6-7FEC-46D6-82DC-580120FE97A0}" destId="{1EE907DE-FE7C-4D62-A546-334516767718}" srcOrd="3" destOrd="0" presId="urn:microsoft.com/office/officeart/2018/2/layout/IconVerticalSolidList"/>
    <dgm:cxn modelId="{DE556BD8-A3D8-4592-88A0-6949CADEAEED}" type="presParOf" srcId="{207CAA30-65D4-4283-84BF-C5F3811693D3}" destId="{C611A9C0-22C8-4088-8660-01C5A61EEEDE}" srcOrd="5" destOrd="0" presId="urn:microsoft.com/office/officeart/2018/2/layout/IconVerticalSolidList"/>
    <dgm:cxn modelId="{5FCF22B5-782C-4169-9921-8046E3E5C018}" type="presParOf" srcId="{207CAA30-65D4-4283-84BF-C5F3811693D3}" destId="{C7283A84-A838-4BA3-914E-D70DAE2D06C6}" srcOrd="6" destOrd="0" presId="urn:microsoft.com/office/officeart/2018/2/layout/IconVerticalSolidList"/>
    <dgm:cxn modelId="{B43DAEBC-A4E1-4D05-B7DF-4C83382C20F1}" type="presParOf" srcId="{C7283A84-A838-4BA3-914E-D70DAE2D06C6}" destId="{0AD98C8B-CBD7-4020-88DE-85D283ED856D}" srcOrd="0" destOrd="0" presId="urn:microsoft.com/office/officeart/2018/2/layout/IconVerticalSolidList"/>
    <dgm:cxn modelId="{7FAD6C0B-EEB1-4418-B88E-70CD62DEDBD1}" type="presParOf" srcId="{C7283A84-A838-4BA3-914E-D70DAE2D06C6}" destId="{439EDE8C-447C-4CC3-B692-9D0B688105A3}" srcOrd="1" destOrd="0" presId="urn:microsoft.com/office/officeart/2018/2/layout/IconVerticalSolidList"/>
    <dgm:cxn modelId="{3841B32E-8C9F-4070-8BBE-F22834816578}" type="presParOf" srcId="{C7283A84-A838-4BA3-914E-D70DAE2D06C6}" destId="{C47FCCEF-7976-41DE-9FAB-884334F8C3DC}" srcOrd="2" destOrd="0" presId="urn:microsoft.com/office/officeart/2018/2/layout/IconVerticalSolidList"/>
    <dgm:cxn modelId="{327A3772-70CF-471F-9901-DFAE8F0F959E}" type="presParOf" srcId="{C7283A84-A838-4BA3-914E-D70DAE2D06C6}" destId="{CF1630E3-CF71-4A5F-8998-B082AB330A95}" srcOrd="3" destOrd="0" presId="urn:microsoft.com/office/officeart/2018/2/layout/IconVerticalSolidList"/>
    <dgm:cxn modelId="{4975C833-CE78-487A-B832-1ABF298083F8}" type="presParOf" srcId="{207CAA30-65D4-4283-84BF-C5F3811693D3}" destId="{B237A9A3-3FC0-4B27-BB8A-6F38FA036252}" srcOrd="7" destOrd="0" presId="urn:microsoft.com/office/officeart/2018/2/layout/IconVerticalSolidList"/>
    <dgm:cxn modelId="{5CE9B58C-6E6E-4B14-A9B6-060FCE328926}" type="presParOf" srcId="{207CAA30-65D4-4283-84BF-C5F3811693D3}" destId="{6C0AD75B-DF1A-4A8E-B1BF-47D10D8CB289}" srcOrd="8" destOrd="0" presId="urn:microsoft.com/office/officeart/2018/2/layout/IconVerticalSolidList"/>
    <dgm:cxn modelId="{CC2DF7FB-AA4B-462C-A8EC-A4CA8D521DB3}" type="presParOf" srcId="{6C0AD75B-DF1A-4A8E-B1BF-47D10D8CB289}" destId="{05E3958C-5AE8-4E48-A995-1FE2960CEC60}" srcOrd="0" destOrd="0" presId="urn:microsoft.com/office/officeart/2018/2/layout/IconVerticalSolidList"/>
    <dgm:cxn modelId="{D9D0B720-7BC9-41BD-8F12-EAD00D354283}" type="presParOf" srcId="{6C0AD75B-DF1A-4A8E-B1BF-47D10D8CB289}" destId="{8FE1E997-6247-4FA3-8EA6-90384A575C8D}" srcOrd="1" destOrd="0" presId="urn:microsoft.com/office/officeart/2018/2/layout/IconVerticalSolidList"/>
    <dgm:cxn modelId="{3D021CF3-E504-4799-87D1-FD18A78C420F}" type="presParOf" srcId="{6C0AD75B-DF1A-4A8E-B1BF-47D10D8CB289}" destId="{4D68ABBC-8E83-4178-9EC7-7CD4FCD1AEBC}" srcOrd="2" destOrd="0" presId="urn:microsoft.com/office/officeart/2018/2/layout/IconVerticalSolidList"/>
    <dgm:cxn modelId="{CA04EF8A-2FB1-4F66-9E43-085483D94474}" type="presParOf" srcId="{6C0AD75B-DF1A-4A8E-B1BF-47D10D8CB289}" destId="{D4676A75-9E38-4BA4-85BD-52187A73C43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3806C6-3897-48EE-8869-9FF7E380C8C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60815C3-B3D3-40E8-BF97-B32414774EED}">
      <dgm:prSet/>
      <dgm:spPr/>
      <dgm:t>
        <a:bodyPr/>
        <a:lstStyle/>
        <a:p>
          <a:r>
            <a:rPr lang="fi-FI" b="1"/>
            <a:t>What you need to know about UNESCO Associated Schools Network</a:t>
          </a:r>
          <a:endParaRPr lang="en-US"/>
        </a:p>
      </dgm:t>
    </dgm:pt>
    <dgm:pt modelId="{0539219A-D2E0-401A-9A04-233CA32B64C4}" type="parTrans" cxnId="{486B605B-F537-4024-B7E9-C231FE590D7A}">
      <dgm:prSet/>
      <dgm:spPr/>
      <dgm:t>
        <a:bodyPr/>
        <a:lstStyle/>
        <a:p>
          <a:endParaRPr lang="en-US"/>
        </a:p>
      </dgm:t>
    </dgm:pt>
    <dgm:pt modelId="{18CA7350-34AA-44B7-B3EB-933464940ADD}" type="sibTrans" cxnId="{486B605B-F537-4024-B7E9-C231FE590D7A}">
      <dgm:prSet/>
      <dgm:spPr/>
      <dgm:t>
        <a:bodyPr/>
        <a:lstStyle/>
        <a:p>
          <a:endParaRPr lang="en-US"/>
        </a:p>
      </dgm:t>
    </dgm:pt>
    <dgm:pt modelId="{F4BDC85F-8077-46E3-9B3A-00D5719D40B9}">
      <dgm:prSet/>
      <dgm:spPr/>
      <dgm:t>
        <a:bodyPr/>
        <a:lstStyle/>
        <a:p>
          <a:r>
            <a:rPr lang="fi-FI" b="1"/>
            <a:t>Why was the network created? </a:t>
          </a:r>
          <a:endParaRPr lang="en-US"/>
        </a:p>
      </dgm:t>
    </dgm:pt>
    <dgm:pt modelId="{2EDF2E5F-3769-4673-A47A-72FB8283945C}" type="parTrans" cxnId="{C543B292-4077-4137-A6D9-A083C2F4B960}">
      <dgm:prSet/>
      <dgm:spPr/>
      <dgm:t>
        <a:bodyPr/>
        <a:lstStyle/>
        <a:p>
          <a:endParaRPr lang="en-US"/>
        </a:p>
      </dgm:t>
    </dgm:pt>
    <dgm:pt modelId="{FF0BC95E-3615-4315-920B-FF75C0756E5F}" type="sibTrans" cxnId="{C543B292-4077-4137-A6D9-A083C2F4B960}">
      <dgm:prSet/>
      <dgm:spPr/>
      <dgm:t>
        <a:bodyPr/>
        <a:lstStyle/>
        <a:p>
          <a:endParaRPr lang="en-US"/>
        </a:p>
      </dgm:t>
    </dgm:pt>
    <dgm:pt modelId="{FFBD7E86-671C-439C-B424-2BA24B906E87}">
      <dgm:prSet/>
      <dgm:spPr/>
      <dgm:t>
        <a:bodyPr/>
        <a:lstStyle/>
        <a:p>
          <a:r>
            <a:rPr lang="fi-FI" b="1"/>
            <a:t>How does ASPnet work? </a:t>
          </a:r>
          <a:endParaRPr lang="en-US"/>
        </a:p>
      </dgm:t>
    </dgm:pt>
    <dgm:pt modelId="{94A3D397-B7DE-4997-8A73-2351885BFA6F}" type="parTrans" cxnId="{FBF18BCA-7040-4A86-BBEC-1D86EF9FF8D4}">
      <dgm:prSet/>
      <dgm:spPr/>
      <dgm:t>
        <a:bodyPr/>
        <a:lstStyle/>
        <a:p>
          <a:endParaRPr lang="en-US"/>
        </a:p>
      </dgm:t>
    </dgm:pt>
    <dgm:pt modelId="{65406D0F-35CB-4ADF-9066-1B7A7133635C}" type="sibTrans" cxnId="{FBF18BCA-7040-4A86-BBEC-1D86EF9FF8D4}">
      <dgm:prSet/>
      <dgm:spPr/>
      <dgm:t>
        <a:bodyPr/>
        <a:lstStyle/>
        <a:p>
          <a:endParaRPr lang="en-US"/>
        </a:p>
      </dgm:t>
    </dgm:pt>
    <dgm:pt modelId="{51DC2D44-1B4F-4766-AA94-BC2B48251708}">
      <dgm:prSet/>
      <dgm:spPr/>
      <dgm:t>
        <a:bodyPr/>
        <a:lstStyle/>
        <a:p>
          <a:r>
            <a:rPr lang="fi-FI" b="1"/>
            <a:t>What are ASPnet’s goals? </a:t>
          </a:r>
          <a:endParaRPr lang="en-US"/>
        </a:p>
      </dgm:t>
    </dgm:pt>
    <dgm:pt modelId="{A1F1D2D3-BEB4-426B-BF8A-41A5242C64D0}" type="parTrans" cxnId="{08F9F5DF-C78E-4802-994F-CDC667BBEC0C}">
      <dgm:prSet/>
      <dgm:spPr/>
      <dgm:t>
        <a:bodyPr/>
        <a:lstStyle/>
        <a:p>
          <a:endParaRPr lang="en-US"/>
        </a:p>
      </dgm:t>
    </dgm:pt>
    <dgm:pt modelId="{7572DE6E-CB33-42DE-9A63-1B94D8741A9D}" type="sibTrans" cxnId="{08F9F5DF-C78E-4802-994F-CDC667BBEC0C}">
      <dgm:prSet/>
      <dgm:spPr/>
      <dgm:t>
        <a:bodyPr/>
        <a:lstStyle/>
        <a:p>
          <a:endParaRPr lang="en-US"/>
        </a:p>
      </dgm:t>
    </dgm:pt>
    <dgm:pt modelId="{E609C808-3D0F-45B1-864A-6A3D34968CEB}">
      <dgm:prSet/>
      <dgm:spPr/>
      <dgm:t>
        <a:bodyPr/>
        <a:lstStyle/>
        <a:p>
          <a:r>
            <a:rPr lang="fi-FI"/>
            <a:t>Unesco school  activities</a:t>
          </a:r>
          <a:endParaRPr lang="en-US"/>
        </a:p>
      </dgm:t>
    </dgm:pt>
    <dgm:pt modelId="{33F9C586-4CBE-4C5E-96EC-2E1FBADCD862}" type="parTrans" cxnId="{6C52E49A-4D27-4C07-AC86-80D166540DF3}">
      <dgm:prSet/>
      <dgm:spPr/>
      <dgm:t>
        <a:bodyPr/>
        <a:lstStyle/>
        <a:p>
          <a:endParaRPr lang="en-US"/>
        </a:p>
      </dgm:t>
    </dgm:pt>
    <dgm:pt modelId="{F8F65D95-DC2D-4D13-99AE-0782CFAAD2C6}" type="sibTrans" cxnId="{6C52E49A-4D27-4C07-AC86-80D166540DF3}">
      <dgm:prSet/>
      <dgm:spPr/>
      <dgm:t>
        <a:bodyPr/>
        <a:lstStyle/>
        <a:p>
          <a:endParaRPr lang="en-US"/>
        </a:p>
      </dgm:t>
    </dgm:pt>
    <dgm:pt modelId="{54E3ECBF-951D-4340-88A4-18EB53F96145}" type="pres">
      <dgm:prSet presAssocID="{723806C6-3897-48EE-8869-9FF7E380C8C8}" presName="linear" presStyleCnt="0">
        <dgm:presLayoutVars>
          <dgm:animLvl val="lvl"/>
          <dgm:resizeHandles val="exact"/>
        </dgm:presLayoutVars>
      </dgm:prSet>
      <dgm:spPr/>
    </dgm:pt>
    <dgm:pt modelId="{00FF6C80-3E5F-42F5-9427-76FE50C153AD}" type="pres">
      <dgm:prSet presAssocID="{860815C3-B3D3-40E8-BF97-B32414774EE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E124A44-EF62-4122-874D-BE2AC1087F37}" type="pres">
      <dgm:prSet presAssocID="{18CA7350-34AA-44B7-B3EB-933464940ADD}" presName="spacer" presStyleCnt="0"/>
      <dgm:spPr/>
    </dgm:pt>
    <dgm:pt modelId="{78A3927C-67D8-450B-99A8-94046AB87685}" type="pres">
      <dgm:prSet presAssocID="{F4BDC85F-8077-46E3-9B3A-00D5719D40B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0E75C98-555A-48E4-92A5-C672AC4EAE83}" type="pres">
      <dgm:prSet presAssocID="{FF0BC95E-3615-4315-920B-FF75C0756E5F}" presName="spacer" presStyleCnt="0"/>
      <dgm:spPr/>
    </dgm:pt>
    <dgm:pt modelId="{9C9F0E8C-09CE-418B-9846-975A4F2FBDD0}" type="pres">
      <dgm:prSet presAssocID="{FFBD7E86-671C-439C-B424-2BA24B906E8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A41B626-E551-459E-954B-89110972639B}" type="pres">
      <dgm:prSet presAssocID="{65406D0F-35CB-4ADF-9066-1B7A7133635C}" presName="spacer" presStyleCnt="0"/>
      <dgm:spPr/>
    </dgm:pt>
    <dgm:pt modelId="{D2E1603E-61FE-42E7-8A9C-E364F0C38093}" type="pres">
      <dgm:prSet presAssocID="{51DC2D44-1B4F-4766-AA94-BC2B4825170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D809799-78E8-4E2D-A868-76920DB9E9AD}" type="pres">
      <dgm:prSet presAssocID="{7572DE6E-CB33-42DE-9A63-1B94D8741A9D}" presName="spacer" presStyleCnt="0"/>
      <dgm:spPr/>
    </dgm:pt>
    <dgm:pt modelId="{8D6EA996-F2BC-45A9-859B-208660062548}" type="pres">
      <dgm:prSet presAssocID="{E609C808-3D0F-45B1-864A-6A3D34968CE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8905E0B-393A-4D46-98D3-72D190C8E7B6}" type="presOf" srcId="{51DC2D44-1B4F-4766-AA94-BC2B48251708}" destId="{D2E1603E-61FE-42E7-8A9C-E364F0C38093}" srcOrd="0" destOrd="0" presId="urn:microsoft.com/office/officeart/2005/8/layout/vList2"/>
    <dgm:cxn modelId="{4ACA433D-0AEE-4C7C-8306-C0CA4731BDAD}" type="presOf" srcId="{F4BDC85F-8077-46E3-9B3A-00D5719D40B9}" destId="{78A3927C-67D8-450B-99A8-94046AB87685}" srcOrd="0" destOrd="0" presId="urn:microsoft.com/office/officeart/2005/8/layout/vList2"/>
    <dgm:cxn modelId="{486B605B-F537-4024-B7E9-C231FE590D7A}" srcId="{723806C6-3897-48EE-8869-9FF7E380C8C8}" destId="{860815C3-B3D3-40E8-BF97-B32414774EED}" srcOrd="0" destOrd="0" parTransId="{0539219A-D2E0-401A-9A04-233CA32B64C4}" sibTransId="{18CA7350-34AA-44B7-B3EB-933464940ADD}"/>
    <dgm:cxn modelId="{4342927A-E954-4185-BFF8-6DC7B14346F5}" type="presOf" srcId="{E609C808-3D0F-45B1-864A-6A3D34968CEB}" destId="{8D6EA996-F2BC-45A9-859B-208660062548}" srcOrd="0" destOrd="0" presId="urn:microsoft.com/office/officeart/2005/8/layout/vList2"/>
    <dgm:cxn modelId="{C543B292-4077-4137-A6D9-A083C2F4B960}" srcId="{723806C6-3897-48EE-8869-9FF7E380C8C8}" destId="{F4BDC85F-8077-46E3-9B3A-00D5719D40B9}" srcOrd="1" destOrd="0" parTransId="{2EDF2E5F-3769-4673-A47A-72FB8283945C}" sibTransId="{FF0BC95E-3615-4315-920B-FF75C0756E5F}"/>
    <dgm:cxn modelId="{6C52E49A-4D27-4C07-AC86-80D166540DF3}" srcId="{723806C6-3897-48EE-8869-9FF7E380C8C8}" destId="{E609C808-3D0F-45B1-864A-6A3D34968CEB}" srcOrd="4" destOrd="0" parTransId="{33F9C586-4CBE-4C5E-96EC-2E1FBADCD862}" sibTransId="{F8F65D95-DC2D-4D13-99AE-0782CFAAD2C6}"/>
    <dgm:cxn modelId="{FBF18BCA-7040-4A86-BBEC-1D86EF9FF8D4}" srcId="{723806C6-3897-48EE-8869-9FF7E380C8C8}" destId="{FFBD7E86-671C-439C-B424-2BA24B906E87}" srcOrd="2" destOrd="0" parTransId="{94A3D397-B7DE-4997-8A73-2351885BFA6F}" sibTransId="{65406D0F-35CB-4ADF-9066-1B7A7133635C}"/>
    <dgm:cxn modelId="{08F9F5DF-C78E-4802-994F-CDC667BBEC0C}" srcId="{723806C6-3897-48EE-8869-9FF7E380C8C8}" destId="{51DC2D44-1B4F-4766-AA94-BC2B48251708}" srcOrd="3" destOrd="0" parTransId="{A1F1D2D3-BEB4-426B-BF8A-41A5242C64D0}" sibTransId="{7572DE6E-CB33-42DE-9A63-1B94D8741A9D}"/>
    <dgm:cxn modelId="{D54E92E8-B151-485F-AB77-B653AE0958AF}" type="presOf" srcId="{723806C6-3897-48EE-8869-9FF7E380C8C8}" destId="{54E3ECBF-951D-4340-88A4-18EB53F96145}" srcOrd="0" destOrd="0" presId="urn:microsoft.com/office/officeart/2005/8/layout/vList2"/>
    <dgm:cxn modelId="{709331E9-ACC8-4BFC-A470-FA9E56142A55}" type="presOf" srcId="{860815C3-B3D3-40E8-BF97-B32414774EED}" destId="{00FF6C80-3E5F-42F5-9427-76FE50C153AD}" srcOrd="0" destOrd="0" presId="urn:microsoft.com/office/officeart/2005/8/layout/vList2"/>
    <dgm:cxn modelId="{9FF156FC-D93E-4BCA-936B-C02939E38CEE}" type="presOf" srcId="{FFBD7E86-671C-439C-B424-2BA24B906E87}" destId="{9C9F0E8C-09CE-418B-9846-975A4F2FBDD0}" srcOrd="0" destOrd="0" presId="urn:microsoft.com/office/officeart/2005/8/layout/vList2"/>
    <dgm:cxn modelId="{CD65D75F-ACDF-47B8-9CCA-EDE97723D477}" type="presParOf" srcId="{54E3ECBF-951D-4340-88A4-18EB53F96145}" destId="{00FF6C80-3E5F-42F5-9427-76FE50C153AD}" srcOrd="0" destOrd="0" presId="urn:microsoft.com/office/officeart/2005/8/layout/vList2"/>
    <dgm:cxn modelId="{B742D6EC-F441-43F8-B5F2-9EEC598A094F}" type="presParOf" srcId="{54E3ECBF-951D-4340-88A4-18EB53F96145}" destId="{BE124A44-EF62-4122-874D-BE2AC1087F37}" srcOrd="1" destOrd="0" presId="urn:microsoft.com/office/officeart/2005/8/layout/vList2"/>
    <dgm:cxn modelId="{6E2E8DAE-B993-410D-A3A4-C1CED27F52D2}" type="presParOf" srcId="{54E3ECBF-951D-4340-88A4-18EB53F96145}" destId="{78A3927C-67D8-450B-99A8-94046AB87685}" srcOrd="2" destOrd="0" presId="urn:microsoft.com/office/officeart/2005/8/layout/vList2"/>
    <dgm:cxn modelId="{C13A039C-9685-418C-B219-01D552B3E2C3}" type="presParOf" srcId="{54E3ECBF-951D-4340-88A4-18EB53F96145}" destId="{90E75C98-555A-48E4-92A5-C672AC4EAE83}" srcOrd="3" destOrd="0" presId="urn:microsoft.com/office/officeart/2005/8/layout/vList2"/>
    <dgm:cxn modelId="{CB95360A-88EB-4B69-A4DC-46513174050B}" type="presParOf" srcId="{54E3ECBF-951D-4340-88A4-18EB53F96145}" destId="{9C9F0E8C-09CE-418B-9846-975A4F2FBDD0}" srcOrd="4" destOrd="0" presId="urn:microsoft.com/office/officeart/2005/8/layout/vList2"/>
    <dgm:cxn modelId="{9FC1E888-9664-4B08-8642-A17944374EAA}" type="presParOf" srcId="{54E3ECBF-951D-4340-88A4-18EB53F96145}" destId="{9A41B626-E551-459E-954B-89110972639B}" srcOrd="5" destOrd="0" presId="urn:microsoft.com/office/officeart/2005/8/layout/vList2"/>
    <dgm:cxn modelId="{9AF2F6B3-C199-4FB0-B3EF-F80313D70AFA}" type="presParOf" srcId="{54E3ECBF-951D-4340-88A4-18EB53F96145}" destId="{D2E1603E-61FE-42E7-8A9C-E364F0C38093}" srcOrd="6" destOrd="0" presId="urn:microsoft.com/office/officeart/2005/8/layout/vList2"/>
    <dgm:cxn modelId="{EB56F88E-9CFE-4EA3-B60B-E9CAA6645D5E}" type="presParOf" srcId="{54E3ECBF-951D-4340-88A4-18EB53F96145}" destId="{6D809799-78E8-4E2D-A868-76920DB9E9AD}" srcOrd="7" destOrd="0" presId="urn:microsoft.com/office/officeart/2005/8/layout/vList2"/>
    <dgm:cxn modelId="{964DB182-E334-47A4-8E27-848D997B55AC}" type="presParOf" srcId="{54E3ECBF-951D-4340-88A4-18EB53F96145}" destId="{8D6EA996-F2BC-45A9-859B-20866006254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050D1-018D-45DE-958B-6D8CD6285CAC}">
      <dsp:nvSpPr>
        <dsp:cNvPr id="0" name=""/>
        <dsp:cNvSpPr/>
      </dsp:nvSpPr>
      <dsp:spPr>
        <a:xfrm>
          <a:off x="3201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612AAD-7040-4445-9731-3A6D2086C21F}">
      <dsp:nvSpPr>
        <dsp:cNvPr id="0" name=""/>
        <dsp:cNvSpPr/>
      </dsp:nvSpPr>
      <dsp:spPr>
        <a:xfrm>
          <a:off x="257188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WHAT IS THE NETWORK OF EUROPEAN BLUE SCHOOLS? </a:t>
          </a:r>
          <a:endParaRPr lang="en-US" sz="2100" kern="1200"/>
        </a:p>
      </dsp:txBody>
      <dsp:txXfrm>
        <a:off x="299702" y="1282093"/>
        <a:ext cx="2200851" cy="1366505"/>
      </dsp:txXfrm>
    </dsp:sp>
    <dsp:sp modelId="{2DF87D56-5DCF-47EA-9913-89AA3B2D2F7C}">
      <dsp:nvSpPr>
        <dsp:cNvPr id="0" name=""/>
        <dsp:cNvSpPr/>
      </dsp:nvSpPr>
      <dsp:spPr>
        <a:xfrm>
          <a:off x="2797054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136D98-61C9-43CF-AFE8-85DF402C60DE}">
      <dsp:nvSpPr>
        <dsp:cNvPr id="0" name=""/>
        <dsp:cNvSpPr/>
      </dsp:nvSpPr>
      <dsp:spPr>
        <a:xfrm>
          <a:off x="3051041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WHY BECOME A EUROPEAN BLUE SCHOOL?</a:t>
          </a:r>
          <a:endParaRPr lang="en-US" sz="2100" kern="1200"/>
        </a:p>
      </dsp:txBody>
      <dsp:txXfrm>
        <a:off x="3093555" y="1282093"/>
        <a:ext cx="2200851" cy="1366505"/>
      </dsp:txXfrm>
    </dsp:sp>
    <dsp:sp modelId="{FD69A032-F5BE-4ACD-841D-966B347FBCC9}">
      <dsp:nvSpPr>
        <dsp:cNvPr id="0" name=""/>
        <dsp:cNvSpPr/>
      </dsp:nvSpPr>
      <dsp:spPr>
        <a:xfrm>
          <a:off x="5590907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D482BC-1E0D-42FE-A9C9-B1E73C794714}">
      <dsp:nvSpPr>
        <dsp:cNvPr id="0" name=""/>
        <dsp:cNvSpPr/>
      </dsp:nvSpPr>
      <dsp:spPr>
        <a:xfrm>
          <a:off x="5844894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HOW TO DEVELOP A PROJECT? </a:t>
          </a:r>
          <a:endParaRPr lang="en-US" sz="2100" kern="1200"/>
        </a:p>
      </dsp:txBody>
      <dsp:txXfrm>
        <a:off x="5887408" y="1282093"/>
        <a:ext cx="2200851" cy="1366505"/>
      </dsp:txXfrm>
    </dsp:sp>
    <dsp:sp modelId="{588FDCC0-72C8-4B78-ACE8-F5FB2B84B115}">
      <dsp:nvSpPr>
        <dsp:cNvPr id="0" name=""/>
        <dsp:cNvSpPr/>
      </dsp:nvSpPr>
      <dsp:spPr>
        <a:xfrm>
          <a:off x="8384760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9C52E1-8B96-4AB4-89C1-9AD6CFA9E4D6}">
      <dsp:nvSpPr>
        <dsp:cNvPr id="0" name=""/>
        <dsp:cNvSpPr/>
      </dsp:nvSpPr>
      <dsp:spPr>
        <a:xfrm>
          <a:off x="8638747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BLUE SCHOOL ACTIVITIES</a:t>
          </a:r>
          <a:endParaRPr lang="en-US" sz="2100" kern="1200"/>
        </a:p>
      </dsp:txBody>
      <dsp:txXfrm>
        <a:off x="8681261" y="1282093"/>
        <a:ext cx="2200851" cy="13665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2E247D-774F-45BC-93F8-510CB8ACE890}">
      <dsp:nvSpPr>
        <dsp:cNvPr id="0" name=""/>
        <dsp:cNvSpPr/>
      </dsp:nvSpPr>
      <dsp:spPr>
        <a:xfrm>
          <a:off x="0" y="4349"/>
          <a:ext cx="6651253" cy="92644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F2149D-DF9D-401E-874B-D2BF53EB495A}">
      <dsp:nvSpPr>
        <dsp:cNvPr id="0" name=""/>
        <dsp:cNvSpPr/>
      </dsp:nvSpPr>
      <dsp:spPr>
        <a:xfrm>
          <a:off x="280249" y="212799"/>
          <a:ext cx="509544" cy="5095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CAFEF5-F0A0-4988-B757-17048D5DE71D}">
      <dsp:nvSpPr>
        <dsp:cNvPr id="0" name=""/>
        <dsp:cNvSpPr/>
      </dsp:nvSpPr>
      <dsp:spPr>
        <a:xfrm>
          <a:off x="1070043" y="4349"/>
          <a:ext cx="5581209" cy="926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049" tIns="98049" rIns="98049" bIns="980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WHAT IS ECO-SCHOOL PROGRAMME</a:t>
          </a:r>
          <a:endParaRPr lang="en-US" sz="1900" kern="1200"/>
        </a:p>
      </dsp:txBody>
      <dsp:txXfrm>
        <a:off x="1070043" y="4349"/>
        <a:ext cx="5581209" cy="926444"/>
      </dsp:txXfrm>
    </dsp:sp>
    <dsp:sp modelId="{6C9C9F76-E739-4B34-A32D-1F23EA5A11FD}">
      <dsp:nvSpPr>
        <dsp:cNvPr id="0" name=""/>
        <dsp:cNvSpPr/>
      </dsp:nvSpPr>
      <dsp:spPr>
        <a:xfrm>
          <a:off x="0" y="1162404"/>
          <a:ext cx="6651253" cy="92644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4D8F87-60F1-4B92-8D1E-EA4AF319F340}">
      <dsp:nvSpPr>
        <dsp:cNvPr id="0" name=""/>
        <dsp:cNvSpPr/>
      </dsp:nvSpPr>
      <dsp:spPr>
        <a:xfrm>
          <a:off x="280249" y="1370854"/>
          <a:ext cx="509544" cy="5095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45CB2-F3DE-4FDD-8B0E-6AB05A828275}">
      <dsp:nvSpPr>
        <dsp:cNvPr id="0" name=""/>
        <dsp:cNvSpPr/>
      </dsp:nvSpPr>
      <dsp:spPr>
        <a:xfrm>
          <a:off x="1070043" y="1162404"/>
          <a:ext cx="5581209" cy="926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049" tIns="98049" rIns="98049" bIns="980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It all starts in the classroom</a:t>
          </a:r>
          <a:endParaRPr lang="en-US" sz="1900" kern="1200"/>
        </a:p>
      </dsp:txBody>
      <dsp:txXfrm>
        <a:off x="1070043" y="1162404"/>
        <a:ext cx="5581209" cy="926444"/>
      </dsp:txXfrm>
    </dsp:sp>
    <dsp:sp modelId="{0671CE65-C911-43EF-BA73-C41BFCAF08E3}">
      <dsp:nvSpPr>
        <dsp:cNvPr id="0" name=""/>
        <dsp:cNvSpPr/>
      </dsp:nvSpPr>
      <dsp:spPr>
        <a:xfrm>
          <a:off x="0" y="2320459"/>
          <a:ext cx="6651253" cy="92644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D6771E-F491-4423-9EC3-309C2381D62B}">
      <dsp:nvSpPr>
        <dsp:cNvPr id="0" name=""/>
        <dsp:cNvSpPr/>
      </dsp:nvSpPr>
      <dsp:spPr>
        <a:xfrm>
          <a:off x="280249" y="2528909"/>
          <a:ext cx="509544" cy="5095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907DE-FE7C-4D62-A546-334516767718}">
      <dsp:nvSpPr>
        <dsp:cNvPr id="0" name=""/>
        <dsp:cNvSpPr/>
      </dsp:nvSpPr>
      <dsp:spPr>
        <a:xfrm>
          <a:off x="1070043" y="2320459"/>
          <a:ext cx="5581209" cy="926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049" tIns="98049" rIns="98049" bIns="980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SEVEN STEPS TOWARDS AN ECO-SCHOOL</a:t>
          </a:r>
          <a:endParaRPr lang="en-US" sz="1900" kern="1200"/>
        </a:p>
      </dsp:txBody>
      <dsp:txXfrm>
        <a:off x="1070043" y="2320459"/>
        <a:ext cx="5581209" cy="926444"/>
      </dsp:txXfrm>
    </dsp:sp>
    <dsp:sp modelId="{0AD98C8B-CBD7-4020-88DE-85D283ED856D}">
      <dsp:nvSpPr>
        <dsp:cNvPr id="0" name=""/>
        <dsp:cNvSpPr/>
      </dsp:nvSpPr>
      <dsp:spPr>
        <a:xfrm>
          <a:off x="0" y="3478515"/>
          <a:ext cx="6651253" cy="92644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9EDE8C-447C-4CC3-B692-9D0B688105A3}">
      <dsp:nvSpPr>
        <dsp:cNvPr id="0" name=""/>
        <dsp:cNvSpPr/>
      </dsp:nvSpPr>
      <dsp:spPr>
        <a:xfrm>
          <a:off x="280249" y="3686965"/>
          <a:ext cx="509544" cy="50954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1630E3-CF71-4A5F-8998-B082AB330A95}">
      <dsp:nvSpPr>
        <dsp:cNvPr id="0" name=""/>
        <dsp:cNvSpPr/>
      </dsp:nvSpPr>
      <dsp:spPr>
        <a:xfrm>
          <a:off x="1070043" y="3478515"/>
          <a:ext cx="5581209" cy="926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049" tIns="98049" rIns="98049" bIns="980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Eco-Schools Themes</a:t>
          </a:r>
          <a:endParaRPr lang="en-US" sz="1900" kern="1200"/>
        </a:p>
      </dsp:txBody>
      <dsp:txXfrm>
        <a:off x="1070043" y="3478515"/>
        <a:ext cx="5581209" cy="926444"/>
      </dsp:txXfrm>
    </dsp:sp>
    <dsp:sp modelId="{05E3958C-5AE8-4E48-A995-1FE2960CEC60}">
      <dsp:nvSpPr>
        <dsp:cNvPr id="0" name=""/>
        <dsp:cNvSpPr/>
      </dsp:nvSpPr>
      <dsp:spPr>
        <a:xfrm>
          <a:off x="0" y="4636570"/>
          <a:ext cx="6651253" cy="92644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E1E997-6247-4FA3-8EA6-90384A575C8D}">
      <dsp:nvSpPr>
        <dsp:cNvPr id="0" name=""/>
        <dsp:cNvSpPr/>
      </dsp:nvSpPr>
      <dsp:spPr>
        <a:xfrm>
          <a:off x="280249" y="4845020"/>
          <a:ext cx="509544" cy="50954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676A75-9E38-4BA4-85BD-52187A73C432}">
      <dsp:nvSpPr>
        <dsp:cNvPr id="0" name=""/>
        <dsp:cNvSpPr/>
      </dsp:nvSpPr>
      <dsp:spPr>
        <a:xfrm>
          <a:off x="1070043" y="4636570"/>
          <a:ext cx="5581209" cy="926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049" tIns="98049" rIns="98049" bIns="980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Eco-schools activities</a:t>
          </a:r>
          <a:endParaRPr lang="en-US" sz="1900" kern="1200"/>
        </a:p>
      </dsp:txBody>
      <dsp:txXfrm>
        <a:off x="1070043" y="4636570"/>
        <a:ext cx="5581209" cy="9264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F6C80-3E5F-42F5-9427-76FE50C153AD}">
      <dsp:nvSpPr>
        <dsp:cNvPr id="0" name=""/>
        <dsp:cNvSpPr/>
      </dsp:nvSpPr>
      <dsp:spPr>
        <a:xfrm>
          <a:off x="0" y="48221"/>
          <a:ext cx="6651253" cy="1034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b="1" kern="1200"/>
            <a:t>What you need to know about UNESCO Associated Schools Network</a:t>
          </a:r>
          <a:endParaRPr lang="en-US" sz="2600" kern="1200"/>
        </a:p>
      </dsp:txBody>
      <dsp:txXfrm>
        <a:off x="50489" y="98710"/>
        <a:ext cx="6550275" cy="933302"/>
      </dsp:txXfrm>
    </dsp:sp>
    <dsp:sp modelId="{78A3927C-67D8-450B-99A8-94046AB87685}">
      <dsp:nvSpPr>
        <dsp:cNvPr id="0" name=""/>
        <dsp:cNvSpPr/>
      </dsp:nvSpPr>
      <dsp:spPr>
        <a:xfrm>
          <a:off x="0" y="1157381"/>
          <a:ext cx="6651253" cy="103428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b="1" kern="1200"/>
            <a:t>Why was the network created? </a:t>
          </a:r>
          <a:endParaRPr lang="en-US" sz="2600" kern="1200"/>
        </a:p>
      </dsp:txBody>
      <dsp:txXfrm>
        <a:off x="50489" y="1207870"/>
        <a:ext cx="6550275" cy="933302"/>
      </dsp:txXfrm>
    </dsp:sp>
    <dsp:sp modelId="{9C9F0E8C-09CE-418B-9846-975A4F2FBDD0}">
      <dsp:nvSpPr>
        <dsp:cNvPr id="0" name=""/>
        <dsp:cNvSpPr/>
      </dsp:nvSpPr>
      <dsp:spPr>
        <a:xfrm>
          <a:off x="0" y="2266541"/>
          <a:ext cx="6651253" cy="103428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b="1" kern="1200"/>
            <a:t>How does ASPnet work? </a:t>
          </a:r>
          <a:endParaRPr lang="en-US" sz="2600" kern="1200"/>
        </a:p>
      </dsp:txBody>
      <dsp:txXfrm>
        <a:off x="50489" y="2317030"/>
        <a:ext cx="6550275" cy="933302"/>
      </dsp:txXfrm>
    </dsp:sp>
    <dsp:sp modelId="{D2E1603E-61FE-42E7-8A9C-E364F0C38093}">
      <dsp:nvSpPr>
        <dsp:cNvPr id="0" name=""/>
        <dsp:cNvSpPr/>
      </dsp:nvSpPr>
      <dsp:spPr>
        <a:xfrm>
          <a:off x="0" y="3375702"/>
          <a:ext cx="6651253" cy="103428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b="1" kern="1200"/>
            <a:t>What are ASPnet’s goals? </a:t>
          </a:r>
          <a:endParaRPr lang="en-US" sz="2600" kern="1200"/>
        </a:p>
      </dsp:txBody>
      <dsp:txXfrm>
        <a:off x="50489" y="3426191"/>
        <a:ext cx="6550275" cy="933302"/>
      </dsp:txXfrm>
    </dsp:sp>
    <dsp:sp modelId="{8D6EA996-F2BC-45A9-859B-208660062548}">
      <dsp:nvSpPr>
        <dsp:cNvPr id="0" name=""/>
        <dsp:cNvSpPr/>
      </dsp:nvSpPr>
      <dsp:spPr>
        <a:xfrm>
          <a:off x="0" y="4484862"/>
          <a:ext cx="6651253" cy="10342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/>
            <a:t>Unesco school  activities</a:t>
          </a:r>
          <a:endParaRPr lang="en-US" sz="2600" kern="1200"/>
        </a:p>
      </dsp:txBody>
      <dsp:txXfrm>
        <a:off x="50489" y="4535351"/>
        <a:ext cx="6550275" cy="933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19334DB-EC8F-4050-9C6E-F92B6A72D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49" cy="6858000"/>
            <a:chOff x="-2848" y="0"/>
            <a:chExt cx="12188949" cy="6858000"/>
          </a:xfrm>
        </p:grpSpPr>
        <p:sp>
          <p:nvSpPr>
            <p:cNvPr id="42" name="Color Cover">
              <a:extLst>
                <a:ext uri="{FF2B5EF4-FFF2-40B4-BE49-F238E27FC236}">
                  <a16:creationId xmlns:a16="http://schemas.microsoft.com/office/drawing/2014/main" id="{EA01B1DD-00B6-4407-827C-3F408B773B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5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Color Cover">
              <a:extLst>
                <a:ext uri="{FF2B5EF4-FFF2-40B4-BE49-F238E27FC236}">
                  <a16:creationId xmlns:a16="http://schemas.microsoft.com/office/drawing/2014/main" id="{AF1D500A-77DB-437E-A54D-45B239D6D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6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F87BA2A-0B66-4DEF-A04F-2CC172257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1279" y="598259"/>
            <a:ext cx="10889442" cy="5680742"/>
            <a:chOff x="651279" y="598259"/>
            <a:chExt cx="10889442" cy="5680742"/>
          </a:xfrm>
        </p:grpSpPr>
        <p:sp>
          <p:nvSpPr>
            <p:cNvPr id="46" name="Color">
              <a:extLst>
                <a:ext uri="{FF2B5EF4-FFF2-40B4-BE49-F238E27FC236}">
                  <a16:creationId xmlns:a16="http://schemas.microsoft.com/office/drawing/2014/main" id="{522B2F8C-7861-41DA-AB7F-C621655E4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Color">
              <a:extLst>
                <a:ext uri="{FF2B5EF4-FFF2-40B4-BE49-F238E27FC236}">
                  <a16:creationId xmlns:a16="http://schemas.microsoft.com/office/drawing/2014/main" id="{90AE996F-5C1A-4DD0-B66D-9C837744AA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Kuva 4" descr="Kuva, joka sisältää kohteen teksti, Fontti, Sähkönsininen, kuvakaappaus&#10;&#10;Kuvaus luotu automaattisesti">
            <a:extLst>
              <a:ext uri="{FF2B5EF4-FFF2-40B4-BE49-F238E27FC236}">
                <a16:creationId xmlns:a16="http://schemas.microsoft.com/office/drawing/2014/main" id="{1096927B-0FBF-E709-A5E2-8BE27EB5E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8758" y="1741287"/>
            <a:ext cx="4358797" cy="1264050"/>
          </a:xfrm>
          <a:prstGeom prst="rect">
            <a:avLst/>
          </a:prstGeom>
        </p:spPr>
      </p:pic>
      <p:pic>
        <p:nvPicPr>
          <p:cNvPr id="4" name="Kuva 3" descr="Kuva, joka sisältää kohteen Fontti, Grafiikka, graafinen suunnittelu, logo&#10;&#10;Kuvaus luotu automaattisesti">
            <a:extLst>
              <a:ext uri="{FF2B5EF4-FFF2-40B4-BE49-F238E27FC236}">
                <a16:creationId xmlns:a16="http://schemas.microsoft.com/office/drawing/2014/main" id="{6DAC41EE-0952-A0E7-8E56-A791664E5C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8758" y="4436113"/>
            <a:ext cx="4358797" cy="782580"/>
          </a:xfrm>
          <a:prstGeom prst="rect">
            <a:avLst/>
          </a:prstGeom>
        </p:spPr>
      </p:pic>
      <p:grpSp>
        <p:nvGrpSpPr>
          <p:cNvPr id="49" name="Group 48">
            <a:extLst>
              <a:ext uri="{FF2B5EF4-FFF2-40B4-BE49-F238E27FC236}">
                <a16:creationId xmlns:a16="http://schemas.microsoft.com/office/drawing/2014/main" id="{E27AF472-EAE3-4572-AB69-B92BD10DBC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52" cy="6858000"/>
            <a:chOff x="0" y="0"/>
            <a:chExt cx="12188952" cy="6858000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F4DB9D2-6215-420C-874C-82EADF8C6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F003139-C97C-44FA-B139-32E4DFDCE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CE4DD6E-8CEA-45EE-B630-DBC22144D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A4372F7F-AA3C-470B-AA61-7C35B7722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4B605BF-D199-43DD-9328-E99F2ADFC6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E5D42A77-7336-4A35-8922-8098A16AA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401EE7D-B85D-4C10-AB8C-71884EFB1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12644" y="1197809"/>
            <a:ext cx="5203990" cy="2349622"/>
          </a:xfrm>
        </p:spPr>
        <p:txBody>
          <a:bodyPr anchor="b">
            <a:normAutofit/>
          </a:bodyPr>
          <a:lstStyle/>
          <a:p>
            <a:pPr algn="l"/>
            <a:r>
              <a:rPr lang="fi-FI" sz="3700">
                <a:solidFill>
                  <a:schemeClr val="bg1"/>
                </a:solidFill>
                <a:latin typeface="Calibri Light"/>
                <a:ea typeface="Calibri Light"/>
                <a:cs typeface="Calibri Light"/>
              </a:rPr>
              <a:t>Lectures overview</a:t>
            </a:r>
            <a:endParaRPr lang="fi-FI" sz="3700">
              <a:solidFill>
                <a:schemeClr val="bg1"/>
              </a:solidFill>
            </a:endParaRPr>
          </a:p>
          <a:p>
            <a:pPr algn="l"/>
            <a:br>
              <a:rPr lang="fi-FI" sz="3700">
                <a:solidFill>
                  <a:schemeClr val="bg1"/>
                </a:solidFill>
                <a:ea typeface="Calibri Light"/>
                <a:cs typeface="Calibri Light"/>
              </a:rPr>
            </a:br>
            <a:r>
              <a:rPr lang="fi-FI" sz="3700">
                <a:solidFill>
                  <a:schemeClr val="bg1"/>
                </a:solidFill>
                <a:ea typeface="Calibri Light"/>
                <a:cs typeface="Calibri Light"/>
              </a:rPr>
              <a:t>Jenni Decandia </a:t>
            </a:r>
            <a:br>
              <a:rPr lang="en-US" sz="3700">
                <a:solidFill>
                  <a:schemeClr val="bg1"/>
                </a:solidFill>
              </a:rPr>
            </a:br>
            <a:r>
              <a:rPr lang="fi-FI" sz="3700">
                <a:solidFill>
                  <a:schemeClr val="bg1"/>
                </a:solidFill>
                <a:ea typeface="Calibri Light"/>
                <a:cs typeface="Calibri Light"/>
              </a:rPr>
              <a:t>20 – 25 November 2023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12643" y="3681506"/>
            <a:ext cx="5203989" cy="23460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fi-FI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Erasmus+ KA122 </a:t>
            </a:r>
            <a:endParaRPr lang="fi-FI">
              <a:solidFill>
                <a:schemeClr val="bg1"/>
              </a:solidFill>
            </a:endParaRPr>
          </a:p>
          <a:p>
            <a:pPr algn="l"/>
            <a:endParaRPr lang="fi-FI">
              <a:solidFill>
                <a:schemeClr val="bg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880A9C-C861-8166-2626-AC50EC16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4454" y="3006586"/>
            <a:ext cx="7284935" cy="273229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3 A Citizenship: Hello Teenagers! – Inclusion and participation</a:t>
            </a:r>
          </a:p>
        </p:txBody>
      </p:sp>
    </p:spTree>
    <p:extLst>
      <p:ext uri="{BB962C8B-B14F-4D97-AF65-F5344CB8AC3E}">
        <p14:creationId xmlns:p14="http://schemas.microsoft.com/office/powerpoint/2010/main" val="524011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880A9C-C861-8166-2626-AC50EC16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4454" y="3006586"/>
            <a:ext cx="7284935" cy="273229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4B Citizenship: Young reporters for the environment (2h)</a:t>
            </a:r>
          </a:p>
        </p:txBody>
      </p:sp>
    </p:spTree>
    <p:extLst>
      <p:ext uri="{BB962C8B-B14F-4D97-AF65-F5344CB8AC3E}">
        <p14:creationId xmlns:p14="http://schemas.microsoft.com/office/powerpoint/2010/main" val="2576579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880A9C-C861-8166-2626-AC50EC16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4454" y="3006586"/>
            <a:ext cx="7284935" cy="273229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Digital resources and tools to facilitate collaborative and self-directed learning (2h)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7798F40-1AEC-0503-E086-B2A98306E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4454" y="667911"/>
            <a:ext cx="6755642" cy="12963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Good digital practices on facilitating collaborative and self-directed learning </a:t>
            </a:r>
          </a:p>
        </p:txBody>
      </p:sp>
    </p:spTree>
    <p:extLst>
      <p:ext uri="{BB962C8B-B14F-4D97-AF65-F5344CB8AC3E}">
        <p14:creationId xmlns:p14="http://schemas.microsoft.com/office/powerpoint/2010/main" val="214973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880A9C-C861-8166-2626-AC50EC16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4454" y="3006586"/>
            <a:ext cx="7284935" cy="273229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3A / 4B / 3C </a:t>
            </a:r>
            <a:b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Global issues: World in the year 2050</a:t>
            </a:r>
          </a:p>
        </p:txBody>
      </p:sp>
    </p:spTree>
    <p:extLst>
      <p:ext uri="{BB962C8B-B14F-4D97-AF65-F5344CB8AC3E}">
        <p14:creationId xmlns:p14="http://schemas.microsoft.com/office/powerpoint/2010/main" val="2203666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880A9C-C861-8166-2626-AC50EC16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4454" y="3006586"/>
            <a:ext cx="7284935" cy="273229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Digital tools to assess students (2h)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7798F40-1AEC-0503-E086-B2A98306E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4454" y="667911"/>
            <a:ext cx="6755642" cy="12963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Good practices on using digital tools</a:t>
            </a:r>
          </a:p>
        </p:txBody>
      </p:sp>
    </p:spTree>
    <p:extLst>
      <p:ext uri="{BB962C8B-B14F-4D97-AF65-F5344CB8AC3E}">
        <p14:creationId xmlns:p14="http://schemas.microsoft.com/office/powerpoint/2010/main" val="295221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880A9C-C861-8166-2626-AC50EC16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4454" y="3006586"/>
            <a:ext cx="7284935" cy="273229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5 A Inter-cultural and heritage learning</a:t>
            </a:r>
          </a:p>
        </p:txBody>
      </p:sp>
    </p:spTree>
    <p:extLst>
      <p:ext uri="{BB962C8B-B14F-4D97-AF65-F5344CB8AC3E}">
        <p14:creationId xmlns:p14="http://schemas.microsoft.com/office/powerpoint/2010/main" val="2502127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880A9C-C861-8166-2626-AC50EC16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4454" y="3006586"/>
            <a:ext cx="7284935" cy="273229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4 B Culture of peace and non-violence (2h)</a:t>
            </a:r>
          </a:p>
        </p:txBody>
      </p:sp>
    </p:spTree>
    <p:extLst>
      <p:ext uri="{BB962C8B-B14F-4D97-AF65-F5344CB8AC3E}">
        <p14:creationId xmlns:p14="http://schemas.microsoft.com/office/powerpoint/2010/main" val="2705986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880A9C-C861-8166-2626-AC50EC16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4454" y="3006586"/>
            <a:ext cx="7284935" cy="273229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digital tools facilitate the analysis of students’ progress as well as teachers’ feedback (2h)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7798F40-1AEC-0503-E086-B2A98306E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4454" y="667911"/>
            <a:ext cx="6755642" cy="12963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Good practices on analysing students’ progress and on giving feedback by using digital tools</a:t>
            </a:r>
          </a:p>
        </p:txBody>
      </p:sp>
    </p:spTree>
    <p:extLst>
      <p:ext uri="{BB962C8B-B14F-4D97-AF65-F5344CB8AC3E}">
        <p14:creationId xmlns:p14="http://schemas.microsoft.com/office/powerpoint/2010/main" val="307046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880A9C-C861-8166-2626-AC50EC16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4454" y="3006586"/>
            <a:ext cx="7284935" cy="273229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3 A / 4B / 3C Green Teens News</a:t>
            </a:r>
          </a:p>
        </p:txBody>
      </p:sp>
    </p:spTree>
    <p:extLst>
      <p:ext uri="{BB962C8B-B14F-4D97-AF65-F5344CB8AC3E}">
        <p14:creationId xmlns:p14="http://schemas.microsoft.com/office/powerpoint/2010/main" val="1519881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880A9C-C861-8166-2626-AC50EC16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4454" y="3006586"/>
            <a:ext cx="7284935" cy="273229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Empowering students and helping them to develop their digital skills (2h)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7798F40-1AEC-0503-E086-B2A98306E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4454" y="667911"/>
            <a:ext cx="6755642" cy="12963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Good practices on supporting students to develop their digital skills</a:t>
            </a:r>
          </a:p>
        </p:txBody>
      </p:sp>
    </p:spTree>
    <p:extLst>
      <p:ext uri="{BB962C8B-B14F-4D97-AF65-F5344CB8AC3E}">
        <p14:creationId xmlns:p14="http://schemas.microsoft.com/office/powerpoint/2010/main" val="31965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880A9C-C861-8166-2626-AC50EC16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fi-FI" sz="4000">
                <a:solidFill>
                  <a:srgbClr val="FFFFFF"/>
                </a:solidFill>
                <a:latin typeface="Calibri Light"/>
                <a:ea typeface="Calibri Light"/>
                <a:cs typeface="Calibri Light"/>
              </a:rPr>
              <a:t>5 A Environment: Blue school activities</a:t>
            </a:r>
            <a:endParaRPr lang="fi-FI" sz="4000">
              <a:solidFill>
                <a:srgbClr val="FFFFFF"/>
              </a:solidFill>
            </a:endParaRP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231ECB2B-AE4D-D8C9-07BF-EBE5AA6441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386165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8106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880A9C-C861-8166-2626-AC50EC16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4454" y="3006586"/>
            <a:ext cx="7284935" cy="273229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5C Citizenship: Virtual citizenship lab</a:t>
            </a:r>
          </a:p>
        </p:txBody>
      </p:sp>
    </p:spTree>
    <p:extLst>
      <p:ext uri="{BB962C8B-B14F-4D97-AF65-F5344CB8AC3E}">
        <p14:creationId xmlns:p14="http://schemas.microsoft.com/office/powerpoint/2010/main" val="4287375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880A9C-C861-8166-2626-AC50EC16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4454" y="3006586"/>
            <a:ext cx="7284935" cy="273229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4B Citizenship: Lost in Europe – Digital road trip (2h)</a:t>
            </a:r>
          </a:p>
        </p:txBody>
      </p:sp>
    </p:spTree>
    <p:extLst>
      <p:ext uri="{BB962C8B-B14F-4D97-AF65-F5344CB8AC3E}">
        <p14:creationId xmlns:p14="http://schemas.microsoft.com/office/powerpoint/2010/main" val="437221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880A9C-C861-8166-2626-AC50EC16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4454" y="3006586"/>
            <a:ext cx="7284935" cy="273229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Evaluation of the visit and final discussion (2h) 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7798F40-1AEC-0503-E086-B2A98306E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4454" y="667911"/>
            <a:ext cx="6755642" cy="12963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Planning possible future collaboration</a:t>
            </a:r>
          </a:p>
        </p:txBody>
      </p:sp>
    </p:spTree>
    <p:extLst>
      <p:ext uri="{BB962C8B-B14F-4D97-AF65-F5344CB8AC3E}">
        <p14:creationId xmlns:p14="http://schemas.microsoft.com/office/powerpoint/2010/main" val="198299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92070828-E616-4355-9C8A-A1065032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0">
            <a:extLst>
              <a:ext uri="{FF2B5EF4-FFF2-40B4-BE49-F238E27FC236}">
                <a16:creationId xmlns:a16="http://schemas.microsoft.com/office/drawing/2014/main" id="{355161C6-1218-4EAF-A9E9-A319CFD76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747" y="1905000"/>
            <a:ext cx="4536800" cy="3141047"/>
          </a:xfrm>
          <a:custGeom>
            <a:avLst/>
            <a:gdLst>
              <a:gd name="connsiteX0" fmla="*/ 3362388 w 6230568"/>
              <a:gd name="connsiteY0" fmla="*/ 861 h 4239440"/>
              <a:gd name="connsiteX1" fmla="*/ 4026621 w 6230568"/>
              <a:gd name="connsiteY1" fmla="*/ 15392 h 4239440"/>
              <a:gd name="connsiteX2" fmla="*/ 5114556 w 6230568"/>
              <a:gd name="connsiteY2" fmla="*/ 34130 h 4239440"/>
              <a:gd name="connsiteX3" fmla="*/ 5776495 w 6230568"/>
              <a:gd name="connsiteY3" fmla="*/ 112905 h 4239440"/>
              <a:gd name="connsiteX4" fmla="*/ 5862918 w 6230568"/>
              <a:gd name="connsiteY4" fmla="*/ 141585 h 4239440"/>
              <a:gd name="connsiteX5" fmla="*/ 5840738 w 6230568"/>
              <a:gd name="connsiteY5" fmla="*/ 200475 h 4239440"/>
              <a:gd name="connsiteX6" fmla="*/ 5691219 w 6230568"/>
              <a:gd name="connsiteY6" fmla="*/ 216153 h 4239440"/>
              <a:gd name="connsiteX7" fmla="*/ 5773053 w 6230568"/>
              <a:gd name="connsiteY7" fmla="*/ 260130 h 4239440"/>
              <a:gd name="connsiteX8" fmla="*/ 5593324 w 6230568"/>
              <a:gd name="connsiteY8" fmla="*/ 293781 h 4239440"/>
              <a:gd name="connsiteX9" fmla="*/ 5617033 w 6230568"/>
              <a:gd name="connsiteY9" fmla="*/ 317108 h 4239440"/>
              <a:gd name="connsiteX10" fmla="*/ 5641124 w 6230568"/>
              <a:gd name="connsiteY10" fmla="*/ 339287 h 4239440"/>
              <a:gd name="connsiteX11" fmla="*/ 5299256 w 6230568"/>
              <a:gd name="connsiteY11" fmla="*/ 396265 h 4239440"/>
              <a:gd name="connsiteX12" fmla="*/ 5703073 w 6230568"/>
              <a:gd name="connsiteY12" fmla="*/ 500661 h 4239440"/>
              <a:gd name="connsiteX13" fmla="*/ 5629652 w 6230568"/>
              <a:gd name="connsiteY13" fmla="*/ 556874 h 4239440"/>
              <a:gd name="connsiteX14" fmla="*/ 5862918 w 6230568"/>
              <a:gd name="connsiteY14" fmla="*/ 645591 h 4239440"/>
              <a:gd name="connsiteX15" fmla="*/ 6052207 w 6230568"/>
              <a:gd name="connsiteY15" fmla="*/ 756106 h 4239440"/>
              <a:gd name="connsiteX16" fmla="*/ 6158515 w 6230568"/>
              <a:gd name="connsiteY16" fmla="*/ 901419 h 4239440"/>
              <a:gd name="connsiteX17" fmla="*/ 6195990 w 6230568"/>
              <a:gd name="connsiteY17" fmla="*/ 966427 h 4239440"/>
              <a:gd name="connsiteX18" fmla="*/ 6229642 w 6230568"/>
              <a:gd name="connsiteY18" fmla="*/ 1034878 h 4239440"/>
              <a:gd name="connsiteX19" fmla="*/ 6171516 w 6230568"/>
              <a:gd name="connsiteY19" fmla="*/ 1102946 h 4239440"/>
              <a:gd name="connsiteX20" fmla="*/ 6133659 w 6230568"/>
              <a:gd name="connsiteY20" fmla="*/ 1185545 h 4239440"/>
              <a:gd name="connsiteX21" fmla="*/ 6168458 w 6230568"/>
              <a:gd name="connsiteY21" fmla="*/ 1234110 h 4239440"/>
              <a:gd name="connsiteX22" fmla="*/ 6169222 w 6230568"/>
              <a:gd name="connsiteY22" fmla="*/ 1342712 h 4239440"/>
              <a:gd name="connsiteX23" fmla="*/ 6145131 w 6230568"/>
              <a:gd name="connsiteY23" fmla="*/ 1393954 h 4239440"/>
              <a:gd name="connsiteX24" fmla="*/ 6071709 w 6230568"/>
              <a:gd name="connsiteY24" fmla="*/ 1505233 h 4239440"/>
              <a:gd name="connsiteX25" fmla="*/ 6009378 w 6230568"/>
              <a:gd name="connsiteY25" fmla="*/ 1530089 h 4239440"/>
              <a:gd name="connsiteX26" fmla="*/ 6015879 w 6230568"/>
              <a:gd name="connsiteY26" fmla="*/ 1979030 h 4239440"/>
              <a:gd name="connsiteX27" fmla="*/ 6061385 w 6230568"/>
              <a:gd name="connsiteY27" fmla="*/ 2196234 h 4239440"/>
              <a:gd name="connsiteX28" fmla="*/ 6029263 w 6230568"/>
              <a:gd name="connsiteY28" fmla="*/ 2440972 h 4239440"/>
              <a:gd name="connsiteX29" fmla="*/ 6135571 w 6230568"/>
              <a:gd name="connsiteY29" fmla="*/ 2621848 h 4239440"/>
              <a:gd name="connsiteX30" fmla="*/ 6091594 w 6230568"/>
              <a:gd name="connsiteY30" fmla="*/ 2691446 h 4239440"/>
              <a:gd name="connsiteX31" fmla="*/ 6215493 w 6230568"/>
              <a:gd name="connsiteY31" fmla="*/ 2769456 h 4239440"/>
              <a:gd name="connsiteX32" fmla="*/ 6100389 w 6230568"/>
              <a:gd name="connsiteY32" fmla="*/ 2880352 h 4239440"/>
              <a:gd name="connsiteX33" fmla="*/ 5909953 w 6230568"/>
              <a:gd name="connsiteY33" fmla="*/ 3053963 h 4239440"/>
              <a:gd name="connsiteX34" fmla="*/ 5741696 w 6230568"/>
              <a:gd name="connsiteY34" fmla="*/ 3798118 h 4239440"/>
              <a:gd name="connsiteX35" fmla="*/ 5493899 w 6230568"/>
              <a:gd name="connsiteY35" fmla="*/ 4026795 h 4239440"/>
              <a:gd name="connsiteX36" fmla="*/ 3773471 w 6230568"/>
              <a:gd name="connsiteY36" fmla="*/ 4239028 h 4239440"/>
              <a:gd name="connsiteX37" fmla="*/ 2569285 w 6230568"/>
              <a:gd name="connsiteY37" fmla="*/ 4103275 h 4239440"/>
              <a:gd name="connsiteX38" fmla="*/ 2693948 w 6230568"/>
              <a:gd name="connsiteY38" fmla="*/ 4061593 h 4239440"/>
              <a:gd name="connsiteX39" fmla="*/ 2588788 w 6230568"/>
              <a:gd name="connsiteY39" fmla="*/ 4062358 h 4239440"/>
              <a:gd name="connsiteX40" fmla="*/ 2300073 w 6230568"/>
              <a:gd name="connsiteY40" fmla="*/ 4008822 h 4239440"/>
              <a:gd name="connsiteX41" fmla="*/ 1508500 w 6230568"/>
              <a:gd name="connsiteY41" fmla="*/ 3798118 h 4239440"/>
              <a:gd name="connsiteX42" fmla="*/ 1061089 w 6230568"/>
              <a:gd name="connsiteY42" fmla="*/ 3697546 h 4239440"/>
              <a:gd name="connsiteX43" fmla="*/ 939102 w 6230568"/>
              <a:gd name="connsiteY43" fmla="*/ 3648216 h 4239440"/>
              <a:gd name="connsiteX44" fmla="*/ 1243495 w 6230568"/>
              <a:gd name="connsiteY44" fmla="*/ 3624890 h 4239440"/>
              <a:gd name="connsiteX45" fmla="*/ 1083651 w 6230568"/>
              <a:gd name="connsiteY45" fmla="*/ 3595827 h 4239440"/>
              <a:gd name="connsiteX46" fmla="*/ 966636 w 6230568"/>
              <a:gd name="connsiteY46" fmla="*/ 3605770 h 4239440"/>
              <a:gd name="connsiteX47" fmla="*/ 885566 w 6230568"/>
              <a:gd name="connsiteY47" fmla="*/ 3609976 h 4239440"/>
              <a:gd name="connsiteX48" fmla="*/ 641976 w 6230568"/>
              <a:gd name="connsiteY48" fmla="*/ 3567912 h 4239440"/>
              <a:gd name="connsiteX49" fmla="*/ 399533 w 6230568"/>
              <a:gd name="connsiteY49" fmla="*/ 3583590 h 4239440"/>
              <a:gd name="connsiteX50" fmla="*/ 409093 w 6230568"/>
              <a:gd name="connsiteY50" fmla="*/ 3548792 h 4239440"/>
              <a:gd name="connsiteX51" fmla="*/ 792642 w 6230568"/>
              <a:gd name="connsiteY51" fmla="*/ 3417628 h 4239440"/>
              <a:gd name="connsiteX52" fmla="*/ 771610 w 6230568"/>
              <a:gd name="connsiteY52" fmla="*/ 3345736 h 4239440"/>
              <a:gd name="connsiteX53" fmla="*/ 945986 w 6230568"/>
              <a:gd name="connsiteY53" fmla="*/ 3317056 h 4239440"/>
              <a:gd name="connsiteX54" fmla="*/ 892449 w 6230568"/>
              <a:gd name="connsiteY54" fmla="*/ 3285316 h 4239440"/>
              <a:gd name="connsiteX55" fmla="*/ 949045 w 6230568"/>
              <a:gd name="connsiteY55" fmla="*/ 3262755 h 4239440"/>
              <a:gd name="connsiteX56" fmla="*/ 1252673 w 6230568"/>
              <a:gd name="connsiteY56" fmla="*/ 3200041 h 4239440"/>
              <a:gd name="connsiteX57" fmla="*/ 388825 w 6230568"/>
              <a:gd name="connsiteY57" fmla="*/ 3176714 h 4239440"/>
              <a:gd name="connsiteX58" fmla="*/ 127644 w 6230568"/>
              <a:gd name="connsiteY58" fmla="*/ 3111323 h 4239440"/>
              <a:gd name="connsiteX59" fmla="*/ 437008 w 6230568"/>
              <a:gd name="connsiteY59" fmla="*/ 2921652 h 4239440"/>
              <a:gd name="connsiteX60" fmla="*/ 601441 w 6230568"/>
              <a:gd name="connsiteY60" fmla="*/ 2840965 h 4239440"/>
              <a:gd name="connsiteX61" fmla="*/ 330700 w 6230568"/>
              <a:gd name="connsiteY61" fmla="*/ 2859320 h 4239440"/>
              <a:gd name="connsiteX62" fmla="*/ 534521 w 6230568"/>
              <a:gd name="connsiteY62" fmla="*/ 2720126 h 4239440"/>
              <a:gd name="connsiteX63" fmla="*/ 492839 w 6230568"/>
              <a:gd name="connsiteY63" fmla="*/ 2694505 h 4239440"/>
              <a:gd name="connsiteX64" fmla="*/ 416358 w 6230568"/>
              <a:gd name="connsiteY64" fmla="*/ 2677297 h 4239440"/>
              <a:gd name="connsiteX65" fmla="*/ 761285 w 6230568"/>
              <a:gd name="connsiteY65" fmla="*/ 2589726 h 4239440"/>
              <a:gd name="connsiteX66" fmla="*/ 664920 w 6230568"/>
              <a:gd name="connsiteY66" fmla="*/ 2466593 h 4239440"/>
              <a:gd name="connsiteX67" fmla="*/ 740253 w 6230568"/>
              <a:gd name="connsiteY67" fmla="*/ 2438677 h 4239440"/>
              <a:gd name="connsiteX68" fmla="*/ 650006 w 6230568"/>
              <a:gd name="connsiteY68" fmla="*/ 2435236 h 4239440"/>
              <a:gd name="connsiteX69" fmla="*/ 578879 w 6230568"/>
              <a:gd name="connsiteY69" fmla="*/ 2435618 h 4239440"/>
              <a:gd name="connsiteX70" fmla="*/ 451157 w 6230568"/>
              <a:gd name="connsiteY70" fmla="*/ 2404644 h 4239440"/>
              <a:gd name="connsiteX71" fmla="*/ 2216 w 6230568"/>
              <a:gd name="connsiteY71" fmla="*/ 2456650 h 4239440"/>
              <a:gd name="connsiteX72" fmla="*/ 97052 w 6230568"/>
              <a:gd name="connsiteY72" fmla="*/ 2383611 h 4239440"/>
              <a:gd name="connsiteX73" fmla="*/ 210626 w 6230568"/>
              <a:gd name="connsiteY73" fmla="*/ 2341930 h 4239440"/>
              <a:gd name="connsiteX74" fmla="*/ 57282 w 6230568"/>
              <a:gd name="connsiteY74" fmla="*/ 2319750 h 4239440"/>
              <a:gd name="connsiteX75" fmla="*/ 365499 w 6230568"/>
              <a:gd name="connsiteY75" fmla="*/ 2250153 h 4239440"/>
              <a:gd name="connsiteX76" fmla="*/ 290548 w 6230568"/>
              <a:gd name="connsiteY76" fmla="*/ 2187821 h 4239440"/>
              <a:gd name="connsiteX77" fmla="*/ 482896 w 6230568"/>
              <a:gd name="connsiteY77" fmla="*/ 1906755 h 4239440"/>
              <a:gd name="connsiteX78" fmla="*/ 867211 w 6230568"/>
              <a:gd name="connsiteY78" fmla="*/ 1747294 h 4239440"/>
              <a:gd name="connsiteX79" fmla="*/ 1063766 w 6230568"/>
              <a:gd name="connsiteY79" fmla="*/ 1734674 h 4239440"/>
              <a:gd name="connsiteX80" fmla="*/ 1008701 w 6230568"/>
              <a:gd name="connsiteY80" fmla="*/ 1683432 h 4239440"/>
              <a:gd name="connsiteX81" fmla="*/ 1152865 w 6230568"/>
              <a:gd name="connsiteY81" fmla="*/ 1394719 h 4239440"/>
              <a:gd name="connsiteX82" fmla="*/ 998376 w 6230568"/>
              <a:gd name="connsiteY82" fmla="*/ 1411927 h 4239440"/>
              <a:gd name="connsiteX83" fmla="*/ 206419 w 6230568"/>
              <a:gd name="connsiteY83" fmla="*/ 1424164 h 4239440"/>
              <a:gd name="connsiteX84" fmla="*/ 128027 w 6230568"/>
              <a:gd name="connsiteY84" fmla="*/ 1413074 h 4239440"/>
              <a:gd name="connsiteX85" fmla="*/ 672950 w 6230568"/>
              <a:gd name="connsiteY85" fmla="*/ 1268143 h 4239440"/>
              <a:gd name="connsiteX86" fmla="*/ 457658 w 6230568"/>
              <a:gd name="connsiteY86" fmla="*/ 1229138 h 4239440"/>
              <a:gd name="connsiteX87" fmla="*/ 407945 w 6230568"/>
              <a:gd name="connsiteY87" fmla="*/ 1213459 h 4239440"/>
              <a:gd name="connsiteX88" fmla="*/ 453451 w 6230568"/>
              <a:gd name="connsiteY88" fmla="*/ 1172924 h 4239440"/>
              <a:gd name="connsiteX89" fmla="*/ 568172 w 6230568"/>
              <a:gd name="connsiteY89" fmla="*/ 1132007 h 4239440"/>
              <a:gd name="connsiteX90" fmla="*/ 255367 w 6230568"/>
              <a:gd name="connsiteY90" fmla="*/ 1190898 h 4239440"/>
              <a:gd name="connsiteX91" fmla="*/ 277546 w 6230568"/>
              <a:gd name="connsiteY91" fmla="*/ 1128567 h 4239440"/>
              <a:gd name="connsiteX92" fmla="*/ 246572 w 6230568"/>
              <a:gd name="connsiteY92" fmla="*/ 1072353 h 4239440"/>
              <a:gd name="connsiteX93" fmla="*/ 422859 w 6230568"/>
              <a:gd name="connsiteY93" fmla="*/ 1000078 h 4239440"/>
              <a:gd name="connsiteX94" fmla="*/ 668362 w 6230568"/>
              <a:gd name="connsiteY94" fmla="*/ 858972 h 4239440"/>
              <a:gd name="connsiteX95" fmla="*/ 914629 w 6230568"/>
              <a:gd name="connsiteY95" fmla="*/ 768725 h 4239440"/>
              <a:gd name="connsiteX96" fmla="*/ 1117684 w 6230568"/>
              <a:gd name="connsiteY96" fmla="*/ 688420 h 4239440"/>
              <a:gd name="connsiteX97" fmla="*/ 928778 w 6230568"/>
              <a:gd name="connsiteY97" fmla="*/ 701040 h 4239440"/>
              <a:gd name="connsiteX98" fmla="*/ 1243877 w 6230568"/>
              <a:gd name="connsiteY98" fmla="*/ 574464 h 4239440"/>
              <a:gd name="connsiteX99" fmla="*/ 1291678 w 6230568"/>
              <a:gd name="connsiteY99" fmla="*/ 566434 h 4239440"/>
              <a:gd name="connsiteX100" fmla="*/ 1797596 w 6230568"/>
              <a:gd name="connsiteY100" fmla="*/ 476952 h 4239440"/>
              <a:gd name="connsiteX101" fmla="*/ 1895491 w 6230568"/>
              <a:gd name="connsiteY101" fmla="*/ 432593 h 4239440"/>
              <a:gd name="connsiteX102" fmla="*/ 1782682 w 6230568"/>
              <a:gd name="connsiteY102" fmla="*/ 423033 h 4239440"/>
              <a:gd name="connsiteX103" fmla="*/ 1406781 w 6230568"/>
              <a:gd name="connsiteY103" fmla="*/ 449419 h 4239440"/>
              <a:gd name="connsiteX104" fmla="*/ 1662226 w 6230568"/>
              <a:gd name="connsiteY104" fmla="*/ 393970 h 4239440"/>
              <a:gd name="connsiteX105" fmla="*/ 1383837 w 6230568"/>
              <a:gd name="connsiteY105" fmla="*/ 376762 h 4239440"/>
              <a:gd name="connsiteX106" fmla="*/ 1318063 w 6230568"/>
              <a:gd name="connsiteY106" fmla="*/ 333168 h 4239440"/>
              <a:gd name="connsiteX107" fmla="*/ 1365099 w 6230568"/>
              <a:gd name="connsiteY107" fmla="*/ 290722 h 4239440"/>
              <a:gd name="connsiteX108" fmla="*/ 1536798 w 6230568"/>
              <a:gd name="connsiteY108" fmla="*/ 244069 h 4239440"/>
              <a:gd name="connsiteX109" fmla="*/ 1711938 w 6230568"/>
              <a:gd name="connsiteY109" fmla="*/ 175619 h 4239440"/>
              <a:gd name="connsiteX110" fmla="*/ 2273687 w 6230568"/>
              <a:gd name="connsiteY110" fmla="*/ 78488 h 4239440"/>
              <a:gd name="connsiteX111" fmla="*/ 2646913 w 6230568"/>
              <a:gd name="connsiteY111" fmla="*/ 46749 h 4239440"/>
              <a:gd name="connsiteX112" fmla="*/ 3362388 w 6230568"/>
              <a:gd name="connsiteY112" fmla="*/ 861 h 423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230568" h="4239440">
                <a:moveTo>
                  <a:pt x="3362388" y="861"/>
                </a:moveTo>
                <a:cubicBezTo>
                  <a:pt x="3584946" y="-3346"/>
                  <a:pt x="3805210" y="8891"/>
                  <a:pt x="4026621" y="15392"/>
                </a:cubicBezTo>
                <a:cubicBezTo>
                  <a:pt x="4388374" y="26482"/>
                  <a:pt x="4752039" y="26099"/>
                  <a:pt x="5114556" y="34130"/>
                </a:cubicBezTo>
                <a:cubicBezTo>
                  <a:pt x="5340556" y="39101"/>
                  <a:pt x="5563879" y="57074"/>
                  <a:pt x="5776495" y="112905"/>
                </a:cubicBezTo>
                <a:cubicBezTo>
                  <a:pt x="5806322" y="120935"/>
                  <a:pt x="5839973" y="122465"/>
                  <a:pt x="5862918" y="141585"/>
                </a:cubicBezTo>
                <a:cubicBezTo>
                  <a:pt x="5888539" y="162999"/>
                  <a:pt x="5878214" y="194356"/>
                  <a:pt x="5840738" y="200475"/>
                </a:cubicBezTo>
                <a:cubicBezTo>
                  <a:pt x="5792938" y="208505"/>
                  <a:pt x="5743991" y="210800"/>
                  <a:pt x="5691219" y="216153"/>
                </a:cubicBezTo>
                <a:cubicBezTo>
                  <a:pt x="5711486" y="245598"/>
                  <a:pt x="5760434" y="223419"/>
                  <a:pt x="5773053" y="260130"/>
                </a:cubicBezTo>
                <a:cubicBezTo>
                  <a:pt x="5716458" y="285368"/>
                  <a:pt x="5648008" y="268925"/>
                  <a:pt x="5593324" y="293781"/>
                </a:cubicBezTo>
                <a:cubicBezTo>
                  <a:pt x="5594854" y="310989"/>
                  <a:pt x="5607090" y="312519"/>
                  <a:pt x="5617033" y="317108"/>
                </a:cubicBezTo>
                <a:cubicBezTo>
                  <a:pt x="5626976" y="321314"/>
                  <a:pt x="5651831" y="315196"/>
                  <a:pt x="5641124" y="339287"/>
                </a:cubicBezTo>
                <a:cubicBezTo>
                  <a:pt x="5527551" y="353818"/>
                  <a:pt x="5418949" y="403148"/>
                  <a:pt x="5299256" y="396265"/>
                </a:cubicBezTo>
                <a:cubicBezTo>
                  <a:pt x="5447247" y="409649"/>
                  <a:pt x="5572292" y="464333"/>
                  <a:pt x="5703073" y="500661"/>
                </a:cubicBezTo>
                <a:cubicBezTo>
                  <a:pt x="5697720" y="543490"/>
                  <a:pt x="5644949" y="526282"/>
                  <a:pt x="5629652" y="556874"/>
                </a:cubicBezTo>
                <a:cubicBezTo>
                  <a:pt x="5713398" y="578288"/>
                  <a:pt x="5793703" y="603527"/>
                  <a:pt x="5862918" y="645591"/>
                </a:cubicBezTo>
                <a:cubicBezTo>
                  <a:pt x="5925250" y="683449"/>
                  <a:pt x="5984521" y="725131"/>
                  <a:pt x="6052207" y="756106"/>
                </a:cubicBezTo>
                <a:cubicBezTo>
                  <a:pt x="6123334" y="788611"/>
                  <a:pt x="6166545" y="830293"/>
                  <a:pt x="6158515" y="901419"/>
                </a:cubicBezTo>
                <a:cubicBezTo>
                  <a:pt x="6155073" y="930482"/>
                  <a:pt x="6164251" y="954955"/>
                  <a:pt x="6195990" y="966427"/>
                </a:cubicBezTo>
                <a:cubicBezTo>
                  <a:pt x="6235378" y="980576"/>
                  <a:pt x="6231172" y="1001990"/>
                  <a:pt x="6229642" y="1034878"/>
                </a:cubicBezTo>
                <a:cubicBezTo>
                  <a:pt x="6227347" y="1074265"/>
                  <a:pt x="6207080" y="1089562"/>
                  <a:pt x="6171516" y="1102946"/>
                </a:cubicBezTo>
                <a:cubicBezTo>
                  <a:pt x="6120657" y="1121682"/>
                  <a:pt x="6120274" y="1150745"/>
                  <a:pt x="6133659" y="1185545"/>
                </a:cubicBezTo>
                <a:cubicBezTo>
                  <a:pt x="6140925" y="1204664"/>
                  <a:pt x="6152014" y="1219961"/>
                  <a:pt x="6168458" y="1234110"/>
                </a:cubicBezTo>
                <a:cubicBezTo>
                  <a:pt x="6225435" y="1283439"/>
                  <a:pt x="6225053" y="1284204"/>
                  <a:pt x="6169222" y="1342712"/>
                </a:cubicBezTo>
                <a:cubicBezTo>
                  <a:pt x="6154308" y="1358390"/>
                  <a:pt x="6138247" y="1368715"/>
                  <a:pt x="6145131" y="1393954"/>
                </a:cubicBezTo>
                <a:cubicBezTo>
                  <a:pt x="6168458" y="1477700"/>
                  <a:pt x="6165398" y="1477700"/>
                  <a:pt x="6071709" y="1505233"/>
                </a:cubicBezTo>
                <a:cubicBezTo>
                  <a:pt x="6050295" y="1511734"/>
                  <a:pt x="6021615" y="1505998"/>
                  <a:pt x="6009378" y="1530089"/>
                </a:cubicBezTo>
                <a:cubicBezTo>
                  <a:pt x="6017026" y="1547680"/>
                  <a:pt x="5999053" y="1972146"/>
                  <a:pt x="6015879" y="1979030"/>
                </a:cubicBezTo>
                <a:cubicBezTo>
                  <a:pt x="6147425" y="2032948"/>
                  <a:pt x="6163868" y="2096427"/>
                  <a:pt x="6061385" y="2196234"/>
                </a:cubicBezTo>
                <a:cubicBezTo>
                  <a:pt x="5992552" y="2263155"/>
                  <a:pt x="6000582" y="2372522"/>
                  <a:pt x="6029263" y="2440972"/>
                </a:cubicBezTo>
                <a:cubicBezTo>
                  <a:pt x="6137482" y="2471182"/>
                  <a:pt x="6113774" y="2551486"/>
                  <a:pt x="6135571" y="2621848"/>
                </a:cubicBezTo>
                <a:cubicBezTo>
                  <a:pt x="6151632" y="2674620"/>
                  <a:pt x="6088535" y="2667354"/>
                  <a:pt x="6091594" y="2691446"/>
                </a:cubicBezTo>
                <a:cubicBezTo>
                  <a:pt x="6131364" y="2720508"/>
                  <a:pt x="6184518" y="2729686"/>
                  <a:pt x="6215493" y="2769456"/>
                </a:cubicBezTo>
                <a:cubicBezTo>
                  <a:pt x="6159662" y="2798518"/>
                  <a:pt x="6131364" y="2839435"/>
                  <a:pt x="6100389" y="2880352"/>
                </a:cubicBezTo>
                <a:cubicBezTo>
                  <a:pt x="6050295" y="2946890"/>
                  <a:pt x="5982227" y="3003103"/>
                  <a:pt x="5909953" y="3053963"/>
                </a:cubicBezTo>
                <a:cubicBezTo>
                  <a:pt x="5873243" y="3408068"/>
                  <a:pt x="5754698" y="3779763"/>
                  <a:pt x="5741696" y="3798118"/>
                </a:cubicBezTo>
                <a:cubicBezTo>
                  <a:pt x="5688160" y="3792764"/>
                  <a:pt x="5584146" y="4006910"/>
                  <a:pt x="5493899" y="4026795"/>
                </a:cubicBezTo>
                <a:cubicBezTo>
                  <a:pt x="5399063" y="4048592"/>
                  <a:pt x="3988763" y="4249736"/>
                  <a:pt x="3773471" y="4239028"/>
                </a:cubicBezTo>
                <a:cubicBezTo>
                  <a:pt x="2603319" y="4182050"/>
                  <a:pt x="2569285" y="4103275"/>
                  <a:pt x="2569285" y="4103275"/>
                </a:cubicBezTo>
                <a:cubicBezTo>
                  <a:pt x="2569285" y="4103275"/>
                  <a:pt x="2635823" y="4083773"/>
                  <a:pt x="2693948" y="4061593"/>
                </a:cubicBezTo>
                <a:cubicBezTo>
                  <a:pt x="2658767" y="4062741"/>
                  <a:pt x="2623587" y="4063505"/>
                  <a:pt x="2588788" y="4062358"/>
                </a:cubicBezTo>
                <a:cubicBezTo>
                  <a:pt x="2319193" y="4054328"/>
                  <a:pt x="2565461" y="4039414"/>
                  <a:pt x="2300073" y="4008822"/>
                </a:cubicBezTo>
                <a:cubicBezTo>
                  <a:pt x="1852280" y="3957198"/>
                  <a:pt x="1919582" y="3943813"/>
                  <a:pt x="1508500" y="3798118"/>
                </a:cubicBezTo>
                <a:cubicBezTo>
                  <a:pt x="1472171" y="3785116"/>
                  <a:pt x="1217109" y="3706342"/>
                  <a:pt x="1061089" y="3697546"/>
                </a:cubicBezTo>
                <a:cubicBezTo>
                  <a:pt x="1019790" y="3695252"/>
                  <a:pt x="974667" y="3696017"/>
                  <a:pt x="939102" y="3648216"/>
                </a:cubicBezTo>
                <a:cubicBezTo>
                  <a:pt x="1048088" y="3649746"/>
                  <a:pt x="1141776" y="3649746"/>
                  <a:pt x="1243495" y="3624890"/>
                </a:cubicBezTo>
                <a:cubicBezTo>
                  <a:pt x="1189194" y="3590473"/>
                  <a:pt x="1126862" y="3619919"/>
                  <a:pt x="1083651" y="3595827"/>
                </a:cubicBezTo>
                <a:cubicBezTo>
                  <a:pt x="1043116" y="3573648"/>
                  <a:pt x="1007935" y="3570589"/>
                  <a:pt x="966636" y="3605770"/>
                </a:cubicBezTo>
                <a:cubicBezTo>
                  <a:pt x="945221" y="3624125"/>
                  <a:pt x="907363" y="3620683"/>
                  <a:pt x="885566" y="3609976"/>
                </a:cubicBezTo>
                <a:cubicBezTo>
                  <a:pt x="768933" y="3552233"/>
                  <a:pt x="771610" y="3552998"/>
                  <a:pt x="641976" y="3567912"/>
                </a:cubicBezTo>
                <a:cubicBezTo>
                  <a:pt x="559377" y="3577089"/>
                  <a:pt x="475248" y="3593533"/>
                  <a:pt x="399533" y="3583590"/>
                </a:cubicBezTo>
                <a:cubicBezTo>
                  <a:pt x="389973" y="3561793"/>
                  <a:pt x="398385" y="3551851"/>
                  <a:pt x="409093" y="3548792"/>
                </a:cubicBezTo>
                <a:cubicBezTo>
                  <a:pt x="583468" y="3501374"/>
                  <a:pt x="615972" y="3447073"/>
                  <a:pt x="792642" y="3417628"/>
                </a:cubicBezTo>
                <a:cubicBezTo>
                  <a:pt x="805644" y="3384359"/>
                  <a:pt x="741400" y="3378622"/>
                  <a:pt x="771610" y="3345736"/>
                </a:cubicBezTo>
                <a:cubicBezTo>
                  <a:pt x="826676" y="3320115"/>
                  <a:pt x="891302" y="3350325"/>
                  <a:pt x="945986" y="3317056"/>
                </a:cubicBezTo>
                <a:cubicBezTo>
                  <a:pt x="936426" y="3293347"/>
                  <a:pt x="890537" y="3310555"/>
                  <a:pt x="892449" y="3285316"/>
                </a:cubicBezTo>
                <a:cubicBezTo>
                  <a:pt x="894744" y="3256254"/>
                  <a:pt x="926866" y="3260843"/>
                  <a:pt x="949045" y="3262755"/>
                </a:cubicBezTo>
                <a:cubicBezTo>
                  <a:pt x="1056500" y="3272697"/>
                  <a:pt x="1149806" y="3218396"/>
                  <a:pt x="1252673" y="3200041"/>
                </a:cubicBezTo>
                <a:cubicBezTo>
                  <a:pt x="1142923" y="3154152"/>
                  <a:pt x="503164" y="3190863"/>
                  <a:pt x="388825" y="3176714"/>
                </a:cubicBezTo>
                <a:cubicBezTo>
                  <a:pt x="269133" y="3162183"/>
                  <a:pt x="78697" y="3123560"/>
                  <a:pt x="127644" y="3111323"/>
                </a:cubicBezTo>
                <a:cubicBezTo>
                  <a:pt x="183093" y="3097175"/>
                  <a:pt x="380795" y="2929300"/>
                  <a:pt x="437008" y="2921652"/>
                </a:cubicBezTo>
                <a:cubicBezTo>
                  <a:pt x="502399" y="2912857"/>
                  <a:pt x="515401" y="2901002"/>
                  <a:pt x="601441" y="2840965"/>
                </a:cubicBezTo>
                <a:cubicBezTo>
                  <a:pt x="658037" y="2801577"/>
                  <a:pt x="422477" y="2887235"/>
                  <a:pt x="330700" y="2859320"/>
                </a:cubicBezTo>
                <a:cubicBezTo>
                  <a:pt x="297049" y="2848995"/>
                  <a:pt x="534521" y="2740010"/>
                  <a:pt x="534521" y="2720126"/>
                </a:cubicBezTo>
                <a:cubicBezTo>
                  <a:pt x="534521" y="2699093"/>
                  <a:pt x="513106" y="2694505"/>
                  <a:pt x="492839" y="2694505"/>
                </a:cubicBezTo>
                <a:cubicBezTo>
                  <a:pt x="447715" y="2694505"/>
                  <a:pt x="461482" y="2676149"/>
                  <a:pt x="416358" y="2677297"/>
                </a:cubicBezTo>
                <a:cubicBezTo>
                  <a:pt x="548670" y="2624143"/>
                  <a:pt x="630504" y="2638292"/>
                  <a:pt x="761285" y="2589726"/>
                </a:cubicBezTo>
                <a:cubicBezTo>
                  <a:pt x="825147" y="2566017"/>
                  <a:pt x="599147" y="2487242"/>
                  <a:pt x="664920" y="2466593"/>
                </a:cubicBezTo>
                <a:cubicBezTo>
                  <a:pt x="689776" y="2458562"/>
                  <a:pt x="723045" y="2466975"/>
                  <a:pt x="740253" y="2438677"/>
                </a:cubicBezTo>
                <a:cubicBezTo>
                  <a:pt x="713103" y="2416116"/>
                  <a:pt x="677157" y="2426058"/>
                  <a:pt x="650006" y="2435236"/>
                </a:cubicBezTo>
                <a:cubicBezTo>
                  <a:pt x="580791" y="2458945"/>
                  <a:pt x="585763" y="2453209"/>
                  <a:pt x="578879" y="2435618"/>
                </a:cubicBezTo>
                <a:cubicBezTo>
                  <a:pt x="556318" y="2375581"/>
                  <a:pt x="500487" y="2394701"/>
                  <a:pt x="451157" y="2404644"/>
                </a:cubicBezTo>
                <a:cubicBezTo>
                  <a:pt x="302020" y="2434471"/>
                  <a:pt x="150971" y="2426058"/>
                  <a:pt x="2216" y="2456650"/>
                </a:cubicBezTo>
                <a:cubicBezTo>
                  <a:pt x="-13844" y="2460092"/>
                  <a:pt x="61489" y="2391642"/>
                  <a:pt x="97052" y="2383611"/>
                </a:cubicBezTo>
                <a:cubicBezTo>
                  <a:pt x="135675" y="2375199"/>
                  <a:pt x="183093" y="2381317"/>
                  <a:pt x="210626" y="2341930"/>
                </a:cubicBezTo>
                <a:cubicBezTo>
                  <a:pt x="161678" y="2331987"/>
                  <a:pt x="105848" y="2351107"/>
                  <a:pt x="57282" y="2319750"/>
                </a:cubicBezTo>
                <a:cubicBezTo>
                  <a:pt x="165120" y="2276539"/>
                  <a:pt x="272575" y="2278068"/>
                  <a:pt x="365499" y="2250153"/>
                </a:cubicBezTo>
                <a:cubicBezTo>
                  <a:pt x="373912" y="2198529"/>
                  <a:pt x="312727" y="2217266"/>
                  <a:pt x="290548" y="2187821"/>
                </a:cubicBezTo>
                <a:cubicBezTo>
                  <a:pt x="990345" y="2137344"/>
                  <a:pt x="599529" y="1988207"/>
                  <a:pt x="482896" y="1906755"/>
                </a:cubicBezTo>
                <a:cubicBezTo>
                  <a:pt x="443891" y="1879605"/>
                  <a:pt x="853827" y="1750735"/>
                  <a:pt x="867211" y="1747294"/>
                </a:cubicBezTo>
                <a:cubicBezTo>
                  <a:pt x="901245" y="1739263"/>
                  <a:pt x="1036233" y="1744999"/>
                  <a:pt x="1063766" y="1734674"/>
                </a:cubicBezTo>
                <a:cubicBezTo>
                  <a:pt x="1098947" y="1721673"/>
                  <a:pt x="982696" y="1699111"/>
                  <a:pt x="1008701" y="1683432"/>
                </a:cubicBezTo>
                <a:cubicBezTo>
                  <a:pt x="1191107" y="1572918"/>
                  <a:pt x="1204107" y="1406573"/>
                  <a:pt x="1152865" y="1394719"/>
                </a:cubicBezTo>
                <a:cubicBezTo>
                  <a:pt x="1099712" y="1382482"/>
                  <a:pt x="1047706" y="1392042"/>
                  <a:pt x="998376" y="1411927"/>
                </a:cubicBezTo>
                <a:cubicBezTo>
                  <a:pt x="918070" y="1444431"/>
                  <a:pt x="362057" y="1398160"/>
                  <a:pt x="206419" y="1424164"/>
                </a:cubicBezTo>
                <a:cubicBezTo>
                  <a:pt x="182710" y="1427988"/>
                  <a:pt x="150589" y="1445196"/>
                  <a:pt x="128027" y="1413074"/>
                </a:cubicBezTo>
                <a:cubicBezTo>
                  <a:pt x="288254" y="1309060"/>
                  <a:pt x="493986" y="1338888"/>
                  <a:pt x="672950" y="1268143"/>
                </a:cubicBezTo>
                <a:cubicBezTo>
                  <a:pt x="602588" y="1219578"/>
                  <a:pt x="531079" y="1221873"/>
                  <a:pt x="457658" y="1229138"/>
                </a:cubicBezTo>
                <a:cubicBezTo>
                  <a:pt x="438538" y="1231050"/>
                  <a:pt x="412534" y="1233727"/>
                  <a:pt x="407945" y="1213459"/>
                </a:cubicBezTo>
                <a:cubicBezTo>
                  <a:pt x="402209" y="1187838"/>
                  <a:pt x="433184" y="1183250"/>
                  <a:pt x="453451" y="1172924"/>
                </a:cubicBezTo>
                <a:cubicBezTo>
                  <a:pt x="484426" y="1156863"/>
                  <a:pt x="530314" y="1175984"/>
                  <a:pt x="568172" y="1132007"/>
                </a:cubicBezTo>
                <a:cubicBezTo>
                  <a:pt x="453451" y="1142333"/>
                  <a:pt x="356704" y="1160305"/>
                  <a:pt x="255367" y="1190898"/>
                </a:cubicBezTo>
                <a:cubicBezTo>
                  <a:pt x="264162" y="1163747"/>
                  <a:pt x="294754" y="1151128"/>
                  <a:pt x="277546" y="1128567"/>
                </a:cubicBezTo>
                <a:cubicBezTo>
                  <a:pt x="264545" y="1111740"/>
                  <a:pt x="227452" y="1103709"/>
                  <a:pt x="246572" y="1072353"/>
                </a:cubicBezTo>
                <a:cubicBezTo>
                  <a:pt x="300490" y="1039083"/>
                  <a:pt x="376971" y="1047879"/>
                  <a:pt x="422859" y="1000078"/>
                </a:cubicBezTo>
                <a:cubicBezTo>
                  <a:pt x="487868" y="932012"/>
                  <a:pt x="588822" y="908684"/>
                  <a:pt x="668362" y="858972"/>
                </a:cubicBezTo>
                <a:cubicBezTo>
                  <a:pt x="694747" y="842911"/>
                  <a:pt x="867976" y="786699"/>
                  <a:pt x="914629" y="768725"/>
                </a:cubicBezTo>
                <a:cubicBezTo>
                  <a:pt x="979637" y="743486"/>
                  <a:pt x="1053823" y="734691"/>
                  <a:pt x="1117684" y="688420"/>
                </a:cubicBezTo>
                <a:cubicBezTo>
                  <a:pt x="1054970" y="678860"/>
                  <a:pt x="1004112" y="722072"/>
                  <a:pt x="928778" y="701040"/>
                </a:cubicBezTo>
                <a:cubicBezTo>
                  <a:pt x="1048088" y="656299"/>
                  <a:pt x="1157454" y="636031"/>
                  <a:pt x="1243877" y="574464"/>
                </a:cubicBezTo>
                <a:cubicBezTo>
                  <a:pt x="1254585" y="566816"/>
                  <a:pt x="1275617" y="569111"/>
                  <a:pt x="1291678" y="566434"/>
                </a:cubicBezTo>
                <a:cubicBezTo>
                  <a:pt x="1460699" y="539283"/>
                  <a:pt x="1630486" y="516339"/>
                  <a:pt x="1797596" y="476952"/>
                </a:cubicBezTo>
                <a:cubicBezTo>
                  <a:pt x="1835454" y="467774"/>
                  <a:pt x="1902374" y="465480"/>
                  <a:pt x="1895491" y="432593"/>
                </a:cubicBezTo>
                <a:cubicBezTo>
                  <a:pt x="1885166" y="383263"/>
                  <a:pt x="1822835" y="418444"/>
                  <a:pt x="1782682" y="423033"/>
                </a:cubicBezTo>
                <a:cubicBezTo>
                  <a:pt x="1658019" y="437947"/>
                  <a:pt x="1533356" y="463950"/>
                  <a:pt x="1406781" y="449419"/>
                </a:cubicBezTo>
                <a:cubicBezTo>
                  <a:pt x="1492056" y="431064"/>
                  <a:pt x="1576950" y="412326"/>
                  <a:pt x="1662226" y="393970"/>
                </a:cubicBezTo>
                <a:cubicBezTo>
                  <a:pt x="1564330" y="400471"/>
                  <a:pt x="1479055" y="357642"/>
                  <a:pt x="1383837" y="376762"/>
                </a:cubicBezTo>
                <a:cubicBezTo>
                  <a:pt x="1353244" y="382881"/>
                  <a:pt x="1321123" y="363378"/>
                  <a:pt x="1318063" y="333168"/>
                </a:cubicBezTo>
                <a:cubicBezTo>
                  <a:pt x="1314622" y="309077"/>
                  <a:pt x="1343302" y="298370"/>
                  <a:pt x="1365099" y="290722"/>
                </a:cubicBezTo>
                <a:cubicBezTo>
                  <a:pt x="1420930" y="271219"/>
                  <a:pt x="1465288" y="213477"/>
                  <a:pt x="1536798" y="244069"/>
                </a:cubicBezTo>
                <a:cubicBezTo>
                  <a:pt x="1581921" y="195886"/>
                  <a:pt x="1653813" y="188238"/>
                  <a:pt x="1711938" y="175619"/>
                </a:cubicBezTo>
                <a:cubicBezTo>
                  <a:pt x="1897403" y="135849"/>
                  <a:pt x="2085546" y="104874"/>
                  <a:pt x="2273687" y="78488"/>
                </a:cubicBezTo>
                <a:cubicBezTo>
                  <a:pt x="2397204" y="61280"/>
                  <a:pt x="2524544" y="68546"/>
                  <a:pt x="2646913" y="46749"/>
                </a:cubicBezTo>
                <a:cubicBezTo>
                  <a:pt x="2886297" y="4302"/>
                  <a:pt x="3124151" y="5450"/>
                  <a:pt x="3362388" y="861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880A9C-C861-8166-2626-AC50EC16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5427"/>
            <a:ext cx="3733800" cy="4024310"/>
          </a:xfrm>
        </p:spPr>
        <p:txBody>
          <a:bodyPr>
            <a:normAutofit/>
          </a:bodyPr>
          <a:lstStyle/>
          <a:p>
            <a:r>
              <a:rPr lang="fi-FI">
                <a:latin typeface="Calibri Light"/>
                <a:ea typeface="Calibri Light"/>
                <a:cs typeface="Calibri Light"/>
              </a:rPr>
              <a:t>3 A E</a:t>
            </a:r>
            <a:r>
              <a:rPr lang="fi-FI" dirty="0">
                <a:latin typeface="Calibri Light"/>
                <a:ea typeface="Calibri Light"/>
                <a:cs typeface="Calibri Light"/>
              </a:rPr>
              <a:t>nvironment: Eco </a:t>
            </a:r>
            <a:r>
              <a:rPr lang="fi-FI" dirty="0" err="1">
                <a:latin typeface="Calibri Light"/>
                <a:ea typeface="Calibri Light"/>
                <a:cs typeface="Calibri Light"/>
              </a:rPr>
              <a:t>school</a:t>
            </a:r>
            <a:r>
              <a:rPr lang="fi-FI" dirty="0">
                <a:latin typeface="Calibri Light"/>
                <a:ea typeface="Calibri Light"/>
                <a:cs typeface="Calibri Light"/>
              </a:rPr>
              <a:t> </a:t>
            </a:r>
            <a:r>
              <a:rPr lang="fi-FI" dirty="0" err="1">
                <a:latin typeface="Calibri Light"/>
                <a:ea typeface="Calibri Light"/>
                <a:cs typeface="Calibri Light"/>
              </a:rPr>
              <a:t>activities</a:t>
            </a:r>
            <a:endParaRPr lang="fi-FI" dirty="0" err="1"/>
          </a:p>
        </p:txBody>
      </p:sp>
      <p:graphicFrame>
        <p:nvGraphicFramePr>
          <p:cNvPr id="19" name="Sisällön paikkamerkki 2">
            <a:extLst>
              <a:ext uri="{FF2B5EF4-FFF2-40B4-BE49-F238E27FC236}">
                <a16:creationId xmlns:a16="http://schemas.microsoft.com/office/drawing/2014/main" id="{F39F3F31-16DE-2C2C-8C03-09F8B2B595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391425"/>
              </p:ext>
            </p:extLst>
          </p:nvPr>
        </p:nvGraphicFramePr>
        <p:xfrm>
          <a:off x="4702547" y="609600"/>
          <a:ext cx="6651253" cy="5567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524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2070828-E616-4355-9C8A-A1065032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55161C6-1218-4EAF-A9E9-A319CFD76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747" y="1905000"/>
            <a:ext cx="4536800" cy="3141047"/>
          </a:xfrm>
          <a:custGeom>
            <a:avLst/>
            <a:gdLst>
              <a:gd name="connsiteX0" fmla="*/ 3362388 w 6230568"/>
              <a:gd name="connsiteY0" fmla="*/ 861 h 4239440"/>
              <a:gd name="connsiteX1" fmla="*/ 4026621 w 6230568"/>
              <a:gd name="connsiteY1" fmla="*/ 15392 h 4239440"/>
              <a:gd name="connsiteX2" fmla="*/ 5114556 w 6230568"/>
              <a:gd name="connsiteY2" fmla="*/ 34130 h 4239440"/>
              <a:gd name="connsiteX3" fmla="*/ 5776495 w 6230568"/>
              <a:gd name="connsiteY3" fmla="*/ 112905 h 4239440"/>
              <a:gd name="connsiteX4" fmla="*/ 5862918 w 6230568"/>
              <a:gd name="connsiteY4" fmla="*/ 141585 h 4239440"/>
              <a:gd name="connsiteX5" fmla="*/ 5840738 w 6230568"/>
              <a:gd name="connsiteY5" fmla="*/ 200475 h 4239440"/>
              <a:gd name="connsiteX6" fmla="*/ 5691219 w 6230568"/>
              <a:gd name="connsiteY6" fmla="*/ 216153 h 4239440"/>
              <a:gd name="connsiteX7" fmla="*/ 5773053 w 6230568"/>
              <a:gd name="connsiteY7" fmla="*/ 260130 h 4239440"/>
              <a:gd name="connsiteX8" fmla="*/ 5593324 w 6230568"/>
              <a:gd name="connsiteY8" fmla="*/ 293781 h 4239440"/>
              <a:gd name="connsiteX9" fmla="*/ 5617033 w 6230568"/>
              <a:gd name="connsiteY9" fmla="*/ 317108 h 4239440"/>
              <a:gd name="connsiteX10" fmla="*/ 5641124 w 6230568"/>
              <a:gd name="connsiteY10" fmla="*/ 339287 h 4239440"/>
              <a:gd name="connsiteX11" fmla="*/ 5299256 w 6230568"/>
              <a:gd name="connsiteY11" fmla="*/ 396265 h 4239440"/>
              <a:gd name="connsiteX12" fmla="*/ 5703073 w 6230568"/>
              <a:gd name="connsiteY12" fmla="*/ 500661 h 4239440"/>
              <a:gd name="connsiteX13" fmla="*/ 5629652 w 6230568"/>
              <a:gd name="connsiteY13" fmla="*/ 556874 h 4239440"/>
              <a:gd name="connsiteX14" fmla="*/ 5862918 w 6230568"/>
              <a:gd name="connsiteY14" fmla="*/ 645591 h 4239440"/>
              <a:gd name="connsiteX15" fmla="*/ 6052207 w 6230568"/>
              <a:gd name="connsiteY15" fmla="*/ 756106 h 4239440"/>
              <a:gd name="connsiteX16" fmla="*/ 6158515 w 6230568"/>
              <a:gd name="connsiteY16" fmla="*/ 901419 h 4239440"/>
              <a:gd name="connsiteX17" fmla="*/ 6195990 w 6230568"/>
              <a:gd name="connsiteY17" fmla="*/ 966427 h 4239440"/>
              <a:gd name="connsiteX18" fmla="*/ 6229642 w 6230568"/>
              <a:gd name="connsiteY18" fmla="*/ 1034878 h 4239440"/>
              <a:gd name="connsiteX19" fmla="*/ 6171516 w 6230568"/>
              <a:gd name="connsiteY19" fmla="*/ 1102946 h 4239440"/>
              <a:gd name="connsiteX20" fmla="*/ 6133659 w 6230568"/>
              <a:gd name="connsiteY20" fmla="*/ 1185545 h 4239440"/>
              <a:gd name="connsiteX21" fmla="*/ 6168458 w 6230568"/>
              <a:gd name="connsiteY21" fmla="*/ 1234110 h 4239440"/>
              <a:gd name="connsiteX22" fmla="*/ 6169222 w 6230568"/>
              <a:gd name="connsiteY22" fmla="*/ 1342712 h 4239440"/>
              <a:gd name="connsiteX23" fmla="*/ 6145131 w 6230568"/>
              <a:gd name="connsiteY23" fmla="*/ 1393954 h 4239440"/>
              <a:gd name="connsiteX24" fmla="*/ 6071709 w 6230568"/>
              <a:gd name="connsiteY24" fmla="*/ 1505233 h 4239440"/>
              <a:gd name="connsiteX25" fmla="*/ 6009378 w 6230568"/>
              <a:gd name="connsiteY25" fmla="*/ 1530089 h 4239440"/>
              <a:gd name="connsiteX26" fmla="*/ 6015879 w 6230568"/>
              <a:gd name="connsiteY26" fmla="*/ 1979030 h 4239440"/>
              <a:gd name="connsiteX27" fmla="*/ 6061385 w 6230568"/>
              <a:gd name="connsiteY27" fmla="*/ 2196234 h 4239440"/>
              <a:gd name="connsiteX28" fmla="*/ 6029263 w 6230568"/>
              <a:gd name="connsiteY28" fmla="*/ 2440972 h 4239440"/>
              <a:gd name="connsiteX29" fmla="*/ 6135571 w 6230568"/>
              <a:gd name="connsiteY29" fmla="*/ 2621848 h 4239440"/>
              <a:gd name="connsiteX30" fmla="*/ 6091594 w 6230568"/>
              <a:gd name="connsiteY30" fmla="*/ 2691446 h 4239440"/>
              <a:gd name="connsiteX31" fmla="*/ 6215493 w 6230568"/>
              <a:gd name="connsiteY31" fmla="*/ 2769456 h 4239440"/>
              <a:gd name="connsiteX32" fmla="*/ 6100389 w 6230568"/>
              <a:gd name="connsiteY32" fmla="*/ 2880352 h 4239440"/>
              <a:gd name="connsiteX33" fmla="*/ 5909953 w 6230568"/>
              <a:gd name="connsiteY33" fmla="*/ 3053963 h 4239440"/>
              <a:gd name="connsiteX34" fmla="*/ 5741696 w 6230568"/>
              <a:gd name="connsiteY34" fmla="*/ 3798118 h 4239440"/>
              <a:gd name="connsiteX35" fmla="*/ 5493899 w 6230568"/>
              <a:gd name="connsiteY35" fmla="*/ 4026795 h 4239440"/>
              <a:gd name="connsiteX36" fmla="*/ 3773471 w 6230568"/>
              <a:gd name="connsiteY36" fmla="*/ 4239028 h 4239440"/>
              <a:gd name="connsiteX37" fmla="*/ 2569285 w 6230568"/>
              <a:gd name="connsiteY37" fmla="*/ 4103275 h 4239440"/>
              <a:gd name="connsiteX38" fmla="*/ 2693948 w 6230568"/>
              <a:gd name="connsiteY38" fmla="*/ 4061593 h 4239440"/>
              <a:gd name="connsiteX39" fmla="*/ 2588788 w 6230568"/>
              <a:gd name="connsiteY39" fmla="*/ 4062358 h 4239440"/>
              <a:gd name="connsiteX40" fmla="*/ 2300073 w 6230568"/>
              <a:gd name="connsiteY40" fmla="*/ 4008822 h 4239440"/>
              <a:gd name="connsiteX41" fmla="*/ 1508500 w 6230568"/>
              <a:gd name="connsiteY41" fmla="*/ 3798118 h 4239440"/>
              <a:gd name="connsiteX42" fmla="*/ 1061089 w 6230568"/>
              <a:gd name="connsiteY42" fmla="*/ 3697546 h 4239440"/>
              <a:gd name="connsiteX43" fmla="*/ 939102 w 6230568"/>
              <a:gd name="connsiteY43" fmla="*/ 3648216 h 4239440"/>
              <a:gd name="connsiteX44" fmla="*/ 1243495 w 6230568"/>
              <a:gd name="connsiteY44" fmla="*/ 3624890 h 4239440"/>
              <a:gd name="connsiteX45" fmla="*/ 1083651 w 6230568"/>
              <a:gd name="connsiteY45" fmla="*/ 3595827 h 4239440"/>
              <a:gd name="connsiteX46" fmla="*/ 966636 w 6230568"/>
              <a:gd name="connsiteY46" fmla="*/ 3605770 h 4239440"/>
              <a:gd name="connsiteX47" fmla="*/ 885566 w 6230568"/>
              <a:gd name="connsiteY47" fmla="*/ 3609976 h 4239440"/>
              <a:gd name="connsiteX48" fmla="*/ 641976 w 6230568"/>
              <a:gd name="connsiteY48" fmla="*/ 3567912 h 4239440"/>
              <a:gd name="connsiteX49" fmla="*/ 399533 w 6230568"/>
              <a:gd name="connsiteY49" fmla="*/ 3583590 h 4239440"/>
              <a:gd name="connsiteX50" fmla="*/ 409093 w 6230568"/>
              <a:gd name="connsiteY50" fmla="*/ 3548792 h 4239440"/>
              <a:gd name="connsiteX51" fmla="*/ 792642 w 6230568"/>
              <a:gd name="connsiteY51" fmla="*/ 3417628 h 4239440"/>
              <a:gd name="connsiteX52" fmla="*/ 771610 w 6230568"/>
              <a:gd name="connsiteY52" fmla="*/ 3345736 h 4239440"/>
              <a:gd name="connsiteX53" fmla="*/ 945986 w 6230568"/>
              <a:gd name="connsiteY53" fmla="*/ 3317056 h 4239440"/>
              <a:gd name="connsiteX54" fmla="*/ 892449 w 6230568"/>
              <a:gd name="connsiteY54" fmla="*/ 3285316 h 4239440"/>
              <a:gd name="connsiteX55" fmla="*/ 949045 w 6230568"/>
              <a:gd name="connsiteY55" fmla="*/ 3262755 h 4239440"/>
              <a:gd name="connsiteX56" fmla="*/ 1252673 w 6230568"/>
              <a:gd name="connsiteY56" fmla="*/ 3200041 h 4239440"/>
              <a:gd name="connsiteX57" fmla="*/ 388825 w 6230568"/>
              <a:gd name="connsiteY57" fmla="*/ 3176714 h 4239440"/>
              <a:gd name="connsiteX58" fmla="*/ 127644 w 6230568"/>
              <a:gd name="connsiteY58" fmla="*/ 3111323 h 4239440"/>
              <a:gd name="connsiteX59" fmla="*/ 437008 w 6230568"/>
              <a:gd name="connsiteY59" fmla="*/ 2921652 h 4239440"/>
              <a:gd name="connsiteX60" fmla="*/ 601441 w 6230568"/>
              <a:gd name="connsiteY60" fmla="*/ 2840965 h 4239440"/>
              <a:gd name="connsiteX61" fmla="*/ 330700 w 6230568"/>
              <a:gd name="connsiteY61" fmla="*/ 2859320 h 4239440"/>
              <a:gd name="connsiteX62" fmla="*/ 534521 w 6230568"/>
              <a:gd name="connsiteY62" fmla="*/ 2720126 h 4239440"/>
              <a:gd name="connsiteX63" fmla="*/ 492839 w 6230568"/>
              <a:gd name="connsiteY63" fmla="*/ 2694505 h 4239440"/>
              <a:gd name="connsiteX64" fmla="*/ 416358 w 6230568"/>
              <a:gd name="connsiteY64" fmla="*/ 2677297 h 4239440"/>
              <a:gd name="connsiteX65" fmla="*/ 761285 w 6230568"/>
              <a:gd name="connsiteY65" fmla="*/ 2589726 h 4239440"/>
              <a:gd name="connsiteX66" fmla="*/ 664920 w 6230568"/>
              <a:gd name="connsiteY66" fmla="*/ 2466593 h 4239440"/>
              <a:gd name="connsiteX67" fmla="*/ 740253 w 6230568"/>
              <a:gd name="connsiteY67" fmla="*/ 2438677 h 4239440"/>
              <a:gd name="connsiteX68" fmla="*/ 650006 w 6230568"/>
              <a:gd name="connsiteY68" fmla="*/ 2435236 h 4239440"/>
              <a:gd name="connsiteX69" fmla="*/ 578879 w 6230568"/>
              <a:gd name="connsiteY69" fmla="*/ 2435618 h 4239440"/>
              <a:gd name="connsiteX70" fmla="*/ 451157 w 6230568"/>
              <a:gd name="connsiteY70" fmla="*/ 2404644 h 4239440"/>
              <a:gd name="connsiteX71" fmla="*/ 2216 w 6230568"/>
              <a:gd name="connsiteY71" fmla="*/ 2456650 h 4239440"/>
              <a:gd name="connsiteX72" fmla="*/ 97052 w 6230568"/>
              <a:gd name="connsiteY72" fmla="*/ 2383611 h 4239440"/>
              <a:gd name="connsiteX73" fmla="*/ 210626 w 6230568"/>
              <a:gd name="connsiteY73" fmla="*/ 2341930 h 4239440"/>
              <a:gd name="connsiteX74" fmla="*/ 57282 w 6230568"/>
              <a:gd name="connsiteY74" fmla="*/ 2319750 h 4239440"/>
              <a:gd name="connsiteX75" fmla="*/ 365499 w 6230568"/>
              <a:gd name="connsiteY75" fmla="*/ 2250153 h 4239440"/>
              <a:gd name="connsiteX76" fmla="*/ 290548 w 6230568"/>
              <a:gd name="connsiteY76" fmla="*/ 2187821 h 4239440"/>
              <a:gd name="connsiteX77" fmla="*/ 482896 w 6230568"/>
              <a:gd name="connsiteY77" fmla="*/ 1906755 h 4239440"/>
              <a:gd name="connsiteX78" fmla="*/ 867211 w 6230568"/>
              <a:gd name="connsiteY78" fmla="*/ 1747294 h 4239440"/>
              <a:gd name="connsiteX79" fmla="*/ 1063766 w 6230568"/>
              <a:gd name="connsiteY79" fmla="*/ 1734674 h 4239440"/>
              <a:gd name="connsiteX80" fmla="*/ 1008701 w 6230568"/>
              <a:gd name="connsiteY80" fmla="*/ 1683432 h 4239440"/>
              <a:gd name="connsiteX81" fmla="*/ 1152865 w 6230568"/>
              <a:gd name="connsiteY81" fmla="*/ 1394719 h 4239440"/>
              <a:gd name="connsiteX82" fmla="*/ 998376 w 6230568"/>
              <a:gd name="connsiteY82" fmla="*/ 1411927 h 4239440"/>
              <a:gd name="connsiteX83" fmla="*/ 206419 w 6230568"/>
              <a:gd name="connsiteY83" fmla="*/ 1424164 h 4239440"/>
              <a:gd name="connsiteX84" fmla="*/ 128027 w 6230568"/>
              <a:gd name="connsiteY84" fmla="*/ 1413074 h 4239440"/>
              <a:gd name="connsiteX85" fmla="*/ 672950 w 6230568"/>
              <a:gd name="connsiteY85" fmla="*/ 1268143 h 4239440"/>
              <a:gd name="connsiteX86" fmla="*/ 457658 w 6230568"/>
              <a:gd name="connsiteY86" fmla="*/ 1229138 h 4239440"/>
              <a:gd name="connsiteX87" fmla="*/ 407945 w 6230568"/>
              <a:gd name="connsiteY87" fmla="*/ 1213459 h 4239440"/>
              <a:gd name="connsiteX88" fmla="*/ 453451 w 6230568"/>
              <a:gd name="connsiteY88" fmla="*/ 1172924 h 4239440"/>
              <a:gd name="connsiteX89" fmla="*/ 568172 w 6230568"/>
              <a:gd name="connsiteY89" fmla="*/ 1132007 h 4239440"/>
              <a:gd name="connsiteX90" fmla="*/ 255367 w 6230568"/>
              <a:gd name="connsiteY90" fmla="*/ 1190898 h 4239440"/>
              <a:gd name="connsiteX91" fmla="*/ 277546 w 6230568"/>
              <a:gd name="connsiteY91" fmla="*/ 1128567 h 4239440"/>
              <a:gd name="connsiteX92" fmla="*/ 246572 w 6230568"/>
              <a:gd name="connsiteY92" fmla="*/ 1072353 h 4239440"/>
              <a:gd name="connsiteX93" fmla="*/ 422859 w 6230568"/>
              <a:gd name="connsiteY93" fmla="*/ 1000078 h 4239440"/>
              <a:gd name="connsiteX94" fmla="*/ 668362 w 6230568"/>
              <a:gd name="connsiteY94" fmla="*/ 858972 h 4239440"/>
              <a:gd name="connsiteX95" fmla="*/ 914629 w 6230568"/>
              <a:gd name="connsiteY95" fmla="*/ 768725 h 4239440"/>
              <a:gd name="connsiteX96" fmla="*/ 1117684 w 6230568"/>
              <a:gd name="connsiteY96" fmla="*/ 688420 h 4239440"/>
              <a:gd name="connsiteX97" fmla="*/ 928778 w 6230568"/>
              <a:gd name="connsiteY97" fmla="*/ 701040 h 4239440"/>
              <a:gd name="connsiteX98" fmla="*/ 1243877 w 6230568"/>
              <a:gd name="connsiteY98" fmla="*/ 574464 h 4239440"/>
              <a:gd name="connsiteX99" fmla="*/ 1291678 w 6230568"/>
              <a:gd name="connsiteY99" fmla="*/ 566434 h 4239440"/>
              <a:gd name="connsiteX100" fmla="*/ 1797596 w 6230568"/>
              <a:gd name="connsiteY100" fmla="*/ 476952 h 4239440"/>
              <a:gd name="connsiteX101" fmla="*/ 1895491 w 6230568"/>
              <a:gd name="connsiteY101" fmla="*/ 432593 h 4239440"/>
              <a:gd name="connsiteX102" fmla="*/ 1782682 w 6230568"/>
              <a:gd name="connsiteY102" fmla="*/ 423033 h 4239440"/>
              <a:gd name="connsiteX103" fmla="*/ 1406781 w 6230568"/>
              <a:gd name="connsiteY103" fmla="*/ 449419 h 4239440"/>
              <a:gd name="connsiteX104" fmla="*/ 1662226 w 6230568"/>
              <a:gd name="connsiteY104" fmla="*/ 393970 h 4239440"/>
              <a:gd name="connsiteX105" fmla="*/ 1383837 w 6230568"/>
              <a:gd name="connsiteY105" fmla="*/ 376762 h 4239440"/>
              <a:gd name="connsiteX106" fmla="*/ 1318063 w 6230568"/>
              <a:gd name="connsiteY106" fmla="*/ 333168 h 4239440"/>
              <a:gd name="connsiteX107" fmla="*/ 1365099 w 6230568"/>
              <a:gd name="connsiteY107" fmla="*/ 290722 h 4239440"/>
              <a:gd name="connsiteX108" fmla="*/ 1536798 w 6230568"/>
              <a:gd name="connsiteY108" fmla="*/ 244069 h 4239440"/>
              <a:gd name="connsiteX109" fmla="*/ 1711938 w 6230568"/>
              <a:gd name="connsiteY109" fmla="*/ 175619 h 4239440"/>
              <a:gd name="connsiteX110" fmla="*/ 2273687 w 6230568"/>
              <a:gd name="connsiteY110" fmla="*/ 78488 h 4239440"/>
              <a:gd name="connsiteX111" fmla="*/ 2646913 w 6230568"/>
              <a:gd name="connsiteY111" fmla="*/ 46749 h 4239440"/>
              <a:gd name="connsiteX112" fmla="*/ 3362388 w 6230568"/>
              <a:gd name="connsiteY112" fmla="*/ 861 h 423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230568" h="4239440">
                <a:moveTo>
                  <a:pt x="3362388" y="861"/>
                </a:moveTo>
                <a:cubicBezTo>
                  <a:pt x="3584946" y="-3346"/>
                  <a:pt x="3805210" y="8891"/>
                  <a:pt x="4026621" y="15392"/>
                </a:cubicBezTo>
                <a:cubicBezTo>
                  <a:pt x="4388374" y="26482"/>
                  <a:pt x="4752039" y="26099"/>
                  <a:pt x="5114556" y="34130"/>
                </a:cubicBezTo>
                <a:cubicBezTo>
                  <a:pt x="5340556" y="39101"/>
                  <a:pt x="5563879" y="57074"/>
                  <a:pt x="5776495" y="112905"/>
                </a:cubicBezTo>
                <a:cubicBezTo>
                  <a:pt x="5806322" y="120935"/>
                  <a:pt x="5839973" y="122465"/>
                  <a:pt x="5862918" y="141585"/>
                </a:cubicBezTo>
                <a:cubicBezTo>
                  <a:pt x="5888539" y="162999"/>
                  <a:pt x="5878214" y="194356"/>
                  <a:pt x="5840738" y="200475"/>
                </a:cubicBezTo>
                <a:cubicBezTo>
                  <a:pt x="5792938" y="208505"/>
                  <a:pt x="5743991" y="210800"/>
                  <a:pt x="5691219" y="216153"/>
                </a:cubicBezTo>
                <a:cubicBezTo>
                  <a:pt x="5711486" y="245598"/>
                  <a:pt x="5760434" y="223419"/>
                  <a:pt x="5773053" y="260130"/>
                </a:cubicBezTo>
                <a:cubicBezTo>
                  <a:pt x="5716458" y="285368"/>
                  <a:pt x="5648008" y="268925"/>
                  <a:pt x="5593324" y="293781"/>
                </a:cubicBezTo>
                <a:cubicBezTo>
                  <a:pt x="5594854" y="310989"/>
                  <a:pt x="5607090" y="312519"/>
                  <a:pt x="5617033" y="317108"/>
                </a:cubicBezTo>
                <a:cubicBezTo>
                  <a:pt x="5626976" y="321314"/>
                  <a:pt x="5651831" y="315196"/>
                  <a:pt x="5641124" y="339287"/>
                </a:cubicBezTo>
                <a:cubicBezTo>
                  <a:pt x="5527551" y="353818"/>
                  <a:pt x="5418949" y="403148"/>
                  <a:pt x="5299256" y="396265"/>
                </a:cubicBezTo>
                <a:cubicBezTo>
                  <a:pt x="5447247" y="409649"/>
                  <a:pt x="5572292" y="464333"/>
                  <a:pt x="5703073" y="500661"/>
                </a:cubicBezTo>
                <a:cubicBezTo>
                  <a:pt x="5697720" y="543490"/>
                  <a:pt x="5644949" y="526282"/>
                  <a:pt x="5629652" y="556874"/>
                </a:cubicBezTo>
                <a:cubicBezTo>
                  <a:pt x="5713398" y="578288"/>
                  <a:pt x="5793703" y="603527"/>
                  <a:pt x="5862918" y="645591"/>
                </a:cubicBezTo>
                <a:cubicBezTo>
                  <a:pt x="5925250" y="683449"/>
                  <a:pt x="5984521" y="725131"/>
                  <a:pt x="6052207" y="756106"/>
                </a:cubicBezTo>
                <a:cubicBezTo>
                  <a:pt x="6123334" y="788611"/>
                  <a:pt x="6166545" y="830293"/>
                  <a:pt x="6158515" y="901419"/>
                </a:cubicBezTo>
                <a:cubicBezTo>
                  <a:pt x="6155073" y="930482"/>
                  <a:pt x="6164251" y="954955"/>
                  <a:pt x="6195990" y="966427"/>
                </a:cubicBezTo>
                <a:cubicBezTo>
                  <a:pt x="6235378" y="980576"/>
                  <a:pt x="6231172" y="1001990"/>
                  <a:pt x="6229642" y="1034878"/>
                </a:cubicBezTo>
                <a:cubicBezTo>
                  <a:pt x="6227347" y="1074265"/>
                  <a:pt x="6207080" y="1089562"/>
                  <a:pt x="6171516" y="1102946"/>
                </a:cubicBezTo>
                <a:cubicBezTo>
                  <a:pt x="6120657" y="1121682"/>
                  <a:pt x="6120274" y="1150745"/>
                  <a:pt x="6133659" y="1185545"/>
                </a:cubicBezTo>
                <a:cubicBezTo>
                  <a:pt x="6140925" y="1204664"/>
                  <a:pt x="6152014" y="1219961"/>
                  <a:pt x="6168458" y="1234110"/>
                </a:cubicBezTo>
                <a:cubicBezTo>
                  <a:pt x="6225435" y="1283439"/>
                  <a:pt x="6225053" y="1284204"/>
                  <a:pt x="6169222" y="1342712"/>
                </a:cubicBezTo>
                <a:cubicBezTo>
                  <a:pt x="6154308" y="1358390"/>
                  <a:pt x="6138247" y="1368715"/>
                  <a:pt x="6145131" y="1393954"/>
                </a:cubicBezTo>
                <a:cubicBezTo>
                  <a:pt x="6168458" y="1477700"/>
                  <a:pt x="6165398" y="1477700"/>
                  <a:pt x="6071709" y="1505233"/>
                </a:cubicBezTo>
                <a:cubicBezTo>
                  <a:pt x="6050295" y="1511734"/>
                  <a:pt x="6021615" y="1505998"/>
                  <a:pt x="6009378" y="1530089"/>
                </a:cubicBezTo>
                <a:cubicBezTo>
                  <a:pt x="6017026" y="1547680"/>
                  <a:pt x="5999053" y="1972146"/>
                  <a:pt x="6015879" y="1979030"/>
                </a:cubicBezTo>
                <a:cubicBezTo>
                  <a:pt x="6147425" y="2032948"/>
                  <a:pt x="6163868" y="2096427"/>
                  <a:pt x="6061385" y="2196234"/>
                </a:cubicBezTo>
                <a:cubicBezTo>
                  <a:pt x="5992552" y="2263155"/>
                  <a:pt x="6000582" y="2372522"/>
                  <a:pt x="6029263" y="2440972"/>
                </a:cubicBezTo>
                <a:cubicBezTo>
                  <a:pt x="6137482" y="2471182"/>
                  <a:pt x="6113774" y="2551486"/>
                  <a:pt x="6135571" y="2621848"/>
                </a:cubicBezTo>
                <a:cubicBezTo>
                  <a:pt x="6151632" y="2674620"/>
                  <a:pt x="6088535" y="2667354"/>
                  <a:pt x="6091594" y="2691446"/>
                </a:cubicBezTo>
                <a:cubicBezTo>
                  <a:pt x="6131364" y="2720508"/>
                  <a:pt x="6184518" y="2729686"/>
                  <a:pt x="6215493" y="2769456"/>
                </a:cubicBezTo>
                <a:cubicBezTo>
                  <a:pt x="6159662" y="2798518"/>
                  <a:pt x="6131364" y="2839435"/>
                  <a:pt x="6100389" y="2880352"/>
                </a:cubicBezTo>
                <a:cubicBezTo>
                  <a:pt x="6050295" y="2946890"/>
                  <a:pt x="5982227" y="3003103"/>
                  <a:pt x="5909953" y="3053963"/>
                </a:cubicBezTo>
                <a:cubicBezTo>
                  <a:pt x="5873243" y="3408068"/>
                  <a:pt x="5754698" y="3779763"/>
                  <a:pt x="5741696" y="3798118"/>
                </a:cubicBezTo>
                <a:cubicBezTo>
                  <a:pt x="5688160" y="3792764"/>
                  <a:pt x="5584146" y="4006910"/>
                  <a:pt x="5493899" y="4026795"/>
                </a:cubicBezTo>
                <a:cubicBezTo>
                  <a:pt x="5399063" y="4048592"/>
                  <a:pt x="3988763" y="4249736"/>
                  <a:pt x="3773471" y="4239028"/>
                </a:cubicBezTo>
                <a:cubicBezTo>
                  <a:pt x="2603319" y="4182050"/>
                  <a:pt x="2569285" y="4103275"/>
                  <a:pt x="2569285" y="4103275"/>
                </a:cubicBezTo>
                <a:cubicBezTo>
                  <a:pt x="2569285" y="4103275"/>
                  <a:pt x="2635823" y="4083773"/>
                  <a:pt x="2693948" y="4061593"/>
                </a:cubicBezTo>
                <a:cubicBezTo>
                  <a:pt x="2658767" y="4062741"/>
                  <a:pt x="2623587" y="4063505"/>
                  <a:pt x="2588788" y="4062358"/>
                </a:cubicBezTo>
                <a:cubicBezTo>
                  <a:pt x="2319193" y="4054328"/>
                  <a:pt x="2565461" y="4039414"/>
                  <a:pt x="2300073" y="4008822"/>
                </a:cubicBezTo>
                <a:cubicBezTo>
                  <a:pt x="1852280" y="3957198"/>
                  <a:pt x="1919582" y="3943813"/>
                  <a:pt x="1508500" y="3798118"/>
                </a:cubicBezTo>
                <a:cubicBezTo>
                  <a:pt x="1472171" y="3785116"/>
                  <a:pt x="1217109" y="3706342"/>
                  <a:pt x="1061089" y="3697546"/>
                </a:cubicBezTo>
                <a:cubicBezTo>
                  <a:pt x="1019790" y="3695252"/>
                  <a:pt x="974667" y="3696017"/>
                  <a:pt x="939102" y="3648216"/>
                </a:cubicBezTo>
                <a:cubicBezTo>
                  <a:pt x="1048088" y="3649746"/>
                  <a:pt x="1141776" y="3649746"/>
                  <a:pt x="1243495" y="3624890"/>
                </a:cubicBezTo>
                <a:cubicBezTo>
                  <a:pt x="1189194" y="3590473"/>
                  <a:pt x="1126862" y="3619919"/>
                  <a:pt x="1083651" y="3595827"/>
                </a:cubicBezTo>
                <a:cubicBezTo>
                  <a:pt x="1043116" y="3573648"/>
                  <a:pt x="1007935" y="3570589"/>
                  <a:pt x="966636" y="3605770"/>
                </a:cubicBezTo>
                <a:cubicBezTo>
                  <a:pt x="945221" y="3624125"/>
                  <a:pt x="907363" y="3620683"/>
                  <a:pt x="885566" y="3609976"/>
                </a:cubicBezTo>
                <a:cubicBezTo>
                  <a:pt x="768933" y="3552233"/>
                  <a:pt x="771610" y="3552998"/>
                  <a:pt x="641976" y="3567912"/>
                </a:cubicBezTo>
                <a:cubicBezTo>
                  <a:pt x="559377" y="3577089"/>
                  <a:pt x="475248" y="3593533"/>
                  <a:pt x="399533" y="3583590"/>
                </a:cubicBezTo>
                <a:cubicBezTo>
                  <a:pt x="389973" y="3561793"/>
                  <a:pt x="398385" y="3551851"/>
                  <a:pt x="409093" y="3548792"/>
                </a:cubicBezTo>
                <a:cubicBezTo>
                  <a:pt x="583468" y="3501374"/>
                  <a:pt x="615972" y="3447073"/>
                  <a:pt x="792642" y="3417628"/>
                </a:cubicBezTo>
                <a:cubicBezTo>
                  <a:pt x="805644" y="3384359"/>
                  <a:pt x="741400" y="3378622"/>
                  <a:pt x="771610" y="3345736"/>
                </a:cubicBezTo>
                <a:cubicBezTo>
                  <a:pt x="826676" y="3320115"/>
                  <a:pt x="891302" y="3350325"/>
                  <a:pt x="945986" y="3317056"/>
                </a:cubicBezTo>
                <a:cubicBezTo>
                  <a:pt x="936426" y="3293347"/>
                  <a:pt x="890537" y="3310555"/>
                  <a:pt x="892449" y="3285316"/>
                </a:cubicBezTo>
                <a:cubicBezTo>
                  <a:pt x="894744" y="3256254"/>
                  <a:pt x="926866" y="3260843"/>
                  <a:pt x="949045" y="3262755"/>
                </a:cubicBezTo>
                <a:cubicBezTo>
                  <a:pt x="1056500" y="3272697"/>
                  <a:pt x="1149806" y="3218396"/>
                  <a:pt x="1252673" y="3200041"/>
                </a:cubicBezTo>
                <a:cubicBezTo>
                  <a:pt x="1142923" y="3154152"/>
                  <a:pt x="503164" y="3190863"/>
                  <a:pt x="388825" y="3176714"/>
                </a:cubicBezTo>
                <a:cubicBezTo>
                  <a:pt x="269133" y="3162183"/>
                  <a:pt x="78697" y="3123560"/>
                  <a:pt x="127644" y="3111323"/>
                </a:cubicBezTo>
                <a:cubicBezTo>
                  <a:pt x="183093" y="3097175"/>
                  <a:pt x="380795" y="2929300"/>
                  <a:pt x="437008" y="2921652"/>
                </a:cubicBezTo>
                <a:cubicBezTo>
                  <a:pt x="502399" y="2912857"/>
                  <a:pt x="515401" y="2901002"/>
                  <a:pt x="601441" y="2840965"/>
                </a:cubicBezTo>
                <a:cubicBezTo>
                  <a:pt x="658037" y="2801577"/>
                  <a:pt x="422477" y="2887235"/>
                  <a:pt x="330700" y="2859320"/>
                </a:cubicBezTo>
                <a:cubicBezTo>
                  <a:pt x="297049" y="2848995"/>
                  <a:pt x="534521" y="2740010"/>
                  <a:pt x="534521" y="2720126"/>
                </a:cubicBezTo>
                <a:cubicBezTo>
                  <a:pt x="534521" y="2699093"/>
                  <a:pt x="513106" y="2694505"/>
                  <a:pt x="492839" y="2694505"/>
                </a:cubicBezTo>
                <a:cubicBezTo>
                  <a:pt x="447715" y="2694505"/>
                  <a:pt x="461482" y="2676149"/>
                  <a:pt x="416358" y="2677297"/>
                </a:cubicBezTo>
                <a:cubicBezTo>
                  <a:pt x="548670" y="2624143"/>
                  <a:pt x="630504" y="2638292"/>
                  <a:pt x="761285" y="2589726"/>
                </a:cubicBezTo>
                <a:cubicBezTo>
                  <a:pt x="825147" y="2566017"/>
                  <a:pt x="599147" y="2487242"/>
                  <a:pt x="664920" y="2466593"/>
                </a:cubicBezTo>
                <a:cubicBezTo>
                  <a:pt x="689776" y="2458562"/>
                  <a:pt x="723045" y="2466975"/>
                  <a:pt x="740253" y="2438677"/>
                </a:cubicBezTo>
                <a:cubicBezTo>
                  <a:pt x="713103" y="2416116"/>
                  <a:pt x="677157" y="2426058"/>
                  <a:pt x="650006" y="2435236"/>
                </a:cubicBezTo>
                <a:cubicBezTo>
                  <a:pt x="580791" y="2458945"/>
                  <a:pt x="585763" y="2453209"/>
                  <a:pt x="578879" y="2435618"/>
                </a:cubicBezTo>
                <a:cubicBezTo>
                  <a:pt x="556318" y="2375581"/>
                  <a:pt x="500487" y="2394701"/>
                  <a:pt x="451157" y="2404644"/>
                </a:cubicBezTo>
                <a:cubicBezTo>
                  <a:pt x="302020" y="2434471"/>
                  <a:pt x="150971" y="2426058"/>
                  <a:pt x="2216" y="2456650"/>
                </a:cubicBezTo>
                <a:cubicBezTo>
                  <a:pt x="-13844" y="2460092"/>
                  <a:pt x="61489" y="2391642"/>
                  <a:pt x="97052" y="2383611"/>
                </a:cubicBezTo>
                <a:cubicBezTo>
                  <a:pt x="135675" y="2375199"/>
                  <a:pt x="183093" y="2381317"/>
                  <a:pt x="210626" y="2341930"/>
                </a:cubicBezTo>
                <a:cubicBezTo>
                  <a:pt x="161678" y="2331987"/>
                  <a:pt x="105848" y="2351107"/>
                  <a:pt x="57282" y="2319750"/>
                </a:cubicBezTo>
                <a:cubicBezTo>
                  <a:pt x="165120" y="2276539"/>
                  <a:pt x="272575" y="2278068"/>
                  <a:pt x="365499" y="2250153"/>
                </a:cubicBezTo>
                <a:cubicBezTo>
                  <a:pt x="373912" y="2198529"/>
                  <a:pt x="312727" y="2217266"/>
                  <a:pt x="290548" y="2187821"/>
                </a:cubicBezTo>
                <a:cubicBezTo>
                  <a:pt x="990345" y="2137344"/>
                  <a:pt x="599529" y="1988207"/>
                  <a:pt x="482896" y="1906755"/>
                </a:cubicBezTo>
                <a:cubicBezTo>
                  <a:pt x="443891" y="1879605"/>
                  <a:pt x="853827" y="1750735"/>
                  <a:pt x="867211" y="1747294"/>
                </a:cubicBezTo>
                <a:cubicBezTo>
                  <a:pt x="901245" y="1739263"/>
                  <a:pt x="1036233" y="1744999"/>
                  <a:pt x="1063766" y="1734674"/>
                </a:cubicBezTo>
                <a:cubicBezTo>
                  <a:pt x="1098947" y="1721673"/>
                  <a:pt x="982696" y="1699111"/>
                  <a:pt x="1008701" y="1683432"/>
                </a:cubicBezTo>
                <a:cubicBezTo>
                  <a:pt x="1191107" y="1572918"/>
                  <a:pt x="1204107" y="1406573"/>
                  <a:pt x="1152865" y="1394719"/>
                </a:cubicBezTo>
                <a:cubicBezTo>
                  <a:pt x="1099712" y="1382482"/>
                  <a:pt x="1047706" y="1392042"/>
                  <a:pt x="998376" y="1411927"/>
                </a:cubicBezTo>
                <a:cubicBezTo>
                  <a:pt x="918070" y="1444431"/>
                  <a:pt x="362057" y="1398160"/>
                  <a:pt x="206419" y="1424164"/>
                </a:cubicBezTo>
                <a:cubicBezTo>
                  <a:pt x="182710" y="1427988"/>
                  <a:pt x="150589" y="1445196"/>
                  <a:pt x="128027" y="1413074"/>
                </a:cubicBezTo>
                <a:cubicBezTo>
                  <a:pt x="288254" y="1309060"/>
                  <a:pt x="493986" y="1338888"/>
                  <a:pt x="672950" y="1268143"/>
                </a:cubicBezTo>
                <a:cubicBezTo>
                  <a:pt x="602588" y="1219578"/>
                  <a:pt x="531079" y="1221873"/>
                  <a:pt x="457658" y="1229138"/>
                </a:cubicBezTo>
                <a:cubicBezTo>
                  <a:pt x="438538" y="1231050"/>
                  <a:pt x="412534" y="1233727"/>
                  <a:pt x="407945" y="1213459"/>
                </a:cubicBezTo>
                <a:cubicBezTo>
                  <a:pt x="402209" y="1187838"/>
                  <a:pt x="433184" y="1183250"/>
                  <a:pt x="453451" y="1172924"/>
                </a:cubicBezTo>
                <a:cubicBezTo>
                  <a:pt x="484426" y="1156863"/>
                  <a:pt x="530314" y="1175984"/>
                  <a:pt x="568172" y="1132007"/>
                </a:cubicBezTo>
                <a:cubicBezTo>
                  <a:pt x="453451" y="1142333"/>
                  <a:pt x="356704" y="1160305"/>
                  <a:pt x="255367" y="1190898"/>
                </a:cubicBezTo>
                <a:cubicBezTo>
                  <a:pt x="264162" y="1163747"/>
                  <a:pt x="294754" y="1151128"/>
                  <a:pt x="277546" y="1128567"/>
                </a:cubicBezTo>
                <a:cubicBezTo>
                  <a:pt x="264545" y="1111740"/>
                  <a:pt x="227452" y="1103709"/>
                  <a:pt x="246572" y="1072353"/>
                </a:cubicBezTo>
                <a:cubicBezTo>
                  <a:pt x="300490" y="1039083"/>
                  <a:pt x="376971" y="1047879"/>
                  <a:pt x="422859" y="1000078"/>
                </a:cubicBezTo>
                <a:cubicBezTo>
                  <a:pt x="487868" y="932012"/>
                  <a:pt x="588822" y="908684"/>
                  <a:pt x="668362" y="858972"/>
                </a:cubicBezTo>
                <a:cubicBezTo>
                  <a:pt x="694747" y="842911"/>
                  <a:pt x="867976" y="786699"/>
                  <a:pt x="914629" y="768725"/>
                </a:cubicBezTo>
                <a:cubicBezTo>
                  <a:pt x="979637" y="743486"/>
                  <a:pt x="1053823" y="734691"/>
                  <a:pt x="1117684" y="688420"/>
                </a:cubicBezTo>
                <a:cubicBezTo>
                  <a:pt x="1054970" y="678860"/>
                  <a:pt x="1004112" y="722072"/>
                  <a:pt x="928778" y="701040"/>
                </a:cubicBezTo>
                <a:cubicBezTo>
                  <a:pt x="1048088" y="656299"/>
                  <a:pt x="1157454" y="636031"/>
                  <a:pt x="1243877" y="574464"/>
                </a:cubicBezTo>
                <a:cubicBezTo>
                  <a:pt x="1254585" y="566816"/>
                  <a:pt x="1275617" y="569111"/>
                  <a:pt x="1291678" y="566434"/>
                </a:cubicBezTo>
                <a:cubicBezTo>
                  <a:pt x="1460699" y="539283"/>
                  <a:pt x="1630486" y="516339"/>
                  <a:pt x="1797596" y="476952"/>
                </a:cubicBezTo>
                <a:cubicBezTo>
                  <a:pt x="1835454" y="467774"/>
                  <a:pt x="1902374" y="465480"/>
                  <a:pt x="1895491" y="432593"/>
                </a:cubicBezTo>
                <a:cubicBezTo>
                  <a:pt x="1885166" y="383263"/>
                  <a:pt x="1822835" y="418444"/>
                  <a:pt x="1782682" y="423033"/>
                </a:cubicBezTo>
                <a:cubicBezTo>
                  <a:pt x="1658019" y="437947"/>
                  <a:pt x="1533356" y="463950"/>
                  <a:pt x="1406781" y="449419"/>
                </a:cubicBezTo>
                <a:cubicBezTo>
                  <a:pt x="1492056" y="431064"/>
                  <a:pt x="1576950" y="412326"/>
                  <a:pt x="1662226" y="393970"/>
                </a:cubicBezTo>
                <a:cubicBezTo>
                  <a:pt x="1564330" y="400471"/>
                  <a:pt x="1479055" y="357642"/>
                  <a:pt x="1383837" y="376762"/>
                </a:cubicBezTo>
                <a:cubicBezTo>
                  <a:pt x="1353244" y="382881"/>
                  <a:pt x="1321123" y="363378"/>
                  <a:pt x="1318063" y="333168"/>
                </a:cubicBezTo>
                <a:cubicBezTo>
                  <a:pt x="1314622" y="309077"/>
                  <a:pt x="1343302" y="298370"/>
                  <a:pt x="1365099" y="290722"/>
                </a:cubicBezTo>
                <a:cubicBezTo>
                  <a:pt x="1420930" y="271219"/>
                  <a:pt x="1465288" y="213477"/>
                  <a:pt x="1536798" y="244069"/>
                </a:cubicBezTo>
                <a:cubicBezTo>
                  <a:pt x="1581921" y="195886"/>
                  <a:pt x="1653813" y="188238"/>
                  <a:pt x="1711938" y="175619"/>
                </a:cubicBezTo>
                <a:cubicBezTo>
                  <a:pt x="1897403" y="135849"/>
                  <a:pt x="2085546" y="104874"/>
                  <a:pt x="2273687" y="78488"/>
                </a:cubicBezTo>
                <a:cubicBezTo>
                  <a:pt x="2397204" y="61280"/>
                  <a:pt x="2524544" y="68546"/>
                  <a:pt x="2646913" y="46749"/>
                </a:cubicBezTo>
                <a:cubicBezTo>
                  <a:pt x="2886297" y="4302"/>
                  <a:pt x="3124151" y="5450"/>
                  <a:pt x="3362388" y="861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880A9C-C861-8166-2626-AC50EC16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5427"/>
            <a:ext cx="3733800" cy="4024310"/>
          </a:xfrm>
        </p:spPr>
        <p:txBody>
          <a:bodyPr>
            <a:normAutofit/>
          </a:bodyPr>
          <a:lstStyle/>
          <a:p>
            <a:r>
              <a:rPr lang="fi-FI">
                <a:latin typeface="Calibri Light"/>
                <a:ea typeface="Calibri Light"/>
                <a:cs typeface="Calibri Light"/>
              </a:rPr>
              <a:t>3 C E</a:t>
            </a:r>
            <a:r>
              <a:rPr lang="fi-FI" dirty="0">
                <a:latin typeface="Calibri Light"/>
                <a:ea typeface="Calibri Light"/>
                <a:cs typeface="Calibri Light"/>
              </a:rPr>
              <a:t>nvironment: Unesco </a:t>
            </a:r>
            <a:r>
              <a:rPr lang="fi-FI" dirty="0" err="1">
                <a:latin typeface="Calibri Light"/>
                <a:ea typeface="Calibri Light"/>
                <a:cs typeface="Calibri Light"/>
              </a:rPr>
              <a:t>school</a:t>
            </a:r>
            <a:r>
              <a:rPr lang="fi-FI" dirty="0">
                <a:latin typeface="Calibri Light"/>
                <a:ea typeface="Calibri Light"/>
                <a:cs typeface="Calibri Light"/>
              </a:rPr>
              <a:t> </a:t>
            </a:r>
            <a:r>
              <a:rPr lang="fi-FI" dirty="0" err="1">
                <a:latin typeface="Calibri Light"/>
                <a:ea typeface="Calibri Light"/>
                <a:cs typeface="Calibri Light"/>
              </a:rPr>
              <a:t>activities</a:t>
            </a:r>
            <a:endParaRPr lang="fi-FI" dirty="0" err="1"/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FCF5F52F-023C-E628-64FC-E2F44FB2B7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567742"/>
              </p:ext>
            </p:extLst>
          </p:nvPr>
        </p:nvGraphicFramePr>
        <p:xfrm>
          <a:off x="4702547" y="609600"/>
          <a:ext cx="6651253" cy="5567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7209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D3707AD-8261-4357-9C64-EEC41E8325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5" y="-427"/>
            <a:ext cx="6086683" cy="6858428"/>
          </a:xfrm>
          <a:prstGeom prst="rect">
            <a:avLst/>
          </a:prstGeom>
          <a:gradFill>
            <a:gsLst>
              <a:gs pos="0">
                <a:srgbClr val="000000">
                  <a:alpha val="53000"/>
                </a:srgbClr>
              </a:gs>
              <a:gs pos="82000">
                <a:schemeClr val="accent1">
                  <a:lumMod val="75000"/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4" y="498142"/>
            <a:ext cx="12191999" cy="6359430"/>
          </a:xfrm>
          <a:prstGeom prst="rect">
            <a:avLst/>
          </a:prstGeom>
          <a:gradFill>
            <a:gsLst>
              <a:gs pos="13000">
                <a:schemeClr val="accent1">
                  <a:lumMod val="75000"/>
                  <a:alpha val="39000"/>
                </a:schemeClr>
              </a:gs>
              <a:gs pos="100000">
                <a:srgbClr val="000000">
                  <a:alpha val="32000"/>
                </a:srgb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-428"/>
            <a:ext cx="6096001" cy="6858000"/>
          </a:xfrm>
          <a:prstGeom prst="rect">
            <a:avLst/>
          </a:prstGeom>
          <a:gradFill>
            <a:gsLst>
              <a:gs pos="13000">
                <a:srgbClr val="000000">
                  <a:alpha val="39000"/>
                </a:srgbClr>
              </a:gs>
              <a:gs pos="99000">
                <a:schemeClr val="accent1">
                  <a:lumMod val="50000"/>
                  <a:alpha val="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1B01BE8-EBAB-4286-84CC-EC07C7F957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400370"/>
          </a:xfrm>
          <a:prstGeom prst="rect">
            <a:avLst/>
          </a:prstGeom>
          <a:gradFill>
            <a:gsLst>
              <a:gs pos="0">
                <a:srgbClr val="000000">
                  <a:alpha val="70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13">
            <a:extLst>
              <a:ext uri="{FF2B5EF4-FFF2-40B4-BE49-F238E27FC236}">
                <a16:creationId xmlns:a16="http://schemas.microsoft.com/office/drawing/2014/main" id="{B810725C-984E-4EC2-A5FA-A193878CB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59729" y="-716753"/>
            <a:ext cx="4893880" cy="10255626"/>
          </a:xfrm>
          <a:custGeom>
            <a:avLst/>
            <a:gdLst>
              <a:gd name="connsiteX0" fmla="*/ 2065105 w 2065105"/>
              <a:gd name="connsiteY0" fmla="*/ 0 h 4139967"/>
              <a:gd name="connsiteX1" fmla="*/ 2065105 w 2065105"/>
              <a:gd name="connsiteY1" fmla="*/ 4139967 h 4139967"/>
              <a:gd name="connsiteX2" fmla="*/ 1858573 w 2065105"/>
              <a:gd name="connsiteY2" fmla="*/ 4129538 h 4139967"/>
              <a:gd name="connsiteX3" fmla="*/ 0 w 2065105"/>
              <a:gd name="connsiteY3" fmla="*/ 2069983 h 4139967"/>
              <a:gd name="connsiteX4" fmla="*/ 1858573 w 2065105"/>
              <a:gd name="connsiteY4" fmla="*/ 10428 h 4139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5105" h="4139967">
                <a:moveTo>
                  <a:pt x="2065105" y="0"/>
                </a:moveTo>
                <a:lnTo>
                  <a:pt x="2065105" y="4139967"/>
                </a:lnTo>
                <a:lnTo>
                  <a:pt x="1858573" y="4129538"/>
                </a:lnTo>
                <a:cubicBezTo>
                  <a:pt x="814640" y="4023521"/>
                  <a:pt x="0" y="3141887"/>
                  <a:pt x="0" y="2069983"/>
                </a:cubicBezTo>
                <a:cubicBezTo>
                  <a:pt x="0" y="998079"/>
                  <a:pt x="814640" y="116446"/>
                  <a:pt x="1858573" y="1042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880A9C-C861-8166-2626-AC50EC16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199" y="3115264"/>
            <a:ext cx="7457441" cy="28638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Key principles to integrate digital technologies into teaching and learning</a:t>
            </a:r>
          </a:p>
        </p:txBody>
      </p:sp>
    </p:spTree>
    <p:extLst>
      <p:ext uri="{BB962C8B-B14F-4D97-AF65-F5344CB8AC3E}">
        <p14:creationId xmlns:p14="http://schemas.microsoft.com/office/powerpoint/2010/main" val="361895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880A9C-C861-8166-2626-AC50EC16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Key principles to integrate digital technologies into teaching and learning</a:t>
            </a:r>
          </a:p>
        </p:txBody>
      </p:sp>
    </p:spTree>
    <p:extLst>
      <p:ext uri="{BB962C8B-B14F-4D97-AF65-F5344CB8AC3E}">
        <p14:creationId xmlns:p14="http://schemas.microsoft.com/office/powerpoint/2010/main" val="1225136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3707AD-8261-4357-9C64-EEC41E8325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5" y="-427"/>
            <a:ext cx="6086683" cy="6858428"/>
          </a:xfrm>
          <a:prstGeom prst="rect">
            <a:avLst/>
          </a:prstGeom>
          <a:gradFill>
            <a:gsLst>
              <a:gs pos="0">
                <a:srgbClr val="000000">
                  <a:alpha val="53000"/>
                </a:srgbClr>
              </a:gs>
              <a:gs pos="82000">
                <a:schemeClr val="accent1">
                  <a:lumMod val="75000"/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4" y="498142"/>
            <a:ext cx="12191999" cy="6359430"/>
          </a:xfrm>
          <a:prstGeom prst="rect">
            <a:avLst/>
          </a:prstGeom>
          <a:gradFill>
            <a:gsLst>
              <a:gs pos="13000">
                <a:schemeClr val="accent1">
                  <a:lumMod val="75000"/>
                  <a:alpha val="39000"/>
                </a:schemeClr>
              </a:gs>
              <a:gs pos="100000">
                <a:srgbClr val="000000">
                  <a:alpha val="32000"/>
                </a:srgb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-428"/>
            <a:ext cx="6096001" cy="6858000"/>
          </a:xfrm>
          <a:prstGeom prst="rect">
            <a:avLst/>
          </a:prstGeom>
          <a:gradFill>
            <a:gsLst>
              <a:gs pos="13000">
                <a:srgbClr val="000000">
                  <a:alpha val="39000"/>
                </a:srgbClr>
              </a:gs>
              <a:gs pos="99000">
                <a:schemeClr val="accent1">
                  <a:lumMod val="50000"/>
                  <a:alpha val="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B01BE8-EBAB-4286-84CC-EC07C7F957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400370"/>
          </a:xfrm>
          <a:prstGeom prst="rect">
            <a:avLst/>
          </a:prstGeom>
          <a:gradFill>
            <a:gsLst>
              <a:gs pos="0">
                <a:srgbClr val="000000">
                  <a:alpha val="70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3">
            <a:extLst>
              <a:ext uri="{FF2B5EF4-FFF2-40B4-BE49-F238E27FC236}">
                <a16:creationId xmlns:a16="http://schemas.microsoft.com/office/drawing/2014/main" id="{B810725C-984E-4EC2-A5FA-A193878CB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59729" y="-716753"/>
            <a:ext cx="4893880" cy="10255626"/>
          </a:xfrm>
          <a:custGeom>
            <a:avLst/>
            <a:gdLst>
              <a:gd name="connsiteX0" fmla="*/ 2065105 w 2065105"/>
              <a:gd name="connsiteY0" fmla="*/ 0 h 4139967"/>
              <a:gd name="connsiteX1" fmla="*/ 2065105 w 2065105"/>
              <a:gd name="connsiteY1" fmla="*/ 4139967 h 4139967"/>
              <a:gd name="connsiteX2" fmla="*/ 1858573 w 2065105"/>
              <a:gd name="connsiteY2" fmla="*/ 4129538 h 4139967"/>
              <a:gd name="connsiteX3" fmla="*/ 0 w 2065105"/>
              <a:gd name="connsiteY3" fmla="*/ 2069983 h 4139967"/>
              <a:gd name="connsiteX4" fmla="*/ 1858573 w 2065105"/>
              <a:gd name="connsiteY4" fmla="*/ 10428 h 4139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5105" h="4139967">
                <a:moveTo>
                  <a:pt x="2065105" y="0"/>
                </a:moveTo>
                <a:lnTo>
                  <a:pt x="2065105" y="4139967"/>
                </a:lnTo>
                <a:lnTo>
                  <a:pt x="1858573" y="4129538"/>
                </a:lnTo>
                <a:cubicBezTo>
                  <a:pt x="814640" y="4023521"/>
                  <a:pt x="0" y="3141887"/>
                  <a:pt x="0" y="2069983"/>
                </a:cubicBezTo>
                <a:cubicBezTo>
                  <a:pt x="0" y="998079"/>
                  <a:pt x="814640" y="116446"/>
                  <a:pt x="1858573" y="1042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880A9C-C861-8166-2626-AC50EC16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199" y="3115264"/>
            <a:ext cx="7457441" cy="28638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Do’s and don’ts of digital technologies in teaching</a:t>
            </a:r>
          </a:p>
        </p:txBody>
      </p:sp>
    </p:spTree>
    <p:extLst>
      <p:ext uri="{BB962C8B-B14F-4D97-AF65-F5344CB8AC3E}">
        <p14:creationId xmlns:p14="http://schemas.microsoft.com/office/powerpoint/2010/main" val="3750415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880A9C-C861-8166-2626-AC50EC16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4454" y="3006586"/>
            <a:ext cx="7284935" cy="273229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Do’s and don’ts of digital technologies in teaching</a:t>
            </a:r>
          </a:p>
        </p:txBody>
      </p:sp>
    </p:spTree>
    <p:extLst>
      <p:ext uri="{BB962C8B-B14F-4D97-AF65-F5344CB8AC3E}">
        <p14:creationId xmlns:p14="http://schemas.microsoft.com/office/powerpoint/2010/main" val="1672792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880A9C-C861-8166-2626-AC50EC16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4454" y="3006586"/>
            <a:ext cx="7284935" cy="273229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5 A Citizenship: Wellbeing Academy</a:t>
            </a:r>
          </a:p>
        </p:txBody>
      </p:sp>
    </p:spTree>
    <p:extLst>
      <p:ext uri="{BB962C8B-B14F-4D97-AF65-F5344CB8AC3E}">
        <p14:creationId xmlns:p14="http://schemas.microsoft.com/office/powerpoint/2010/main" val="4152425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22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22</vt:i4>
      </vt:variant>
    </vt:vector>
  </HeadingPairs>
  <TitlesOfParts>
    <vt:vector size="23" baseType="lpstr">
      <vt:lpstr>Office-teema</vt:lpstr>
      <vt:lpstr>Lectures overview  Jenni Decandia  20 – 25 November 2023</vt:lpstr>
      <vt:lpstr>5 A Environment: Blue school activities</vt:lpstr>
      <vt:lpstr>3 A Environment: Eco school activities</vt:lpstr>
      <vt:lpstr>3 C Environment: Unesco school activities</vt:lpstr>
      <vt:lpstr>Key principles to integrate digital technologies into teaching and learning</vt:lpstr>
      <vt:lpstr>Key principles to integrate digital technologies into teaching and learning</vt:lpstr>
      <vt:lpstr>Do’s and don’ts of digital technologies in teaching</vt:lpstr>
      <vt:lpstr>Do’s and don’ts of digital technologies in teaching</vt:lpstr>
      <vt:lpstr>5 A Citizenship: Wellbeing Academy</vt:lpstr>
      <vt:lpstr>3 A Citizenship: Hello Teenagers! – Inclusion and participation</vt:lpstr>
      <vt:lpstr>4B Citizenship: Young reporters for the environment (2h)</vt:lpstr>
      <vt:lpstr>Digital resources and tools to facilitate collaborative and self-directed learning (2h)</vt:lpstr>
      <vt:lpstr>3A / 4B / 3C  Global issues: World in the year 2050</vt:lpstr>
      <vt:lpstr>Digital tools to assess students (2h)</vt:lpstr>
      <vt:lpstr>5 A Inter-cultural and heritage learning</vt:lpstr>
      <vt:lpstr>4 B Culture of peace and non-violence (2h)</vt:lpstr>
      <vt:lpstr>How digital tools facilitate the analysis of students’ progress as well as teachers’ feedback (2h)</vt:lpstr>
      <vt:lpstr>3 A / 4B / 3C Green Teens News</vt:lpstr>
      <vt:lpstr>Empowering students and helping them to develop their digital skills (2h)</vt:lpstr>
      <vt:lpstr>5C Citizenship: Virtual citizenship lab</vt:lpstr>
      <vt:lpstr>4B Citizenship: Lost in Europe – Digital road trip (2h)</vt:lpstr>
      <vt:lpstr>Evaluation of the visit and final discussion (2h)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147</cp:revision>
  <dcterms:created xsi:type="dcterms:W3CDTF">2023-11-09T20:24:45Z</dcterms:created>
  <dcterms:modified xsi:type="dcterms:W3CDTF">2023-11-20T06:54:24Z</dcterms:modified>
</cp:coreProperties>
</file>