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990EB-F567-4202-9F90-8248370E027B}" v="218" dt="2023-11-21T04:15:5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20.11.2023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eltainen tähti -keskustelukupla">
            <a:extLst>
              <a:ext uri="{FF2B5EF4-FFF2-40B4-BE49-F238E27FC236}">
                <a16:creationId xmlns:a16="http://schemas.microsoft.com/office/drawing/2014/main" id="{9FF62BFE-BAB8-D28F-DF7A-5362E3C9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9" b="318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70066" y="1795121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 b="1">
                <a:solidFill>
                  <a:srgbClr val="FFFFFF"/>
                </a:solidFill>
                <a:ea typeface="Calibri Light"/>
                <a:cs typeface="Calibri Light"/>
              </a:rPr>
              <a:t>Citizenship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8087" y="57865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b="1" err="1">
                <a:solidFill>
                  <a:srgbClr val="FFFFFF"/>
                </a:solidFill>
                <a:ea typeface="Calibri"/>
                <a:cs typeface="Calibri"/>
              </a:rPr>
              <a:t>Hello</a:t>
            </a:r>
            <a:r>
              <a:rPr lang="fi-FI" sz="3200" b="1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fi-FI" sz="3200" b="1" err="1">
                <a:solidFill>
                  <a:srgbClr val="FFFFFF"/>
                </a:solidFill>
                <a:ea typeface="Calibri"/>
                <a:cs typeface="Calibri"/>
              </a:rPr>
              <a:t>Teenagers</a:t>
            </a:r>
            <a:r>
              <a:rPr lang="fi-FI" sz="3200" b="1" dirty="0">
                <a:solidFill>
                  <a:srgbClr val="FFFFFF"/>
                </a:solidFill>
                <a:ea typeface="Calibri"/>
                <a:cs typeface="Calibri"/>
              </a:rPr>
              <a:t>! - </a:t>
            </a:r>
            <a:r>
              <a:rPr lang="fi-FI" sz="3200" b="1" err="1">
                <a:solidFill>
                  <a:srgbClr val="FFFFFF"/>
                </a:solidFill>
                <a:ea typeface="Calibri"/>
                <a:cs typeface="Calibri"/>
              </a:rPr>
              <a:t>Inclusion</a:t>
            </a:r>
            <a:r>
              <a:rPr lang="fi-FI" sz="3200" b="1" dirty="0">
                <a:solidFill>
                  <a:srgbClr val="FFFFFF"/>
                </a:solidFill>
                <a:ea typeface="Calibri"/>
                <a:cs typeface="Calibri"/>
              </a:rPr>
              <a:t> and </a:t>
            </a:r>
            <a:r>
              <a:rPr lang="fi-FI" sz="3200" b="1" err="1">
                <a:solidFill>
                  <a:srgbClr val="FFFFFF"/>
                </a:solidFill>
                <a:ea typeface="Calibri"/>
                <a:cs typeface="Calibri"/>
              </a:rPr>
              <a:t>participation</a:t>
            </a:r>
            <a:endParaRPr lang="fi-FI" sz="3200" b="1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E40BB4-16AD-0C72-1F94-9A62CA66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>
                <a:ea typeface="Calibri Light"/>
                <a:cs typeface="Calibri Light"/>
              </a:rPr>
              <a:t>Hello Teenagers!</a:t>
            </a:r>
          </a:p>
        </p:txBody>
      </p:sp>
      <p:pic>
        <p:nvPicPr>
          <p:cNvPr id="18" name="Kuva 17" descr="Keltainen tähti -keskustelukupla">
            <a:extLst>
              <a:ext uri="{FF2B5EF4-FFF2-40B4-BE49-F238E27FC236}">
                <a16:creationId xmlns:a16="http://schemas.microsoft.com/office/drawing/2014/main" id="{8647E6E7-C890-CEA1-F277-E42A5FBA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7" b="2417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C77B08-A8A4-3018-AF49-3C550EE9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800" b="1" dirty="0">
                <a:ea typeface="Calibri"/>
                <a:cs typeface="Calibri"/>
              </a:rPr>
              <a:t>Well-</a:t>
            </a:r>
            <a:r>
              <a:rPr lang="fi-FI" sz="1800" b="1" err="1">
                <a:ea typeface="Calibri"/>
                <a:cs typeface="Calibri"/>
              </a:rPr>
              <a:t>being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Agents</a:t>
            </a:r>
            <a:r>
              <a:rPr lang="fi-FI" sz="1800" b="1" dirty="0">
                <a:ea typeface="Calibri"/>
                <a:cs typeface="Calibri"/>
              </a:rPr>
              <a:t> </a:t>
            </a:r>
          </a:p>
          <a:p>
            <a:r>
              <a:rPr lang="fi-FI" sz="1800" b="1" dirty="0">
                <a:ea typeface="Calibri"/>
                <a:cs typeface="Calibri"/>
              </a:rPr>
              <a:t>Collaboration </a:t>
            </a:r>
            <a:r>
              <a:rPr lang="fi-FI" sz="1800" b="1" err="1">
                <a:ea typeface="Calibri"/>
                <a:cs typeface="Calibri"/>
              </a:rPr>
              <a:t>with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the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local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newspaper</a:t>
            </a:r>
            <a:endParaRPr lang="fi-FI" sz="1800" b="1">
              <a:ea typeface="Calibri"/>
              <a:cs typeface="Calibri"/>
            </a:endParaRPr>
          </a:p>
          <a:p>
            <a:r>
              <a:rPr lang="fi-FI" sz="1800" b="1" err="1">
                <a:ea typeface="Calibri"/>
                <a:cs typeface="Calibri"/>
              </a:rPr>
              <a:t>Meetings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with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principal</a:t>
            </a:r>
            <a:r>
              <a:rPr lang="fi-FI" sz="1800" b="1" dirty="0">
                <a:ea typeface="Calibri"/>
                <a:cs typeface="Calibri"/>
              </a:rPr>
              <a:t> and </a:t>
            </a:r>
            <a:r>
              <a:rPr lang="fi-FI" sz="1800" b="1" err="1">
                <a:ea typeface="Calibri"/>
                <a:cs typeface="Calibri"/>
              </a:rPr>
              <a:t>participation</a:t>
            </a:r>
            <a:r>
              <a:rPr lang="fi-FI" sz="1800" b="1" dirty="0">
                <a:ea typeface="Calibri"/>
                <a:cs typeface="Calibri"/>
              </a:rPr>
              <a:t> in </a:t>
            </a:r>
            <a:r>
              <a:rPr lang="fi-FI" sz="1800" b="1" err="1">
                <a:ea typeface="Calibri"/>
                <a:cs typeface="Calibri"/>
              </a:rPr>
              <a:t>teachers</a:t>
            </a:r>
            <a:r>
              <a:rPr lang="fi-FI" sz="1800" b="1" dirty="0">
                <a:ea typeface="Calibri"/>
                <a:cs typeface="Calibri"/>
              </a:rPr>
              <a:t>' </a:t>
            </a:r>
            <a:r>
              <a:rPr lang="fi-FI" sz="1800" b="1" err="1">
                <a:ea typeface="Calibri"/>
                <a:cs typeface="Calibri"/>
              </a:rPr>
              <a:t>meetings</a:t>
            </a:r>
            <a:endParaRPr lang="fi-FI" sz="1800" b="1">
              <a:ea typeface="Calibri"/>
              <a:cs typeface="Calibri"/>
            </a:endParaRPr>
          </a:p>
          <a:p>
            <a:r>
              <a:rPr lang="fi-FI" sz="1800" b="1" dirty="0">
                <a:ea typeface="Calibri"/>
                <a:cs typeface="Calibri"/>
              </a:rPr>
              <a:t>Well-</a:t>
            </a:r>
            <a:r>
              <a:rPr lang="fi-FI" sz="1800" b="1" err="1">
                <a:ea typeface="Calibri"/>
                <a:cs typeface="Calibri"/>
              </a:rPr>
              <a:t>being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tips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from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teenagers</a:t>
            </a:r>
            <a:r>
              <a:rPr lang="fi-FI" sz="1800" b="1" dirty="0">
                <a:ea typeface="Calibri"/>
                <a:cs typeface="Calibri"/>
              </a:rPr>
              <a:t> to </a:t>
            </a:r>
            <a:r>
              <a:rPr lang="fi-FI" sz="1800" b="1" err="1">
                <a:ea typeface="Calibri"/>
                <a:cs typeface="Calibri"/>
              </a:rPr>
              <a:t>teenagers</a:t>
            </a:r>
            <a:endParaRPr lang="fi-FI" sz="1800" b="1">
              <a:ea typeface="Calibri"/>
              <a:cs typeface="Calibri"/>
            </a:endParaRPr>
          </a:p>
          <a:p>
            <a:r>
              <a:rPr lang="fi-FI" sz="1800" b="1" dirty="0">
                <a:ea typeface="Calibri"/>
                <a:cs typeface="Calibri"/>
              </a:rPr>
              <a:t>Active </a:t>
            </a:r>
            <a:r>
              <a:rPr lang="fi-FI" sz="1800" b="1" err="1">
                <a:ea typeface="Calibri"/>
                <a:cs typeface="Calibri"/>
              </a:rPr>
              <a:t>participation</a:t>
            </a:r>
            <a:r>
              <a:rPr lang="fi-FI" sz="1800" b="1" dirty="0">
                <a:ea typeface="Calibri"/>
                <a:cs typeface="Calibri"/>
              </a:rPr>
              <a:t> in </a:t>
            </a:r>
            <a:r>
              <a:rPr lang="fi-FI" sz="1800" b="1" err="1">
                <a:ea typeface="Calibri"/>
                <a:cs typeface="Calibri"/>
              </a:rPr>
              <a:t>the</a:t>
            </a:r>
            <a:r>
              <a:rPr lang="fi-FI" sz="1800" b="1" dirty="0">
                <a:ea typeface="Calibri"/>
                <a:cs typeface="Calibri"/>
              </a:rPr>
              <a:t> </a:t>
            </a:r>
            <a:r>
              <a:rPr lang="fi-FI" sz="1800" b="1" err="1">
                <a:ea typeface="Calibri"/>
                <a:cs typeface="Calibri"/>
              </a:rPr>
              <a:t>school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commmunity</a:t>
            </a:r>
            <a:r>
              <a:rPr lang="fi-FI" sz="1800" b="1" dirty="0">
                <a:ea typeface="Calibri"/>
                <a:cs typeface="Calibri"/>
              </a:rPr>
              <a:t>: Well-</a:t>
            </a:r>
            <a:r>
              <a:rPr lang="fi-FI" sz="1800" b="1" err="1">
                <a:ea typeface="Calibri"/>
                <a:cs typeface="Calibri"/>
              </a:rPr>
              <a:t>being</a:t>
            </a:r>
            <a:r>
              <a:rPr lang="fi-FI" sz="1800" b="1" dirty="0">
                <a:ea typeface="Calibri"/>
                <a:cs typeface="Calibri"/>
              </a:rPr>
              <a:t>, Eco-</a:t>
            </a:r>
            <a:r>
              <a:rPr lang="fi-FI" sz="1800" b="1" err="1">
                <a:ea typeface="Calibri"/>
                <a:cs typeface="Calibri"/>
              </a:rPr>
              <a:t>schools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programme</a:t>
            </a:r>
            <a:r>
              <a:rPr lang="fi-FI" sz="1800" b="1" dirty="0">
                <a:ea typeface="Calibri"/>
                <a:cs typeface="Calibri"/>
              </a:rPr>
              <a:t>, School on </a:t>
            </a:r>
            <a:r>
              <a:rPr lang="fi-FI" sz="1800" b="1" err="1">
                <a:ea typeface="Calibri"/>
                <a:cs typeface="Calibri"/>
              </a:rPr>
              <a:t>the</a:t>
            </a:r>
            <a:r>
              <a:rPr lang="fi-FI" sz="1800" b="1" dirty="0">
                <a:ea typeface="Calibri"/>
                <a:cs typeface="Calibri"/>
              </a:rPr>
              <a:t> </a:t>
            </a:r>
            <a:r>
              <a:rPr lang="fi-FI" sz="1800" b="1" err="1">
                <a:ea typeface="Calibri"/>
                <a:cs typeface="Calibri"/>
              </a:rPr>
              <a:t>move</a:t>
            </a:r>
            <a:r>
              <a:rPr lang="fi-FI" sz="1800" b="1" dirty="0">
                <a:ea typeface="Calibri"/>
                <a:cs typeface="Calibri"/>
              </a:rPr>
              <a:t>, Unesco </a:t>
            </a:r>
            <a:r>
              <a:rPr lang="fi-FI" sz="1800" b="1" err="1">
                <a:ea typeface="Calibri"/>
                <a:cs typeface="Calibri"/>
              </a:rPr>
              <a:t>ambassadors</a:t>
            </a:r>
            <a:endParaRPr lang="fi-FI" sz="18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87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Citizenship</vt:lpstr>
      <vt:lpstr>Hello Teenagers!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60</cp:revision>
  <dcterms:created xsi:type="dcterms:W3CDTF">2023-11-21T03:45:48Z</dcterms:created>
  <dcterms:modified xsi:type="dcterms:W3CDTF">2023-11-21T04:16:15Z</dcterms:modified>
</cp:coreProperties>
</file>