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73365-7C25-4397-996E-0A9D4F11B199}" v="168" dt="2023-11-21T06:45:10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8E6AD-522D-4031-A32F-21A08A3986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EBF881-B9D9-4CB7-91C0-BF4F710E4656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Establish clear expectations and guidelines for online interactions and collaboration.</a:t>
          </a:r>
          <a:endParaRPr lang="en-US"/>
        </a:p>
      </dgm:t>
    </dgm:pt>
    <dgm:pt modelId="{C5774967-1C6B-4A68-B302-45D835AA8EF1}" type="parTrans" cxnId="{1984D587-227E-4C55-A359-7173D7E44856}">
      <dgm:prSet/>
      <dgm:spPr/>
      <dgm:t>
        <a:bodyPr/>
        <a:lstStyle/>
        <a:p>
          <a:endParaRPr lang="en-US"/>
        </a:p>
      </dgm:t>
    </dgm:pt>
    <dgm:pt modelId="{16CD7F66-1EC5-4765-B65A-B93C4CDCB3A7}" type="sibTrans" cxnId="{1984D587-227E-4C55-A359-7173D7E44856}">
      <dgm:prSet/>
      <dgm:spPr/>
      <dgm:t>
        <a:bodyPr/>
        <a:lstStyle/>
        <a:p>
          <a:endParaRPr lang="en-US"/>
        </a:p>
      </dgm:t>
    </dgm:pt>
    <dgm:pt modelId="{A4136131-ECED-49AE-9C9D-441284E38CC3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Provide ongoing support and feedback to students as they navigate the digital learning environment.</a:t>
          </a:r>
          <a:endParaRPr lang="en-US"/>
        </a:p>
      </dgm:t>
    </dgm:pt>
    <dgm:pt modelId="{926AF648-8A32-43F7-B418-94CE0B48CAE5}" type="parTrans" cxnId="{1D3780EE-E5A3-45F7-BED7-E29E6112EEFF}">
      <dgm:prSet/>
      <dgm:spPr/>
      <dgm:t>
        <a:bodyPr/>
        <a:lstStyle/>
        <a:p>
          <a:endParaRPr lang="en-US"/>
        </a:p>
      </dgm:t>
    </dgm:pt>
    <dgm:pt modelId="{50C2F98E-F9E4-4135-9D38-0F5414F73F7D}" type="sibTrans" cxnId="{1D3780EE-E5A3-45F7-BED7-E29E6112EEFF}">
      <dgm:prSet/>
      <dgm:spPr/>
      <dgm:t>
        <a:bodyPr/>
        <a:lstStyle/>
        <a:p>
          <a:endParaRPr lang="en-US"/>
        </a:p>
      </dgm:t>
    </dgm:pt>
    <dgm:pt modelId="{3F2E09BF-4C17-4BA3-A5A7-0C998EDB86FE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Encourage students to engage with each other and share their knowledge and expertise.</a:t>
          </a:r>
          <a:endParaRPr lang="en-US"/>
        </a:p>
      </dgm:t>
    </dgm:pt>
    <dgm:pt modelId="{507E5BE2-2B93-4BC6-B059-0FCAAA4A807E}" type="parTrans" cxnId="{D1A3907D-42A1-46AC-A592-4E0FBEBDC46F}">
      <dgm:prSet/>
      <dgm:spPr/>
      <dgm:t>
        <a:bodyPr/>
        <a:lstStyle/>
        <a:p>
          <a:endParaRPr lang="en-US"/>
        </a:p>
      </dgm:t>
    </dgm:pt>
    <dgm:pt modelId="{04EDDA87-27E5-45ED-BCA3-5ED9BF863778}" type="sibTrans" cxnId="{D1A3907D-42A1-46AC-A592-4E0FBEBDC46F}">
      <dgm:prSet/>
      <dgm:spPr/>
      <dgm:t>
        <a:bodyPr/>
        <a:lstStyle/>
        <a:p>
          <a:endParaRPr lang="en-US"/>
        </a:p>
      </dgm:t>
    </dgm:pt>
    <dgm:pt modelId="{A87DED62-207C-4D88-9685-6D95768A88C2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Use digital tools to promote inclusivity and accessibility for all learners.</a:t>
          </a:r>
          <a:endParaRPr lang="en-US"/>
        </a:p>
      </dgm:t>
    </dgm:pt>
    <dgm:pt modelId="{4E9D253E-BD57-418F-8314-7A71FBB75E6D}" type="parTrans" cxnId="{FEB2326D-4CD8-4BC8-8588-106311C2312D}">
      <dgm:prSet/>
      <dgm:spPr/>
      <dgm:t>
        <a:bodyPr/>
        <a:lstStyle/>
        <a:p>
          <a:endParaRPr lang="en-US"/>
        </a:p>
      </dgm:t>
    </dgm:pt>
    <dgm:pt modelId="{1A84F512-D7DD-4DD7-BD01-49FD7E13A597}" type="sibTrans" cxnId="{FEB2326D-4CD8-4BC8-8588-106311C2312D}">
      <dgm:prSet/>
      <dgm:spPr/>
      <dgm:t>
        <a:bodyPr/>
        <a:lstStyle/>
        <a:p>
          <a:endParaRPr lang="en-US"/>
        </a:p>
      </dgm:t>
    </dgm:pt>
    <dgm:pt modelId="{27C19F15-C71C-43BC-9CA1-0D40DDA58C19}" type="pres">
      <dgm:prSet presAssocID="{33D8E6AD-522D-4031-A32F-21A08A39865D}" presName="root" presStyleCnt="0">
        <dgm:presLayoutVars>
          <dgm:dir/>
          <dgm:resizeHandles val="exact"/>
        </dgm:presLayoutVars>
      </dgm:prSet>
      <dgm:spPr/>
    </dgm:pt>
    <dgm:pt modelId="{D3308B6B-1DAA-4DF1-A006-CFE84A41DE75}" type="pres">
      <dgm:prSet presAssocID="{5AEBF881-B9D9-4CB7-91C0-BF4F710E4656}" presName="compNode" presStyleCnt="0"/>
      <dgm:spPr/>
    </dgm:pt>
    <dgm:pt modelId="{D0082351-BE50-4588-8BE3-3F8B03743138}" type="pres">
      <dgm:prSet presAssocID="{5AEBF881-B9D9-4CB7-91C0-BF4F710E4656}" presName="bgRect" presStyleLbl="bgShp" presStyleIdx="0" presStyleCnt="4"/>
      <dgm:spPr/>
    </dgm:pt>
    <dgm:pt modelId="{A276EB32-4D09-44F4-A070-D8AEF89DE38E}" type="pres">
      <dgm:prSet presAssocID="{5AEBF881-B9D9-4CB7-91C0-BF4F710E465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ättely"/>
        </a:ext>
      </dgm:extLst>
    </dgm:pt>
    <dgm:pt modelId="{8D5BC9FE-6DF2-47DB-A75E-DD2CCD3BBE5D}" type="pres">
      <dgm:prSet presAssocID="{5AEBF881-B9D9-4CB7-91C0-BF4F710E4656}" presName="spaceRect" presStyleCnt="0"/>
      <dgm:spPr/>
    </dgm:pt>
    <dgm:pt modelId="{EDC2D58D-8DBA-4DF5-92B3-2A701D942FF8}" type="pres">
      <dgm:prSet presAssocID="{5AEBF881-B9D9-4CB7-91C0-BF4F710E4656}" presName="parTx" presStyleLbl="revTx" presStyleIdx="0" presStyleCnt="4">
        <dgm:presLayoutVars>
          <dgm:chMax val="0"/>
          <dgm:chPref val="0"/>
        </dgm:presLayoutVars>
      </dgm:prSet>
      <dgm:spPr/>
    </dgm:pt>
    <dgm:pt modelId="{E8DA74CA-EBB1-4A76-B799-C1B4B7CC8B5B}" type="pres">
      <dgm:prSet presAssocID="{16CD7F66-1EC5-4765-B65A-B93C4CDCB3A7}" presName="sibTrans" presStyleCnt="0"/>
      <dgm:spPr/>
    </dgm:pt>
    <dgm:pt modelId="{5027A9BF-11D9-484D-BC65-5194871A68BE}" type="pres">
      <dgm:prSet presAssocID="{A4136131-ECED-49AE-9C9D-441284E38CC3}" presName="compNode" presStyleCnt="0"/>
      <dgm:spPr/>
    </dgm:pt>
    <dgm:pt modelId="{BF538DDB-B54E-4EF2-8EE1-974F6892B273}" type="pres">
      <dgm:prSet presAssocID="{A4136131-ECED-49AE-9C9D-441284E38CC3}" presName="bgRect" presStyleLbl="bgShp" presStyleIdx="1" presStyleCnt="4"/>
      <dgm:spPr/>
    </dgm:pt>
    <dgm:pt modelId="{FDA24C2F-4D7A-4518-A5B1-578B3366682C}" type="pres">
      <dgm:prSet presAssocID="{A4136131-ECED-49AE-9C9D-441284E38CC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okkahuone"/>
        </a:ext>
      </dgm:extLst>
    </dgm:pt>
    <dgm:pt modelId="{04A65B87-49CF-4DC1-AB39-0C45579F562D}" type="pres">
      <dgm:prSet presAssocID="{A4136131-ECED-49AE-9C9D-441284E38CC3}" presName="spaceRect" presStyleCnt="0"/>
      <dgm:spPr/>
    </dgm:pt>
    <dgm:pt modelId="{A9643D37-B2A0-4FDA-BA76-B34948DCF59B}" type="pres">
      <dgm:prSet presAssocID="{A4136131-ECED-49AE-9C9D-441284E38CC3}" presName="parTx" presStyleLbl="revTx" presStyleIdx="1" presStyleCnt="4">
        <dgm:presLayoutVars>
          <dgm:chMax val="0"/>
          <dgm:chPref val="0"/>
        </dgm:presLayoutVars>
      </dgm:prSet>
      <dgm:spPr/>
    </dgm:pt>
    <dgm:pt modelId="{63B9456E-DFC1-46B1-A337-84BC51CDEB8B}" type="pres">
      <dgm:prSet presAssocID="{50C2F98E-F9E4-4135-9D38-0F5414F73F7D}" presName="sibTrans" presStyleCnt="0"/>
      <dgm:spPr/>
    </dgm:pt>
    <dgm:pt modelId="{23825EA3-4D8E-456D-8CA1-EE75D0CE7E94}" type="pres">
      <dgm:prSet presAssocID="{3F2E09BF-4C17-4BA3-A5A7-0C998EDB86FE}" presName="compNode" presStyleCnt="0"/>
      <dgm:spPr/>
    </dgm:pt>
    <dgm:pt modelId="{091CD5AF-2098-4046-81F0-5CD1F9F90829}" type="pres">
      <dgm:prSet presAssocID="{3F2E09BF-4C17-4BA3-A5A7-0C998EDB86FE}" presName="bgRect" presStyleLbl="bgShp" presStyleIdx="2" presStyleCnt="4"/>
      <dgm:spPr/>
    </dgm:pt>
    <dgm:pt modelId="{87224AC2-0C61-40EB-A8B4-F126469D7E81}" type="pres">
      <dgm:prSet presAssocID="{3F2E09BF-4C17-4BA3-A5A7-0C998EDB86F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BBE36A01-16CB-4401-93C8-59C5641CCEE4}" type="pres">
      <dgm:prSet presAssocID="{3F2E09BF-4C17-4BA3-A5A7-0C998EDB86FE}" presName="spaceRect" presStyleCnt="0"/>
      <dgm:spPr/>
    </dgm:pt>
    <dgm:pt modelId="{8C3CFFF7-C1F1-4E7B-9915-C77BCD547FDC}" type="pres">
      <dgm:prSet presAssocID="{3F2E09BF-4C17-4BA3-A5A7-0C998EDB86FE}" presName="parTx" presStyleLbl="revTx" presStyleIdx="2" presStyleCnt="4">
        <dgm:presLayoutVars>
          <dgm:chMax val="0"/>
          <dgm:chPref val="0"/>
        </dgm:presLayoutVars>
      </dgm:prSet>
      <dgm:spPr/>
    </dgm:pt>
    <dgm:pt modelId="{DC005872-9CDA-4CFD-A031-013EFF821225}" type="pres">
      <dgm:prSet presAssocID="{04EDDA87-27E5-45ED-BCA3-5ED9BF863778}" presName="sibTrans" presStyleCnt="0"/>
      <dgm:spPr/>
    </dgm:pt>
    <dgm:pt modelId="{5E973DB0-1182-4684-B6C2-E45EF7ABC68B}" type="pres">
      <dgm:prSet presAssocID="{A87DED62-207C-4D88-9685-6D95768A88C2}" presName="compNode" presStyleCnt="0"/>
      <dgm:spPr/>
    </dgm:pt>
    <dgm:pt modelId="{34A71E7D-EA33-4E11-995F-0F39FDBE4220}" type="pres">
      <dgm:prSet presAssocID="{A87DED62-207C-4D88-9685-6D95768A88C2}" presName="bgRect" presStyleLbl="bgShp" presStyleIdx="3" presStyleCnt="4"/>
      <dgm:spPr/>
    </dgm:pt>
    <dgm:pt modelId="{F4351FD6-05D2-4058-AA10-ED0C1B6F52B6}" type="pres">
      <dgm:prSet presAssocID="{A87DED62-207C-4D88-9685-6D95768A88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01D9E3A2-961B-4D6E-935C-CC2E754F3124}" type="pres">
      <dgm:prSet presAssocID="{A87DED62-207C-4D88-9685-6D95768A88C2}" presName="spaceRect" presStyleCnt="0"/>
      <dgm:spPr/>
    </dgm:pt>
    <dgm:pt modelId="{E595196B-A67F-4001-B17E-6F96D4990DF7}" type="pres">
      <dgm:prSet presAssocID="{A87DED62-207C-4D88-9685-6D95768A88C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E622910-3F0D-482D-BDF1-E8C9E61C04DB}" type="presOf" srcId="{5AEBF881-B9D9-4CB7-91C0-BF4F710E4656}" destId="{EDC2D58D-8DBA-4DF5-92B3-2A701D942FF8}" srcOrd="0" destOrd="0" presId="urn:microsoft.com/office/officeart/2018/2/layout/IconVerticalSolidList"/>
    <dgm:cxn modelId="{96CA5F2A-3923-486E-AD9B-B9E3A0FFF4C7}" type="presOf" srcId="{3F2E09BF-4C17-4BA3-A5A7-0C998EDB86FE}" destId="{8C3CFFF7-C1F1-4E7B-9915-C77BCD547FDC}" srcOrd="0" destOrd="0" presId="urn:microsoft.com/office/officeart/2018/2/layout/IconVerticalSolidList"/>
    <dgm:cxn modelId="{9087B03F-736F-4587-A340-0F89A9613D2E}" type="presOf" srcId="{A87DED62-207C-4D88-9685-6D95768A88C2}" destId="{E595196B-A67F-4001-B17E-6F96D4990DF7}" srcOrd="0" destOrd="0" presId="urn:microsoft.com/office/officeart/2018/2/layout/IconVerticalSolidList"/>
    <dgm:cxn modelId="{209B7D40-50D0-4663-B3C9-C8C61F2E0BA8}" type="presOf" srcId="{33D8E6AD-522D-4031-A32F-21A08A39865D}" destId="{27C19F15-C71C-43BC-9CA1-0D40DDA58C19}" srcOrd="0" destOrd="0" presId="urn:microsoft.com/office/officeart/2018/2/layout/IconVerticalSolidList"/>
    <dgm:cxn modelId="{FEB2326D-4CD8-4BC8-8588-106311C2312D}" srcId="{33D8E6AD-522D-4031-A32F-21A08A39865D}" destId="{A87DED62-207C-4D88-9685-6D95768A88C2}" srcOrd="3" destOrd="0" parTransId="{4E9D253E-BD57-418F-8314-7A71FBB75E6D}" sibTransId="{1A84F512-D7DD-4DD7-BD01-49FD7E13A597}"/>
    <dgm:cxn modelId="{D1A3907D-42A1-46AC-A592-4E0FBEBDC46F}" srcId="{33D8E6AD-522D-4031-A32F-21A08A39865D}" destId="{3F2E09BF-4C17-4BA3-A5A7-0C998EDB86FE}" srcOrd="2" destOrd="0" parTransId="{507E5BE2-2B93-4BC6-B059-0FCAAA4A807E}" sibTransId="{04EDDA87-27E5-45ED-BCA3-5ED9BF863778}"/>
    <dgm:cxn modelId="{1984D587-227E-4C55-A359-7173D7E44856}" srcId="{33D8E6AD-522D-4031-A32F-21A08A39865D}" destId="{5AEBF881-B9D9-4CB7-91C0-BF4F710E4656}" srcOrd="0" destOrd="0" parTransId="{C5774967-1C6B-4A68-B302-45D835AA8EF1}" sibTransId="{16CD7F66-1EC5-4765-B65A-B93C4CDCB3A7}"/>
    <dgm:cxn modelId="{B183EA9E-0854-48E6-9C8E-571D0C804CCC}" type="presOf" srcId="{A4136131-ECED-49AE-9C9D-441284E38CC3}" destId="{A9643D37-B2A0-4FDA-BA76-B34948DCF59B}" srcOrd="0" destOrd="0" presId="urn:microsoft.com/office/officeart/2018/2/layout/IconVerticalSolidList"/>
    <dgm:cxn modelId="{1D3780EE-E5A3-45F7-BED7-E29E6112EEFF}" srcId="{33D8E6AD-522D-4031-A32F-21A08A39865D}" destId="{A4136131-ECED-49AE-9C9D-441284E38CC3}" srcOrd="1" destOrd="0" parTransId="{926AF648-8A32-43F7-B418-94CE0B48CAE5}" sibTransId="{50C2F98E-F9E4-4135-9D38-0F5414F73F7D}"/>
    <dgm:cxn modelId="{B7399877-9D34-4FAF-806A-79D6530B0FC5}" type="presParOf" srcId="{27C19F15-C71C-43BC-9CA1-0D40DDA58C19}" destId="{D3308B6B-1DAA-4DF1-A006-CFE84A41DE75}" srcOrd="0" destOrd="0" presId="urn:microsoft.com/office/officeart/2018/2/layout/IconVerticalSolidList"/>
    <dgm:cxn modelId="{E4809F8E-810F-41DA-BEC7-959BADBDC66A}" type="presParOf" srcId="{D3308B6B-1DAA-4DF1-A006-CFE84A41DE75}" destId="{D0082351-BE50-4588-8BE3-3F8B03743138}" srcOrd="0" destOrd="0" presId="urn:microsoft.com/office/officeart/2018/2/layout/IconVerticalSolidList"/>
    <dgm:cxn modelId="{974E216F-E815-4ADB-801A-FD631116D713}" type="presParOf" srcId="{D3308B6B-1DAA-4DF1-A006-CFE84A41DE75}" destId="{A276EB32-4D09-44F4-A070-D8AEF89DE38E}" srcOrd="1" destOrd="0" presId="urn:microsoft.com/office/officeart/2018/2/layout/IconVerticalSolidList"/>
    <dgm:cxn modelId="{3FD5C92C-03D3-441D-B682-F1AEA6D5A4C6}" type="presParOf" srcId="{D3308B6B-1DAA-4DF1-A006-CFE84A41DE75}" destId="{8D5BC9FE-6DF2-47DB-A75E-DD2CCD3BBE5D}" srcOrd="2" destOrd="0" presId="urn:microsoft.com/office/officeart/2018/2/layout/IconVerticalSolidList"/>
    <dgm:cxn modelId="{D3FEEEE7-47BA-4A10-965D-477800C38035}" type="presParOf" srcId="{D3308B6B-1DAA-4DF1-A006-CFE84A41DE75}" destId="{EDC2D58D-8DBA-4DF5-92B3-2A701D942FF8}" srcOrd="3" destOrd="0" presId="urn:microsoft.com/office/officeart/2018/2/layout/IconVerticalSolidList"/>
    <dgm:cxn modelId="{8BD99DBD-9D3A-4553-81BC-27F0B96E036F}" type="presParOf" srcId="{27C19F15-C71C-43BC-9CA1-0D40DDA58C19}" destId="{E8DA74CA-EBB1-4A76-B799-C1B4B7CC8B5B}" srcOrd="1" destOrd="0" presId="urn:microsoft.com/office/officeart/2018/2/layout/IconVerticalSolidList"/>
    <dgm:cxn modelId="{EF325FAC-BF8D-4AEA-B0C9-823F758DF075}" type="presParOf" srcId="{27C19F15-C71C-43BC-9CA1-0D40DDA58C19}" destId="{5027A9BF-11D9-484D-BC65-5194871A68BE}" srcOrd="2" destOrd="0" presId="urn:microsoft.com/office/officeart/2018/2/layout/IconVerticalSolidList"/>
    <dgm:cxn modelId="{0771D639-DD67-454E-8FA0-010A545C980C}" type="presParOf" srcId="{5027A9BF-11D9-484D-BC65-5194871A68BE}" destId="{BF538DDB-B54E-4EF2-8EE1-974F6892B273}" srcOrd="0" destOrd="0" presId="urn:microsoft.com/office/officeart/2018/2/layout/IconVerticalSolidList"/>
    <dgm:cxn modelId="{AE5F87C7-1C3E-4EFE-A129-459EADCA39D4}" type="presParOf" srcId="{5027A9BF-11D9-484D-BC65-5194871A68BE}" destId="{FDA24C2F-4D7A-4518-A5B1-578B3366682C}" srcOrd="1" destOrd="0" presId="urn:microsoft.com/office/officeart/2018/2/layout/IconVerticalSolidList"/>
    <dgm:cxn modelId="{9CDF8DFA-90D2-4EC3-BE6E-74D6F33A630C}" type="presParOf" srcId="{5027A9BF-11D9-484D-BC65-5194871A68BE}" destId="{04A65B87-49CF-4DC1-AB39-0C45579F562D}" srcOrd="2" destOrd="0" presId="urn:microsoft.com/office/officeart/2018/2/layout/IconVerticalSolidList"/>
    <dgm:cxn modelId="{EA01F1EA-929A-4B09-ABE1-6DD6B44FF4CC}" type="presParOf" srcId="{5027A9BF-11D9-484D-BC65-5194871A68BE}" destId="{A9643D37-B2A0-4FDA-BA76-B34948DCF59B}" srcOrd="3" destOrd="0" presId="urn:microsoft.com/office/officeart/2018/2/layout/IconVerticalSolidList"/>
    <dgm:cxn modelId="{4D71CEDD-6289-4FBF-992A-D5D3AF449118}" type="presParOf" srcId="{27C19F15-C71C-43BC-9CA1-0D40DDA58C19}" destId="{63B9456E-DFC1-46B1-A337-84BC51CDEB8B}" srcOrd="3" destOrd="0" presId="urn:microsoft.com/office/officeart/2018/2/layout/IconVerticalSolidList"/>
    <dgm:cxn modelId="{3AA3DA76-248F-4117-A388-62144DD145F2}" type="presParOf" srcId="{27C19F15-C71C-43BC-9CA1-0D40DDA58C19}" destId="{23825EA3-4D8E-456D-8CA1-EE75D0CE7E94}" srcOrd="4" destOrd="0" presId="urn:microsoft.com/office/officeart/2018/2/layout/IconVerticalSolidList"/>
    <dgm:cxn modelId="{705E9F5D-3068-4746-AB41-36C99263AE3A}" type="presParOf" srcId="{23825EA3-4D8E-456D-8CA1-EE75D0CE7E94}" destId="{091CD5AF-2098-4046-81F0-5CD1F9F90829}" srcOrd="0" destOrd="0" presId="urn:microsoft.com/office/officeart/2018/2/layout/IconVerticalSolidList"/>
    <dgm:cxn modelId="{8CE37B87-6AAC-4756-A4EE-E78DD96932BD}" type="presParOf" srcId="{23825EA3-4D8E-456D-8CA1-EE75D0CE7E94}" destId="{87224AC2-0C61-40EB-A8B4-F126469D7E81}" srcOrd="1" destOrd="0" presId="urn:microsoft.com/office/officeart/2018/2/layout/IconVerticalSolidList"/>
    <dgm:cxn modelId="{CAA2D0EC-8980-4FEC-9C02-9FD15366954B}" type="presParOf" srcId="{23825EA3-4D8E-456D-8CA1-EE75D0CE7E94}" destId="{BBE36A01-16CB-4401-93C8-59C5641CCEE4}" srcOrd="2" destOrd="0" presId="urn:microsoft.com/office/officeart/2018/2/layout/IconVerticalSolidList"/>
    <dgm:cxn modelId="{F4B0B5BD-3F14-4A63-BC83-1DDCF9ACE0A6}" type="presParOf" srcId="{23825EA3-4D8E-456D-8CA1-EE75D0CE7E94}" destId="{8C3CFFF7-C1F1-4E7B-9915-C77BCD547FDC}" srcOrd="3" destOrd="0" presId="urn:microsoft.com/office/officeart/2018/2/layout/IconVerticalSolidList"/>
    <dgm:cxn modelId="{F292FA01-06E9-4A99-94FA-0CCC96169F91}" type="presParOf" srcId="{27C19F15-C71C-43BC-9CA1-0D40DDA58C19}" destId="{DC005872-9CDA-4CFD-A031-013EFF821225}" srcOrd="5" destOrd="0" presId="urn:microsoft.com/office/officeart/2018/2/layout/IconVerticalSolidList"/>
    <dgm:cxn modelId="{5E45726C-994C-4968-BBD3-15BFC914366A}" type="presParOf" srcId="{27C19F15-C71C-43BC-9CA1-0D40DDA58C19}" destId="{5E973DB0-1182-4684-B6C2-E45EF7ABC68B}" srcOrd="6" destOrd="0" presId="urn:microsoft.com/office/officeart/2018/2/layout/IconVerticalSolidList"/>
    <dgm:cxn modelId="{88105138-A506-4035-9E38-DD586D66D2A7}" type="presParOf" srcId="{5E973DB0-1182-4684-B6C2-E45EF7ABC68B}" destId="{34A71E7D-EA33-4E11-995F-0F39FDBE4220}" srcOrd="0" destOrd="0" presId="urn:microsoft.com/office/officeart/2018/2/layout/IconVerticalSolidList"/>
    <dgm:cxn modelId="{5325FA02-2BDE-4D89-BAC4-83E7AE706B9D}" type="presParOf" srcId="{5E973DB0-1182-4684-B6C2-E45EF7ABC68B}" destId="{F4351FD6-05D2-4058-AA10-ED0C1B6F52B6}" srcOrd="1" destOrd="0" presId="urn:microsoft.com/office/officeart/2018/2/layout/IconVerticalSolidList"/>
    <dgm:cxn modelId="{F6A0A6B8-E14E-4EFC-A9B6-B4215D42D672}" type="presParOf" srcId="{5E973DB0-1182-4684-B6C2-E45EF7ABC68B}" destId="{01D9E3A2-961B-4D6E-935C-CC2E754F3124}" srcOrd="2" destOrd="0" presId="urn:microsoft.com/office/officeart/2018/2/layout/IconVerticalSolidList"/>
    <dgm:cxn modelId="{198C7839-522B-48C3-A363-C021A2BC9C23}" type="presParOf" srcId="{5E973DB0-1182-4684-B6C2-E45EF7ABC68B}" destId="{E595196B-A67F-4001-B17E-6F96D4990D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6E195-8273-48F5-9B07-C45A2BD6DA8D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E34C14-5F1E-4F5E-B143-3CAC3577DE84}">
      <dgm:prSet/>
      <dgm:spPr/>
      <dgm:t>
        <a:bodyPr/>
        <a:lstStyle/>
        <a:p>
          <a:r>
            <a:rPr lang="en-US"/>
            <a:t>Align</a:t>
          </a:r>
        </a:p>
      </dgm:t>
    </dgm:pt>
    <dgm:pt modelId="{91D8E2C8-DF38-4CCE-ABDA-FEFE32CE4D4D}" type="parTrans" cxnId="{A4EB2EF4-3FF1-4583-BCC4-FC8FCC095D1B}">
      <dgm:prSet/>
      <dgm:spPr/>
      <dgm:t>
        <a:bodyPr/>
        <a:lstStyle/>
        <a:p>
          <a:endParaRPr lang="en-US"/>
        </a:p>
      </dgm:t>
    </dgm:pt>
    <dgm:pt modelId="{3FF075B1-906A-4146-8652-93D0C5C8E3BE}" type="sibTrans" cxnId="{A4EB2EF4-3FF1-4583-BCC4-FC8FCC095D1B}">
      <dgm:prSet/>
      <dgm:spPr/>
      <dgm:t>
        <a:bodyPr/>
        <a:lstStyle/>
        <a:p>
          <a:endParaRPr lang="en-US"/>
        </a:p>
      </dgm:t>
    </dgm:pt>
    <dgm:pt modelId="{4A8E7154-C0B8-49E8-8B52-BF946B24ECBC}">
      <dgm:prSet/>
      <dgm:spPr/>
      <dgm:t>
        <a:bodyPr/>
        <a:lstStyle/>
        <a:p>
          <a:r>
            <a:rPr lang="en-US"/>
            <a:t>Align digital practices with specific learning objectives and pedagogical approaches.</a:t>
          </a:r>
        </a:p>
      </dgm:t>
    </dgm:pt>
    <dgm:pt modelId="{A16F8AA2-1F87-46A3-87F2-395BDC0830C3}" type="parTrans" cxnId="{2FE4E31C-80D4-4CEA-8B86-4E9F9C437FD0}">
      <dgm:prSet/>
      <dgm:spPr/>
      <dgm:t>
        <a:bodyPr/>
        <a:lstStyle/>
        <a:p>
          <a:endParaRPr lang="en-US"/>
        </a:p>
      </dgm:t>
    </dgm:pt>
    <dgm:pt modelId="{182AD386-3F24-4AE1-9DF5-CDC3AC19504E}" type="sibTrans" cxnId="{2FE4E31C-80D4-4CEA-8B86-4E9F9C437FD0}">
      <dgm:prSet/>
      <dgm:spPr/>
      <dgm:t>
        <a:bodyPr/>
        <a:lstStyle/>
        <a:p>
          <a:endParaRPr lang="en-US"/>
        </a:p>
      </dgm:t>
    </dgm:pt>
    <dgm:pt modelId="{728BF4B1-A5DD-4DAF-A9DE-057861378C87}">
      <dgm:prSet/>
      <dgm:spPr/>
      <dgm:t>
        <a:bodyPr/>
        <a:lstStyle/>
        <a:p>
          <a:r>
            <a:rPr lang="en-US"/>
            <a:t>Scaffold and support</a:t>
          </a:r>
        </a:p>
      </dgm:t>
    </dgm:pt>
    <dgm:pt modelId="{0C392A26-FBB9-44E8-893F-B00CD7971FBB}" type="parTrans" cxnId="{91051B33-0DCC-460E-8DD4-1518C988EFA1}">
      <dgm:prSet/>
      <dgm:spPr/>
      <dgm:t>
        <a:bodyPr/>
        <a:lstStyle/>
        <a:p>
          <a:endParaRPr lang="en-US"/>
        </a:p>
      </dgm:t>
    </dgm:pt>
    <dgm:pt modelId="{C04EF06B-F755-4454-9B45-DAB9C172713E}" type="sibTrans" cxnId="{91051B33-0DCC-460E-8DD4-1518C988EFA1}">
      <dgm:prSet/>
      <dgm:spPr/>
      <dgm:t>
        <a:bodyPr/>
        <a:lstStyle/>
        <a:p>
          <a:endParaRPr lang="en-US"/>
        </a:p>
      </dgm:t>
    </dgm:pt>
    <dgm:pt modelId="{0E01858E-E6A8-4522-8661-F3664D1ED2A4}">
      <dgm:prSet/>
      <dgm:spPr/>
      <dgm:t>
        <a:bodyPr/>
        <a:lstStyle/>
        <a:p>
          <a:r>
            <a:rPr lang="en-US"/>
            <a:t>Scaffold and support students as they transition to digital learning environments.</a:t>
          </a:r>
        </a:p>
      </dgm:t>
    </dgm:pt>
    <dgm:pt modelId="{4BB888C6-7871-41D0-BC49-5F619D2EF4D6}" type="parTrans" cxnId="{E34BD96C-FAE5-47ED-8015-F0AC9A65333C}">
      <dgm:prSet/>
      <dgm:spPr/>
      <dgm:t>
        <a:bodyPr/>
        <a:lstStyle/>
        <a:p>
          <a:endParaRPr lang="en-US"/>
        </a:p>
      </dgm:t>
    </dgm:pt>
    <dgm:pt modelId="{F304D26A-7803-46B8-B0F2-5E769DA4195D}" type="sibTrans" cxnId="{E34BD96C-FAE5-47ED-8015-F0AC9A65333C}">
      <dgm:prSet/>
      <dgm:spPr/>
      <dgm:t>
        <a:bodyPr/>
        <a:lstStyle/>
        <a:p>
          <a:endParaRPr lang="en-US"/>
        </a:p>
      </dgm:t>
    </dgm:pt>
    <dgm:pt modelId="{8A5FF350-C9E6-4AC3-AA42-94C2B3BEB459}">
      <dgm:prSet/>
      <dgm:spPr/>
      <dgm:t>
        <a:bodyPr/>
        <a:lstStyle/>
        <a:p>
          <a:r>
            <a:rPr lang="en-US"/>
            <a:t>Provide</a:t>
          </a:r>
        </a:p>
      </dgm:t>
    </dgm:pt>
    <dgm:pt modelId="{B77D8AD9-1A4A-48E6-BD26-56B6B1A2C775}" type="parTrans" cxnId="{0C1F1D89-C778-47A4-A57A-6867ABE1E0D0}">
      <dgm:prSet/>
      <dgm:spPr/>
      <dgm:t>
        <a:bodyPr/>
        <a:lstStyle/>
        <a:p>
          <a:endParaRPr lang="en-US"/>
        </a:p>
      </dgm:t>
    </dgm:pt>
    <dgm:pt modelId="{4B61754D-7CD8-405B-90B6-1162813B3343}" type="sibTrans" cxnId="{0C1F1D89-C778-47A4-A57A-6867ABE1E0D0}">
      <dgm:prSet/>
      <dgm:spPr/>
      <dgm:t>
        <a:bodyPr/>
        <a:lstStyle/>
        <a:p>
          <a:endParaRPr lang="en-US"/>
        </a:p>
      </dgm:t>
    </dgm:pt>
    <dgm:pt modelId="{E13852DB-7E6A-4D02-B8A2-CCCE297F84B2}">
      <dgm:prSet/>
      <dgm:spPr/>
      <dgm:t>
        <a:bodyPr/>
        <a:lstStyle/>
        <a:p>
          <a:r>
            <a:rPr lang="en-US"/>
            <a:t>Provide opportunities for hands-on exploration and experimentation with digital tools.</a:t>
          </a:r>
        </a:p>
      </dgm:t>
    </dgm:pt>
    <dgm:pt modelId="{9222B202-391B-4AFC-BADF-ED144A188970}" type="parTrans" cxnId="{3CE610F8-6233-4042-90B0-B03808086C85}">
      <dgm:prSet/>
      <dgm:spPr/>
      <dgm:t>
        <a:bodyPr/>
        <a:lstStyle/>
        <a:p>
          <a:endParaRPr lang="en-US"/>
        </a:p>
      </dgm:t>
    </dgm:pt>
    <dgm:pt modelId="{368166C1-DD75-4E69-B3C6-9E57B1073EAD}" type="sibTrans" cxnId="{3CE610F8-6233-4042-90B0-B03808086C85}">
      <dgm:prSet/>
      <dgm:spPr/>
      <dgm:t>
        <a:bodyPr/>
        <a:lstStyle/>
        <a:p>
          <a:endParaRPr lang="en-US"/>
        </a:p>
      </dgm:t>
    </dgm:pt>
    <dgm:pt modelId="{95B38998-6903-4EA7-B0DB-A7846B5010DA}">
      <dgm:prSet/>
      <dgm:spPr/>
      <dgm:t>
        <a:bodyPr/>
        <a:lstStyle/>
        <a:p>
          <a:r>
            <a:rPr lang="en-US"/>
            <a:t>Encourage</a:t>
          </a:r>
        </a:p>
      </dgm:t>
    </dgm:pt>
    <dgm:pt modelId="{7BA7A784-C18C-4F35-82A8-77C80DF09B0B}" type="parTrans" cxnId="{26C079EC-C571-41EB-B23A-09C187FFDCD2}">
      <dgm:prSet/>
      <dgm:spPr/>
      <dgm:t>
        <a:bodyPr/>
        <a:lstStyle/>
        <a:p>
          <a:endParaRPr lang="en-US"/>
        </a:p>
      </dgm:t>
    </dgm:pt>
    <dgm:pt modelId="{553A4A91-32A5-4DFF-B444-E47426EB144D}" type="sibTrans" cxnId="{26C079EC-C571-41EB-B23A-09C187FFDCD2}">
      <dgm:prSet/>
      <dgm:spPr/>
      <dgm:t>
        <a:bodyPr/>
        <a:lstStyle/>
        <a:p>
          <a:endParaRPr lang="en-US"/>
        </a:p>
      </dgm:t>
    </dgm:pt>
    <dgm:pt modelId="{56BE14F8-BFF2-457E-B7E5-AF27163C6E92}">
      <dgm:prSet/>
      <dgm:spPr/>
      <dgm:t>
        <a:bodyPr/>
        <a:lstStyle/>
        <a:p>
          <a:r>
            <a:rPr lang="en-US"/>
            <a:t>Encourage reflection and feedback on the effectiveness of digital practices.</a:t>
          </a:r>
        </a:p>
      </dgm:t>
    </dgm:pt>
    <dgm:pt modelId="{63136773-F837-407F-A83F-457C8966A175}" type="parTrans" cxnId="{AB11C51F-9B22-4BFE-8105-39F06B6EC9DC}">
      <dgm:prSet/>
      <dgm:spPr/>
      <dgm:t>
        <a:bodyPr/>
        <a:lstStyle/>
        <a:p>
          <a:endParaRPr lang="en-US"/>
        </a:p>
      </dgm:t>
    </dgm:pt>
    <dgm:pt modelId="{CF939B24-2C4C-452B-81CD-E8FAA5B1A936}" type="sibTrans" cxnId="{AB11C51F-9B22-4BFE-8105-39F06B6EC9DC}">
      <dgm:prSet/>
      <dgm:spPr/>
      <dgm:t>
        <a:bodyPr/>
        <a:lstStyle/>
        <a:p>
          <a:endParaRPr lang="en-US"/>
        </a:p>
      </dgm:t>
    </dgm:pt>
    <dgm:pt modelId="{669B7388-B78E-4F03-BBB7-089825A8FF02}" type="pres">
      <dgm:prSet presAssocID="{B656E195-8273-48F5-9B07-C45A2BD6DA8D}" presName="Name0" presStyleCnt="0">
        <dgm:presLayoutVars>
          <dgm:dir/>
          <dgm:animLvl val="lvl"/>
          <dgm:resizeHandles val="exact"/>
        </dgm:presLayoutVars>
      </dgm:prSet>
      <dgm:spPr/>
    </dgm:pt>
    <dgm:pt modelId="{7DA5B453-C06F-4AB8-9486-5D88A04DBE63}" type="pres">
      <dgm:prSet presAssocID="{DAE34C14-5F1E-4F5E-B143-3CAC3577DE84}" presName="linNode" presStyleCnt="0"/>
      <dgm:spPr/>
    </dgm:pt>
    <dgm:pt modelId="{3CEC2657-7959-4509-8A64-7B6FE07FC02A}" type="pres">
      <dgm:prSet presAssocID="{DAE34C14-5F1E-4F5E-B143-3CAC3577DE84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E1215DC2-DDEC-4880-9E4F-8B6890CDBD0F}" type="pres">
      <dgm:prSet presAssocID="{DAE34C14-5F1E-4F5E-B143-3CAC3577DE84}" presName="descendantText" presStyleLbl="alignNode1" presStyleIdx="0" presStyleCnt="4">
        <dgm:presLayoutVars>
          <dgm:bulletEnabled/>
        </dgm:presLayoutVars>
      </dgm:prSet>
      <dgm:spPr/>
    </dgm:pt>
    <dgm:pt modelId="{F0F9A6BA-94F2-46D5-90F3-776D19CA7D0D}" type="pres">
      <dgm:prSet presAssocID="{3FF075B1-906A-4146-8652-93D0C5C8E3BE}" presName="sp" presStyleCnt="0"/>
      <dgm:spPr/>
    </dgm:pt>
    <dgm:pt modelId="{B8AB4663-AF0F-4B7D-9481-2B6B146B4AAD}" type="pres">
      <dgm:prSet presAssocID="{728BF4B1-A5DD-4DAF-A9DE-057861378C87}" presName="linNode" presStyleCnt="0"/>
      <dgm:spPr/>
    </dgm:pt>
    <dgm:pt modelId="{D5682944-45E8-4E77-9A59-940D748ED9CE}" type="pres">
      <dgm:prSet presAssocID="{728BF4B1-A5DD-4DAF-A9DE-057861378C87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003C0C21-FFFD-4102-B53C-48D818BECA2E}" type="pres">
      <dgm:prSet presAssocID="{728BF4B1-A5DD-4DAF-A9DE-057861378C87}" presName="descendantText" presStyleLbl="alignNode1" presStyleIdx="1" presStyleCnt="4">
        <dgm:presLayoutVars>
          <dgm:bulletEnabled/>
        </dgm:presLayoutVars>
      </dgm:prSet>
      <dgm:spPr/>
    </dgm:pt>
    <dgm:pt modelId="{6878108E-CA0D-459E-B515-DFC50C166D55}" type="pres">
      <dgm:prSet presAssocID="{C04EF06B-F755-4454-9B45-DAB9C172713E}" presName="sp" presStyleCnt="0"/>
      <dgm:spPr/>
    </dgm:pt>
    <dgm:pt modelId="{5C6116C4-AAF3-4B7D-A206-E762A492B026}" type="pres">
      <dgm:prSet presAssocID="{8A5FF350-C9E6-4AC3-AA42-94C2B3BEB459}" presName="linNode" presStyleCnt="0"/>
      <dgm:spPr/>
    </dgm:pt>
    <dgm:pt modelId="{4E3BB497-142A-424D-82F0-6287708620B0}" type="pres">
      <dgm:prSet presAssocID="{8A5FF350-C9E6-4AC3-AA42-94C2B3BEB459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C314E5C4-DC4C-4500-BF91-AA7DF78ECC9E}" type="pres">
      <dgm:prSet presAssocID="{8A5FF350-C9E6-4AC3-AA42-94C2B3BEB459}" presName="descendantText" presStyleLbl="alignNode1" presStyleIdx="2" presStyleCnt="4">
        <dgm:presLayoutVars>
          <dgm:bulletEnabled/>
        </dgm:presLayoutVars>
      </dgm:prSet>
      <dgm:spPr/>
    </dgm:pt>
    <dgm:pt modelId="{1B081B12-F8C1-4FC4-B088-F0B043C3D5A6}" type="pres">
      <dgm:prSet presAssocID="{4B61754D-7CD8-405B-90B6-1162813B3343}" presName="sp" presStyleCnt="0"/>
      <dgm:spPr/>
    </dgm:pt>
    <dgm:pt modelId="{77D8DF13-EFCD-4C64-98CC-EFD0C6A6F817}" type="pres">
      <dgm:prSet presAssocID="{95B38998-6903-4EA7-B0DB-A7846B5010DA}" presName="linNode" presStyleCnt="0"/>
      <dgm:spPr/>
    </dgm:pt>
    <dgm:pt modelId="{576CBBD9-50B6-4F06-A855-5138E3D02BF0}" type="pres">
      <dgm:prSet presAssocID="{95B38998-6903-4EA7-B0DB-A7846B5010DA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0FDE069D-406F-4D6F-8F38-A1C45E0C9E11}" type="pres">
      <dgm:prSet presAssocID="{95B38998-6903-4EA7-B0DB-A7846B5010DA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CB465C08-0F94-4E37-A24C-4C815C758B03}" type="presOf" srcId="{728BF4B1-A5DD-4DAF-A9DE-057861378C87}" destId="{D5682944-45E8-4E77-9A59-940D748ED9CE}" srcOrd="0" destOrd="0" presId="urn:microsoft.com/office/officeart/2016/7/layout/VerticalHollowActionList"/>
    <dgm:cxn modelId="{8CFC7309-5F0E-40C8-B5CF-25A983ED3F39}" type="presOf" srcId="{56BE14F8-BFF2-457E-B7E5-AF27163C6E92}" destId="{0FDE069D-406F-4D6F-8F38-A1C45E0C9E11}" srcOrd="0" destOrd="0" presId="urn:microsoft.com/office/officeart/2016/7/layout/VerticalHollowActionList"/>
    <dgm:cxn modelId="{2FE4E31C-80D4-4CEA-8B86-4E9F9C437FD0}" srcId="{DAE34C14-5F1E-4F5E-B143-3CAC3577DE84}" destId="{4A8E7154-C0B8-49E8-8B52-BF946B24ECBC}" srcOrd="0" destOrd="0" parTransId="{A16F8AA2-1F87-46A3-87F2-395BDC0830C3}" sibTransId="{182AD386-3F24-4AE1-9DF5-CDC3AC19504E}"/>
    <dgm:cxn modelId="{AB11C51F-9B22-4BFE-8105-39F06B6EC9DC}" srcId="{95B38998-6903-4EA7-B0DB-A7846B5010DA}" destId="{56BE14F8-BFF2-457E-B7E5-AF27163C6E92}" srcOrd="0" destOrd="0" parTransId="{63136773-F837-407F-A83F-457C8966A175}" sibTransId="{CF939B24-2C4C-452B-81CD-E8FAA5B1A936}"/>
    <dgm:cxn modelId="{FE5C812B-1A25-4086-9847-5FC5D37FA0FC}" type="presOf" srcId="{95B38998-6903-4EA7-B0DB-A7846B5010DA}" destId="{576CBBD9-50B6-4F06-A855-5138E3D02BF0}" srcOrd="0" destOrd="0" presId="urn:microsoft.com/office/officeart/2016/7/layout/VerticalHollowActionList"/>
    <dgm:cxn modelId="{91051B33-0DCC-460E-8DD4-1518C988EFA1}" srcId="{B656E195-8273-48F5-9B07-C45A2BD6DA8D}" destId="{728BF4B1-A5DD-4DAF-A9DE-057861378C87}" srcOrd="1" destOrd="0" parTransId="{0C392A26-FBB9-44E8-893F-B00CD7971FBB}" sibTransId="{C04EF06B-F755-4454-9B45-DAB9C172713E}"/>
    <dgm:cxn modelId="{E34BD96C-FAE5-47ED-8015-F0AC9A65333C}" srcId="{728BF4B1-A5DD-4DAF-A9DE-057861378C87}" destId="{0E01858E-E6A8-4522-8661-F3664D1ED2A4}" srcOrd="0" destOrd="0" parTransId="{4BB888C6-7871-41D0-BC49-5F619D2EF4D6}" sibTransId="{F304D26A-7803-46B8-B0F2-5E769DA4195D}"/>
    <dgm:cxn modelId="{6B94FB6D-2185-40F4-87FF-B0344B4524D3}" type="presOf" srcId="{DAE34C14-5F1E-4F5E-B143-3CAC3577DE84}" destId="{3CEC2657-7959-4509-8A64-7B6FE07FC02A}" srcOrd="0" destOrd="0" presId="urn:microsoft.com/office/officeart/2016/7/layout/VerticalHollowActionList"/>
    <dgm:cxn modelId="{0C1F1D89-C778-47A4-A57A-6867ABE1E0D0}" srcId="{B656E195-8273-48F5-9B07-C45A2BD6DA8D}" destId="{8A5FF350-C9E6-4AC3-AA42-94C2B3BEB459}" srcOrd="2" destOrd="0" parTransId="{B77D8AD9-1A4A-48E6-BD26-56B6B1A2C775}" sibTransId="{4B61754D-7CD8-405B-90B6-1162813B3343}"/>
    <dgm:cxn modelId="{64E27E8A-AEDA-49E9-8D64-941E25622338}" type="presOf" srcId="{4A8E7154-C0B8-49E8-8B52-BF946B24ECBC}" destId="{E1215DC2-DDEC-4880-9E4F-8B6890CDBD0F}" srcOrd="0" destOrd="0" presId="urn:microsoft.com/office/officeart/2016/7/layout/VerticalHollowActionList"/>
    <dgm:cxn modelId="{4D5492D1-8DBB-4983-BFF7-AD6D614B55D1}" type="presOf" srcId="{8A5FF350-C9E6-4AC3-AA42-94C2B3BEB459}" destId="{4E3BB497-142A-424D-82F0-6287708620B0}" srcOrd="0" destOrd="0" presId="urn:microsoft.com/office/officeart/2016/7/layout/VerticalHollowActionList"/>
    <dgm:cxn modelId="{1A26ABE6-1CD9-49F4-8C43-FC6C4525F6DB}" type="presOf" srcId="{B656E195-8273-48F5-9B07-C45A2BD6DA8D}" destId="{669B7388-B78E-4F03-BBB7-089825A8FF02}" srcOrd="0" destOrd="0" presId="urn:microsoft.com/office/officeart/2016/7/layout/VerticalHollowActionList"/>
    <dgm:cxn modelId="{26C079EC-C571-41EB-B23A-09C187FFDCD2}" srcId="{B656E195-8273-48F5-9B07-C45A2BD6DA8D}" destId="{95B38998-6903-4EA7-B0DB-A7846B5010DA}" srcOrd="3" destOrd="0" parTransId="{7BA7A784-C18C-4F35-82A8-77C80DF09B0B}" sibTransId="{553A4A91-32A5-4DFF-B444-E47426EB144D}"/>
    <dgm:cxn modelId="{A4EB2EF4-3FF1-4583-BCC4-FC8FCC095D1B}" srcId="{B656E195-8273-48F5-9B07-C45A2BD6DA8D}" destId="{DAE34C14-5F1E-4F5E-B143-3CAC3577DE84}" srcOrd="0" destOrd="0" parTransId="{91D8E2C8-DF38-4CCE-ABDA-FEFE32CE4D4D}" sibTransId="{3FF075B1-906A-4146-8652-93D0C5C8E3BE}"/>
    <dgm:cxn modelId="{3CE610F8-6233-4042-90B0-B03808086C85}" srcId="{8A5FF350-C9E6-4AC3-AA42-94C2B3BEB459}" destId="{E13852DB-7E6A-4D02-B8A2-CCCE297F84B2}" srcOrd="0" destOrd="0" parTransId="{9222B202-391B-4AFC-BADF-ED144A188970}" sibTransId="{368166C1-DD75-4E69-B3C6-9E57B1073EAD}"/>
    <dgm:cxn modelId="{8E1ACBF8-3998-44DF-A74B-9D5B6216D9B9}" type="presOf" srcId="{E13852DB-7E6A-4D02-B8A2-CCCE297F84B2}" destId="{C314E5C4-DC4C-4500-BF91-AA7DF78ECC9E}" srcOrd="0" destOrd="0" presId="urn:microsoft.com/office/officeart/2016/7/layout/VerticalHollowActionList"/>
    <dgm:cxn modelId="{1442F8FD-364A-47DB-B907-E87FBA13DE7E}" type="presOf" srcId="{0E01858E-E6A8-4522-8661-F3664D1ED2A4}" destId="{003C0C21-FFFD-4102-B53C-48D818BECA2E}" srcOrd="0" destOrd="0" presId="urn:microsoft.com/office/officeart/2016/7/layout/VerticalHollowActionList"/>
    <dgm:cxn modelId="{47DF5373-585D-429E-B04B-E142B644D503}" type="presParOf" srcId="{669B7388-B78E-4F03-BBB7-089825A8FF02}" destId="{7DA5B453-C06F-4AB8-9486-5D88A04DBE63}" srcOrd="0" destOrd="0" presId="urn:microsoft.com/office/officeart/2016/7/layout/VerticalHollowActionList"/>
    <dgm:cxn modelId="{BB0B830E-79D7-4F28-8451-250E53A42BC7}" type="presParOf" srcId="{7DA5B453-C06F-4AB8-9486-5D88A04DBE63}" destId="{3CEC2657-7959-4509-8A64-7B6FE07FC02A}" srcOrd="0" destOrd="0" presId="urn:microsoft.com/office/officeart/2016/7/layout/VerticalHollowActionList"/>
    <dgm:cxn modelId="{9B84EDE8-986E-43EE-9B78-E823CC88410B}" type="presParOf" srcId="{7DA5B453-C06F-4AB8-9486-5D88A04DBE63}" destId="{E1215DC2-DDEC-4880-9E4F-8B6890CDBD0F}" srcOrd="1" destOrd="0" presId="urn:microsoft.com/office/officeart/2016/7/layout/VerticalHollowActionList"/>
    <dgm:cxn modelId="{67348AF2-4095-4514-8AB3-2ECE5467DC9A}" type="presParOf" srcId="{669B7388-B78E-4F03-BBB7-089825A8FF02}" destId="{F0F9A6BA-94F2-46D5-90F3-776D19CA7D0D}" srcOrd="1" destOrd="0" presId="urn:microsoft.com/office/officeart/2016/7/layout/VerticalHollowActionList"/>
    <dgm:cxn modelId="{64E2AB23-D374-48BC-95EE-A6BDB32642C3}" type="presParOf" srcId="{669B7388-B78E-4F03-BBB7-089825A8FF02}" destId="{B8AB4663-AF0F-4B7D-9481-2B6B146B4AAD}" srcOrd="2" destOrd="0" presId="urn:microsoft.com/office/officeart/2016/7/layout/VerticalHollowActionList"/>
    <dgm:cxn modelId="{626D81B7-8034-4712-9EFC-DF6489E614AB}" type="presParOf" srcId="{B8AB4663-AF0F-4B7D-9481-2B6B146B4AAD}" destId="{D5682944-45E8-4E77-9A59-940D748ED9CE}" srcOrd="0" destOrd="0" presId="urn:microsoft.com/office/officeart/2016/7/layout/VerticalHollowActionList"/>
    <dgm:cxn modelId="{66C4BEDA-357B-4F76-9C39-FB60CBF8FE80}" type="presParOf" srcId="{B8AB4663-AF0F-4B7D-9481-2B6B146B4AAD}" destId="{003C0C21-FFFD-4102-B53C-48D818BECA2E}" srcOrd="1" destOrd="0" presId="urn:microsoft.com/office/officeart/2016/7/layout/VerticalHollowActionList"/>
    <dgm:cxn modelId="{74C89710-9B7B-4287-9F23-219D45D1E584}" type="presParOf" srcId="{669B7388-B78E-4F03-BBB7-089825A8FF02}" destId="{6878108E-CA0D-459E-B515-DFC50C166D55}" srcOrd="3" destOrd="0" presId="urn:microsoft.com/office/officeart/2016/7/layout/VerticalHollowActionList"/>
    <dgm:cxn modelId="{DD59CD36-3BF9-49EF-936C-C6A7C72E9BC0}" type="presParOf" srcId="{669B7388-B78E-4F03-BBB7-089825A8FF02}" destId="{5C6116C4-AAF3-4B7D-A206-E762A492B026}" srcOrd="4" destOrd="0" presId="urn:microsoft.com/office/officeart/2016/7/layout/VerticalHollowActionList"/>
    <dgm:cxn modelId="{1B2E49ED-EA1A-4DD7-95A5-3F16412AB032}" type="presParOf" srcId="{5C6116C4-AAF3-4B7D-A206-E762A492B026}" destId="{4E3BB497-142A-424D-82F0-6287708620B0}" srcOrd="0" destOrd="0" presId="urn:microsoft.com/office/officeart/2016/7/layout/VerticalHollowActionList"/>
    <dgm:cxn modelId="{F63BDE07-0E7F-465E-AEF8-A6BC75487FBA}" type="presParOf" srcId="{5C6116C4-AAF3-4B7D-A206-E762A492B026}" destId="{C314E5C4-DC4C-4500-BF91-AA7DF78ECC9E}" srcOrd="1" destOrd="0" presId="urn:microsoft.com/office/officeart/2016/7/layout/VerticalHollowActionList"/>
    <dgm:cxn modelId="{74D18124-84A5-408C-8F8C-D64E817FECCC}" type="presParOf" srcId="{669B7388-B78E-4F03-BBB7-089825A8FF02}" destId="{1B081B12-F8C1-4FC4-B088-F0B043C3D5A6}" srcOrd="5" destOrd="0" presId="urn:microsoft.com/office/officeart/2016/7/layout/VerticalHollowActionList"/>
    <dgm:cxn modelId="{AFDBB88E-A3E5-452E-93D2-937296EB8130}" type="presParOf" srcId="{669B7388-B78E-4F03-BBB7-089825A8FF02}" destId="{77D8DF13-EFCD-4C64-98CC-EFD0C6A6F817}" srcOrd="6" destOrd="0" presId="urn:microsoft.com/office/officeart/2016/7/layout/VerticalHollowActionList"/>
    <dgm:cxn modelId="{9C30ED03-1B7C-4F2C-81F5-5C3F20562481}" type="presParOf" srcId="{77D8DF13-EFCD-4C64-98CC-EFD0C6A6F817}" destId="{576CBBD9-50B6-4F06-A855-5138E3D02BF0}" srcOrd="0" destOrd="0" presId="urn:microsoft.com/office/officeart/2016/7/layout/VerticalHollowActionList"/>
    <dgm:cxn modelId="{F2B09264-DF2C-487B-A5B0-880A0081A65F}" type="presParOf" srcId="{77D8DF13-EFCD-4C64-98CC-EFD0C6A6F817}" destId="{0FDE069D-406F-4D6F-8F38-A1C45E0C9E11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82351-BE50-4588-8BE3-3F8B03743138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6EB32-4D09-44F4-A070-D8AEF89DE38E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2D58D-8DBA-4DF5-92B3-2A701D942FF8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Establish clear expectations and guidelines for online interactions and collaboration.</a:t>
          </a:r>
          <a:endParaRPr lang="en-US" sz="2200" kern="1200"/>
        </a:p>
      </dsp:txBody>
      <dsp:txXfrm>
        <a:off x="1057183" y="1805"/>
        <a:ext cx="9458416" cy="915310"/>
      </dsp:txXfrm>
    </dsp:sp>
    <dsp:sp modelId="{BF538DDB-B54E-4EF2-8EE1-974F6892B273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24C2F-4D7A-4518-A5B1-578B3366682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43D37-B2A0-4FDA-BA76-B34948DCF59B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Provide ongoing support and feedback to students as they navigate the digital learning environment.</a:t>
          </a:r>
          <a:endParaRPr lang="en-US" sz="2200" kern="1200"/>
        </a:p>
      </dsp:txBody>
      <dsp:txXfrm>
        <a:off x="1057183" y="1145944"/>
        <a:ext cx="9458416" cy="915310"/>
      </dsp:txXfrm>
    </dsp:sp>
    <dsp:sp modelId="{091CD5AF-2098-4046-81F0-5CD1F9F90829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4AC2-0C61-40EB-A8B4-F126469D7E81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CFFF7-C1F1-4E7B-9915-C77BCD547FDC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Encourage students to engage with each other and share their knowledge and expertise.</a:t>
          </a:r>
          <a:endParaRPr lang="en-US" sz="2200" kern="1200"/>
        </a:p>
      </dsp:txBody>
      <dsp:txXfrm>
        <a:off x="1057183" y="2290082"/>
        <a:ext cx="9458416" cy="915310"/>
      </dsp:txXfrm>
    </dsp:sp>
    <dsp:sp modelId="{34A71E7D-EA33-4E11-995F-0F39FDBE4220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51FD6-05D2-4058-AA10-ED0C1B6F52B6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5196B-A67F-4001-B17E-6F96D4990DF7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Use digital tools to promote inclusivity and accessibility for all learners.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15DC2-DDEC-4880-9E4F-8B6890CDBD0F}">
      <dsp:nvSpPr>
        <dsp:cNvPr id="0" name=""/>
        <dsp:cNvSpPr/>
      </dsp:nvSpPr>
      <dsp:spPr>
        <a:xfrm>
          <a:off x="2185565" y="1934"/>
          <a:ext cx="8742263" cy="10021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24" tIns="254543" rIns="169624" bIns="2545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Align digital practices with specific learning objectives and pedagogical approaches.</a:t>
          </a:r>
        </a:p>
      </dsp:txBody>
      <dsp:txXfrm>
        <a:off x="2185565" y="1934"/>
        <a:ext cx="8742263" cy="1002137"/>
      </dsp:txXfrm>
    </dsp:sp>
    <dsp:sp modelId="{3CEC2657-7959-4509-8A64-7B6FE07FC02A}">
      <dsp:nvSpPr>
        <dsp:cNvPr id="0" name=""/>
        <dsp:cNvSpPr/>
      </dsp:nvSpPr>
      <dsp:spPr>
        <a:xfrm>
          <a:off x="0" y="1934"/>
          <a:ext cx="2185565" cy="1002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53" tIns="98989" rIns="115653" bIns="9898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Align</a:t>
          </a:r>
        </a:p>
      </dsp:txBody>
      <dsp:txXfrm>
        <a:off x="0" y="1934"/>
        <a:ext cx="2185565" cy="1002137"/>
      </dsp:txXfrm>
    </dsp:sp>
    <dsp:sp modelId="{003C0C21-FFFD-4102-B53C-48D818BECA2E}">
      <dsp:nvSpPr>
        <dsp:cNvPr id="0" name=""/>
        <dsp:cNvSpPr/>
      </dsp:nvSpPr>
      <dsp:spPr>
        <a:xfrm>
          <a:off x="2185565" y="1064200"/>
          <a:ext cx="8742263" cy="1002137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24" tIns="254543" rIns="169624" bIns="2545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Scaffold and support students as they transition to digital learning environments.</a:t>
          </a:r>
        </a:p>
      </dsp:txBody>
      <dsp:txXfrm>
        <a:off x="2185565" y="1064200"/>
        <a:ext cx="8742263" cy="1002137"/>
      </dsp:txXfrm>
    </dsp:sp>
    <dsp:sp modelId="{D5682944-45E8-4E77-9A59-940D748ED9CE}">
      <dsp:nvSpPr>
        <dsp:cNvPr id="0" name=""/>
        <dsp:cNvSpPr/>
      </dsp:nvSpPr>
      <dsp:spPr>
        <a:xfrm>
          <a:off x="0" y="1064200"/>
          <a:ext cx="2185565" cy="1002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53" tIns="98989" rIns="115653" bIns="9898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Scaffold and support</a:t>
          </a:r>
        </a:p>
      </dsp:txBody>
      <dsp:txXfrm>
        <a:off x="0" y="1064200"/>
        <a:ext cx="2185565" cy="1002137"/>
      </dsp:txXfrm>
    </dsp:sp>
    <dsp:sp modelId="{C314E5C4-DC4C-4500-BF91-AA7DF78ECC9E}">
      <dsp:nvSpPr>
        <dsp:cNvPr id="0" name=""/>
        <dsp:cNvSpPr/>
      </dsp:nvSpPr>
      <dsp:spPr>
        <a:xfrm>
          <a:off x="2185565" y="2126466"/>
          <a:ext cx="8742263" cy="1002137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24" tIns="254543" rIns="169624" bIns="2545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 opportunities for hands-on exploration and experimentation with digital tools.</a:t>
          </a:r>
        </a:p>
      </dsp:txBody>
      <dsp:txXfrm>
        <a:off x="2185565" y="2126466"/>
        <a:ext cx="8742263" cy="1002137"/>
      </dsp:txXfrm>
    </dsp:sp>
    <dsp:sp modelId="{4E3BB497-142A-424D-82F0-6287708620B0}">
      <dsp:nvSpPr>
        <dsp:cNvPr id="0" name=""/>
        <dsp:cNvSpPr/>
      </dsp:nvSpPr>
      <dsp:spPr>
        <a:xfrm>
          <a:off x="0" y="2126466"/>
          <a:ext cx="2185565" cy="1002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53" tIns="98989" rIns="115653" bIns="9898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Provide</a:t>
          </a:r>
        </a:p>
      </dsp:txBody>
      <dsp:txXfrm>
        <a:off x="0" y="2126466"/>
        <a:ext cx="2185565" cy="1002137"/>
      </dsp:txXfrm>
    </dsp:sp>
    <dsp:sp modelId="{0FDE069D-406F-4D6F-8F38-A1C45E0C9E11}">
      <dsp:nvSpPr>
        <dsp:cNvPr id="0" name=""/>
        <dsp:cNvSpPr/>
      </dsp:nvSpPr>
      <dsp:spPr>
        <a:xfrm>
          <a:off x="2185565" y="3188732"/>
          <a:ext cx="8742263" cy="100213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24" tIns="254543" rIns="169624" bIns="2545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Encourage reflection and feedback on the effectiveness of digital practices.</a:t>
          </a:r>
        </a:p>
      </dsp:txBody>
      <dsp:txXfrm>
        <a:off x="2185565" y="3188732"/>
        <a:ext cx="8742263" cy="1002137"/>
      </dsp:txXfrm>
    </dsp:sp>
    <dsp:sp modelId="{576CBBD9-50B6-4F06-A855-5138E3D02BF0}">
      <dsp:nvSpPr>
        <dsp:cNvPr id="0" name=""/>
        <dsp:cNvSpPr/>
      </dsp:nvSpPr>
      <dsp:spPr>
        <a:xfrm>
          <a:off x="0" y="3188732"/>
          <a:ext cx="2185565" cy="1002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53" tIns="98989" rIns="115653" bIns="9898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Encourage</a:t>
          </a:r>
        </a:p>
      </dsp:txBody>
      <dsp:txXfrm>
        <a:off x="0" y="3188732"/>
        <a:ext cx="2185565" cy="1002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fi-FI" sz="4400" dirty="0" err="1"/>
              <a:t>Good</a:t>
            </a:r>
            <a:r>
              <a:rPr lang="fi-FI" sz="4400" dirty="0"/>
              <a:t> Digital </a:t>
            </a:r>
            <a:r>
              <a:rPr lang="fi-FI" sz="4400" dirty="0" err="1"/>
              <a:t>Practices</a:t>
            </a:r>
            <a:r>
              <a:rPr lang="fi-FI" sz="4400" dirty="0"/>
              <a:t> on </a:t>
            </a:r>
            <a:r>
              <a:rPr lang="fi-FI" sz="4400" dirty="0" err="1"/>
              <a:t>Facilitating</a:t>
            </a:r>
            <a:r>
              <a:rPr lang="fi-FI" sz="4400" dirty="0"/>
              <a:t> </a:t>
            </a:r>
            <a:r>
              <a:rPr lang="fi-FI" sz="4400" dirty="0" err="1"/>
              <a:t>Collaborative</a:t>
            </a:r>
            <a:r>
              <a:rPr lang="fi-FI" sz="4400" dirty="0"/>
              <a:t> and </a:t>
            </a:r>
            <a:r>
              <a:rPr lang="fi-FI" sz="4400" dirty="0" err="1"/>
              <a:t>Self-Directed</a:t>
            </a:r>
            <a:r>
              <a:rPr lang="fi-FI" sz="4400" dirty="0"/>
              <a:t> Learning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fi-FI" dirty="0">
                <a:ea typeface="Calibri"/>
                <a:cs typeface="Calibri"/>
              </a:rPr>
              <a:t>21.11.2023 Jenni </a:t>
            </a:r>
            <a:r>
              <a:rPr lang="fi-FI" dirty="0" err="1">
                <a:ea typeface="Calibri"/>
                <a:cs typeface="Calibri"/>
              </a:rPr>
              <a:t>Decandia</a:t>
            </a:r>
            <a:endParaRPr lang="fi-FI" err="1"/>
          </a:p>
        </p:txBody>
      </p:sp>
      <p:pic>
        <p:nvPicPr>
          <p:cNvPr id="4" name="Kuva 3" descr="Abstrakti kerrostettu taivaansininen">
            <a:extLst>
              <a:ext uri="{FF2B5EF4-FFF2-40B4-BE49-F238E27FC236}">
                <a16:creationId xmlns:a16="http://schemas.microsoft.com/office/drawing/2014/main" id="{4C392C44-C85C-7E42-3D7D-566CD329D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9" r="-1" b="2135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70187C-B472-3522-0CB8-6941F907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fi-FI" sz="3700"/>
              <a:t>Online learning environments</a:t>
            </a:r>
            <a:endParaRPr lang="fi-FI" sz="3700">
              <a:ea typeface="Calibri Light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BFC68C-9620-E8C6-A93F-59A0F3698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6525345" cy="35197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err="1">
                <a:ea typeface="+mn-lt"/>
                <a:cs typeface="+mn-lt"/>
              </a:rPr>
              <a:t>effective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online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learning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environments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should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err="1">
                <a:solidFill>
                  <a:schemeClr val="accent1"/>
                </a:solidFill>
                <a:ea typeface="+mn-lt"/>
                <a:cs typeface="+mn-lt"/>
              </a:rPr>
              <a:t>foster</a:t>
            </a:r>
            <a:r>
              <a:rPr lang="fi-FI" sz="24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i-FI" sz="2400" b="1" err="1">
                <a:solidFill>
                  <a:schemeClr val="accent1"/>
                </a:solidFill>
                <a:ea typeface="+mn-lt"/>
                <a:cs typeface="+mn-lt"/>
              </a:rPr>
              <a:t>collaboration</a:t>
            </a:r>
            <a:r>
              <a:rPr lang="fi-FI" sz="2400" b="1" dirty="0">
                <a:solidFill>
                  <a:schemeClr val="accent1"/>
                </a:solidFill>
                <a:ea typeface="+mn-lt"/>
                <a:cs typeface="+mn-lt"/>
              </a:rPr>
              <a:t> and </a:t>
            </a:r>
            <a:r>
              <a:rPr lang="fi-FI" sz="2400" b="1" err="1">
                <a:solidFill>
                  <a:schemeClr val="accent1"/>
                </a:solidFill>
                <a:ea typeface="+mn-lt"/>
                <a:cs typeface="+mn-lt"/>
              </a:rPr>
              <a:t>self-directed</a:t>
            </a:r>
            <a:r>
              <a:rPr lang="fi-FI" sz="24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i-FI" sz="2400" b="1" err="1">
                <a:solidFill>
                  <a:schemeClr val="accent1"/>
                </a:solidFill>
                <a:ea typeface="+mn-lt"/>
                <a:cs typeface="+mn-lt"/>
              </a:rPr>
              <a:t>learning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among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students</a:t>
            </a:r>
            <a:r>
              <a:rPr lang="fi-FI" sz="2400" dirty="0">
                <a:ea typeface="+mn-lt"/>
                <a:cs typeface="+mn-lt"/>
              </a:rPr>
              <a:t>. </a:t>
            </a:r>
          </a:p>
          <a:p>
            <a:r>
              <a:rPr lang="fi-FI" sz="2400" dirty="0">
                <a:ea typeface="+mn-lt"/>
                <a:cs typeface="+mn-lt"/>
              </a:rPr>
              <a:t>By </a:t>
            </a:r>
            <a:r>
              <a:rPr lang="fi-FI" sz="2400" err="1">
                <a:ea typeface="+mn-lt"/>
                <a:cs typeface="+mn-lt"/>
              </a:rPr>
              <a:t>implementing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appropriate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digital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practices</a:t>
            </a:r>
            <a:r>
              <a:rPr lang="fi-FI" sz="2400" dirty="0">
                <a:ea typeface="+mn-lt"/>
                <a:cs typeface="+mn-lt"/>
              </a:rPr>
              <a:t>, </a:t>
            </a:r>
            <a:r>
              <a:rPr lang="fi-FI" sz="2400" err="1">
                <a:ea typeface="+mn-lt"/>
                <a:cs typeface="+mn-lt"/>
              </a:rPr>
              <a:t>educators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can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create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err="1">
                <a:solidFill>
                  <a:schemeClr val="accent2"/>
                </a:solidFill>
                <a:ea typeface="+mn-lt"/>
                <a:cs typeface="+mn-lt"/>
              </a:rPr>
              <a:t>engaging</a:t>
            </a:r>
            <a:r>
              <a:rPr lang="fi-FI" sz="2400" b="1" dirty="0">
                <a:solidFill>
                  <a:schemeClr val="accent2"/>
                </a:solidFill>
                <a:ea typeface="+mn-lt"/>
                <a:cs typeface="+mn-lt"/>
              </a:rPr>
              <a:t> and </a:t>
            </a:r>
            <a:r>
              <a:rPr lang="fi-FI" sz="2400" b="1" err="1">
                <a:solidFill>
                  <a:schemeClr val="accent2"/>
                </a:solidFill>
                <a:ea typeface="+mn-lt"/>
                <a:cs typeface="+mn-lt"/>
              </a:rPr>
              <a:t>supportive</a:t>
            </a:r>
            <a:r>
              <a:rPr lang="fi-FI" sz="2400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fi-FI" sz="2400" b="1" err="1">
                <a:solidFill>
                  <a:schemeClr val="accent2"/>
                </a:solidFill>
                <a:ea typeface="+mn-lt"/>
                <a:cs typeface="+mn-lt"/>
              </a:rPr>
              <a:t>learning</a:t>
            </a:r>
            <a:r>
              <a:rPr lang="fi-FI" sz="2400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fi-FI" sz="2400" b="1" err="1">
                <a:solidFill>
                  <a:schemeClr val="accent2"/>
                </a:solidFill>
                <a:ea typeface="+mn-lt"/>
                <a:cs typeface="+mn-lt"/>
              </a:rPr>
              <a:t>experiences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that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promote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student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engagement</a:t>
            </a:r>
            <a:r>
              <a:rPr lang="fi-FI" sz="2400" dirty="0">
                <a:ea typeface="+mn-lt"/>
                <a:cs typeface="+mn-lt"/>
              </a:rPr>
              <a:t>, </a:t>
            </a:r>
            <a:r>
              <a:rPr lang="fi-FI" sz="2400" err="1">
                <a:ea typeface="+mn-lt"/>
                <a:cs typeface="+mn-lt"/>
              </a:rPr>
              <a:t>knowledge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acquisition</a:t>
            </a:r>
            <a:r>
              <a:rPr lang="fi-FI" sz="2400" dirty="0">
                <a:ea typeface="+mn-lt"/>
                <a:cs typeface="+mn-lt"/>
              </a:rPr>
              <a:t>, and </a:t>
            </a:r>
            <a:r>
              <a:rPr lang="fi-FI" sz="2400" err="1">
                <a:ea typeface="+mn-lt"/>
                <a:cs typeface="+mn-lt"/>
              </a:rPr>
              <a:t>skill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err="1">
                <a:ea typeface="+mn-lt"/>
                <a:cs typeface="+mn-lt"/>
              </a:rPr>
              <a:t>development</a:t>
            </a:r>
            <a:r>
              <a:rPr lang="fi-FI" sz="2400" dirty="0">
                <a:ea typeface="+mn-lt"/>
                <a:cs typeface="+mn-lt"/>
              </a:rPr>
              <a:t>.</a:t>
            </a:r>
            <a:endParaRPr lang="fi-FI" sz="2400" dirty="0">
              <a:ea typeface="Calibri"/>
              <a:cs typeface="Calibri"/>
            </a:endParaRPr>
          </a:p>
        </p:txBody>
      </p:sp>
      <p:pic>
        <p:nvPicPr>
          <p:cNvPr id="4" name="Kuva 3" descr="People connection web">
            <a:extLst>
              <a:ext uri="{FF2B5EF4-FFF2-40B4-BE49-F238E27FC236}">
                <a16:creationId xmlns:a16="http://schemas.microsoft.com/office/drawing/2014/main" id="{5E4C4AD4-053B-CAA1-2A63-00F5AD02C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506" y="1643231"/>
            <a:ext cx="3765176" cy="3463961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F89BA5-2C20-9229-F3AD-FA0C666D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</p:spPr>
        <p:txBody>
          <a:bodyPr anchor="b">
            <a:normAutofit/>
          </a:bodyPr>
          <a:lstStyle/>
          <a:p>
            <a:r>
              <a:rPr lang="fi-FI" sz="4000" dirty="0" err="1">
                <a:ea typeface="Calibri Light"/>
                <a:cs typeface="Calibri Light"/>
              </a:rPr>
              <a:t>Collaborative</a:t>
            </a:r>
            <a:r>
              <a:rPr lang="fi-FI" sz="4000" dirty="0">
                <a:ea typeface="Calibri Light"/>
                <a:cs typeface="Calibri Light"/>
              </a:rPr>
              <a:t> </a:t>
            </a:r>
            <a:r>
              <a:rPr lang="fi-FI" sz="4000" dirty="0" err="1">
                <a:ea typeface="Calibri Light"/>
                <a:cs typeface="Calibri Light"/>
              </a:rPr>
              <a:t>learning</a:t>
            </a:r>
            <a:endParaRPr lang="fi-FI" sz="4000" dirty="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7394CF-B670-36F6-51EB-2758CF5C4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1980775"/>
            <a:ext cx="6001836" cy="3632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err="1">
                <a:ea typeface="+mn-lt"/>
                <a:cs typeface="+mn-lt"/>
              </a:rPr>
              <a:t>Collaborative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learning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cultivates</a:t>
            </a:r>
            <a:r>
              <a:rPr lang="fi-FI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  <a:p>
            <a:pPr lvl="1"/>
            <a:r>
              <a:rPr lang="fi-FI" sz="2800" err="1">
                <a:solidFill>
                  <a:schemeClr val="accent6"/>
                </a:solidFill>
                <a:ea typeface="+mn-lt"/>
                <a:cs typeface="+mn-lt"/>
              </a:rPr>
              <a:t>Teamwork</a:t>
            </a:r>
            <a:endParaRPr lang="fi-FI" sz="2800">
              <a:solidFill>
                <a:schemeClr val="accent6"/>
              </a:solidFill>
              <a:ea typeface="+mn-lt"/>
              <a:cs typeface="+mn-lt"/>
            </a:endParaRPr>
          </a:p>
          <a:p>
            <a:pPr lvl="1"/>
            <a:r>
              <a:rPr lang="fi-FI" sz="2800" err="1">
                <a:solidFill>
                  <a:schemeClr val="accent6"/>
                </a:solidFill>
                <a:ea typeface="+mn-lt"/>
                <a:cs typeface="+mn-lt"/>
              </a:rPr>
              <a:t>Communication</a:t>
            </a:r>
            <a:endParaRPr lang="fi-FI" sz="2800">
              <a:solidFill>
                <a:schemeClr val="accent6"/>
              </a:solidFill>
              <a:ea typeface="+mn-lt"/>
              <a:cs typeface="+mn-lt"/>
            </a:endParaRPr>
          </a:p>
          <a:p>
            <a:pPr lvl="1"/>
            <a:r>
              <a:rPr lang="fi-FI" sz="2800" err="1">
                <a:solidFill>
                  <a:schemeClr val="accent6"/>
                </a:solidFill>
                <a:ea typeface="+mn-lt"/>
                <a:cs typeface="+mn-lt"/>
              </a:rPr>
              <a:t>problem-solving</a:t>
            </a:r>
            <a:r>
              <a:rPr lang="fi-FI" sz="2800" dirty="0">
                <a:solidFill>
                  <a:schemeClr val="accent6"/>
                </a:solidFill>
                <a:ea typeface="+mn-lt"/>
                <a:cs typeface="+mn-lt"/>
              </a:rPr>
              <a:t> </a:t>
            </a:r>
            <a:r>
              <a:rPr lang="fi-FI" sz="2800" err="1">
                <a:solidFill>
                  <a:schemeClr val="accent6"/>
                </a:solidFill>
                <a:ea typeface="+mn-lt"/>
                <a:cs typeface="+mn-lt"/>
              </a:rPr>
              <a:t>skills</a:t>
            </a:r>
            <a:endParaRPr lang="fi-FI" sz="2800" err="1">
              <a:solidFill>
                <a:schemeClr val="accent6"/>
              </a:solidFill>
              <a:ea typeface="Calibri"/>
              <a:cs typeface="Calibri"/>
            </a:endParaRPr>
          </a:p>
        </p:txBody>
      </p:sp>
      <p:pic>
        <p:nvPicPr>
          <p:cNvPr id="4" name="Kuva 3" descr="Sauvan kuva perheet käsi kädessä">
            <a:extLst>
              <a:ext uri="{FF2B5EF4-FFF2-40B4-BE49-F238E27FC236}">
                <a16:creationId xmlns:a16="http://schemas.microsoft.com/office/drawing/2014/main" id="{9C153C97-6B32-F05F-3BEC-18027E260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33" r="8885" b="-1"/>
          <a:stretch/>
        </p:blipFill>
        <p:spPr>
          <a:xfrm>
            <a:off x="7646838" y="1980775"/>
            <a:ext cx="3748858" cy="36328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2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F89BA5-2C20-9229-F3AD-FA0C666D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>
                <a:ea typeface="+mj-lt"/>
                <a:cs typeface="+mj-lt"/>
              </a:rPr>
              <a:t>Self-directed learning</a:t>
            </a:r>
            <a:endParaRPr lang="fi-FI" sz="5400"/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7394CF-B670-36F6-51EB-2758CF5C4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1481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200" dirty="0" err="1">
                <a:solidFill>
                  <a:srgbClr val="000000"/>
                </a:solidFill>
                <a:ea typeface="+mn-lt"/>
                <a:cs typeface="+mn-lt"/>
              </a:rPr>
              <a:t>self-directed</a:t>
            </a: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i-FI" sz="2200" dirty="0" err="1">
                <a:solidFill>
                  <a:srgbClr val="000000"/>
                </a:solidFill>
                <a:ea typeface="+mn-lt"/>
                <a:cs typeface="+mn-lt"/>
              </a:rPr>
              <a:t>learning</a:t>
            </a: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i-FI" sz="2200" dirty="0" err="1">
                <a:solidFill>
                  <a:srgbClr val="000000"/>
                </a:solidFill>
                <a:ea typeface="+mn-lt"/>
                <a:cs typeface="+mn-lt"/>
              </a:rPr>
              <a:t>fosters</a:t>
            </a: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:</a:t>
            </a:r>
            <a:endParaRPr lang="fi-FI" dirty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/>
            <a:r>
              <a:rPr lang="fi-FI" sz="2200" dirty="0" err="1">
                <a:solidFill>
                  <a:srgbClr val="000000"/>
                </a:solidFill>
                <a:ea typeface="+mn-lt"/>
                <a:cs typeface="+mn-lt"/>
              </a:rPr>
              <a:t>Independence</a:t>
            </a:r>
            <a:endParaRPr lang="fi-FI" dirty="0" err="1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/>
            <a:r>
              <a:rPr lang="fi-FI" sz="2200" err="1">
                <a:solidFill>
                  <a:srgbClr val="000000"/>
                </a:solidFill>
                <a:ea typeface="+mn-lt"/>
                <a:cs typeface="+mn-lt"/>
              </a:rPr>
              <a:t>self-motivation</a:t>
            </a: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fi-FI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/>
            <a:r>
              <a:rPr lang="fi-FI" sz="2200" err="1">
                <a:solidFill>
                  <a:srgbClr val="000000"/>
                </a:solidFill>
                <a:ea typeface="+mn-lt"/>
                <a:cs typeface="+mn-lt"/>
              </a:rPr>
              <a:t>metacognitive</a:t>
            </a: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i-FI" sz="2200" err="1">
                <a:solidFill>
                  <a:srgbClr val="000000"/>
                </a:solidFill>
                <a:ea typeface="+mn-lt"/>
                <a:cs typeface="+mn-lt"/>
              </a:rPr>
              <a:t>abilities</a:t>
            </a: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. </a:t>
            </a:r>
            <a:endParaRPr lang="fi-FI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i-FI" sz="22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2200" b="1" err="1">
                <a:solidFill>
                  <a:srgbClr val="000000"/>
                </a:solidFill>
                <a:ea typeface="+mn-lt"/>
                <a:cs typeface="+mn-lt"/>
              </a:rPr>
              <a:t>Both</a:t>
            </a:r>
            <a:r>
              <a:rPr lang="fi-FI" sz="22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i-FI" sz="2200" b="1" err="1">
                <a:solidFill>
                  <a:srgbClr val="000000"/>
                </a:solidFill>
                <a:ea typeface="+mn-lt"/>
                <a:cs typeface="+mn-lt"/>
              </a:rPr>
              <a:t>approaches</a:t>
            </a:r>
            <a:r>
              <a:rPr lang="fi-FI" sz="22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i-FI" sz="2200" b="1" err="1">
                <a:solidFill>
                  <a:srgbClr val="000000"/>
                </a:solidFill>
                <a:ea typeface="+mn-lt"/>
                <a:cs typeface="+mn-lt"/>
              </a:rPr>
              <a:t>are</a:t>
            </a:r>
            <a:r>
              <a:rPr lang="fi-FI" sz="22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i-FI" sz="2200" b="1" err="1">
                <a:solidFill>
                  <a:srgbClr val="000000"/>
                </a:solidFill>
                <a:ea typeface="+mn-lt"/>
                <a:cs typeface="+mn-lt"/>
              </a:rPr>
              <a:t>valuable</a:t>
            </a:r>
            <a:r>
              <a:rPr lang="fi-FI" sz="2200" b="1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fi-FI" sz="2200" b="1" err="1">
                <a:solidFill>
                  <a:srgbClr val="000000"/>
                </a:solidFill>
                <a:ea typeface="+mn-lt"/>
                <a:cs typeface="+mn-lt"/>
              </a:rPr>
              <a:t>promoting</a:t>
            </a:r>
            <a:r>
              <a:rPr lang="fi-FI" sz="22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i-FI" sz="2200" b="1" err="1">
                <a:solidFill>
                  <a:srgbClr val="000000"/>
                </a:solidFill>
                <a:ea typeface="+mn-lt"/>
                <a:cs typeface="+mn-lt"/>
              </a:rPr>
              <a:t>deeper</a:t>
            </a:r>
            <a:r>
              <a:rPr lang="fi-FI" sz="22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i-FI" sz="2200" b="1" err="1">
                <a:solidFill>
                  <a:srgbClr val="000000"/>
                </a:solidFill>
                <a:ea typeface="+mn-lt"/>
                <a:cs typeface="+mn-lt"/>
              </a:rPr>
              <a:t>learning</a:t>
            </a:r>
            <a:r>
              <a:rPr lang="fi-FI" sz="2200" b="1" dirty="0">
                <a:solidFill>
                  <a:srgbClr val="000000"/>
                </a:solidFill>
                <a:ea typeface="+mn-lt"/>
                <a:cs typeface="+mn-lt"/>
              </a:rPr>
              <a:t> and </a:t>
            </a:r>
            <a:r>
              <a:rPr lang="fi-FI" sz="2200" b="1" err="1">
                <a:solidFill>
                  <a:srgbClr val="000000"/>
                </a:solidFill>
                <a:ea typeface="+mn-lt"/>
                <a:cs typeface="+mn-lt"/>
              </a:rPr>
              <a:t>preparing</a:t>
            </a:r>
            <a:r>
              <a:rPr lang="fi-FI" sz="22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i-FI" sz="2200" b="1" err="1">
                <a:solidFill>
                  <a:srgbClr val="000000"/>
                </a:solidFill>
                <a:ea typeface="+mn-lt"/>
                <a:cs typeface="+mn-lt"/>
              </a:rPr>
              <a:t>students</a:t>
            </a:r>
            <a:r>
              <a:rPr lang="fi-FI" sz="2200" b="1" dirty="0">
                <a:solidFill>
                  <a:srgbClr val="000000"/>
                </a:solidFill>
                <a:ea typeface="+mn-lt"/>
                <a:cs typeface="+mn-lt"/>
              </a:rPr>
              <a:t> for </a:t>
            </a:r>
            <a:r>
              <a:rPr lang="fi-FI" sz="2200" b="1" err="1">
                <a:solidFill>
                  <a:srgbClr val="000000"/>
                </a:solidFill>
                <a:ea typeface="+mn-lt"/>
                <a:cs typeface="+mn-lt"/>
              </a:rPr>
              <a:t>future</a:t>
            </a:r>
            <a:r>
              <a:rPr lang="fi-FI" sz="22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i-FI" sz="2200" b="1" err="1">
                <a:solidFill>
                  <a:srgbClr val="000000"/>
                </a:solidFill>
                <a:ea typeface="+mn-lt"/>
                <a:cs typeface="+mn-lt"/>
              </a:rPr>
              <a:t>success</a:t>
            </a:r>
            <a:r>
              <a:rPr lang="fi-FI" sz="2200" b="1" dirty="0">
                <a:solidFill>
                  <a:srgbClr val="000000"/>
                </a:solidFill>
                <a:ea typeface="+mn-lt"/>
                <a:cs typeface="+mn-lt"/>
              </a:rPr>
              <a:t>!</a:t>
            </a:r>
            <a:endParaRPr lang="fi-FI" sz="2200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Kuva 4" descr="Nainen istumassa puupöydällä, kuulokkeet päässään, työskentelee kannettavalla tietokoneella">
            <a:extLst>
              <a:ext uri="{FF2B5EF4-FFF2-40B4-BE49-F238E27FC236}">
                <a16:creationId xmlns:a16="http://schemas.microsoft.com/office/drawing/2014/main" id="{9967F89A-AE46-D738-B128-69E7A26D5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373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77DF81-CD2D-056E-5CE8-68D2EF07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solidFill>
                  <a:srgbClr val="000000"/>
                </a:solidFill>
                <a:ea typeface="+mj-lt"/>
                <a:cs typeface="+mj-lt"/>
              </a:rPr>
              <a:t>Creating</a:t>
            </a:r>
            <a:r>
              <a:rPr lang="fi-FI" dirty="0">
                <a:solidFill>
                  <a:srgbClr val="000000"/>
                </a:solidFill>
                <a:ea typeface="+mj-lt"/>
                <a:cs typeface="+mj-lt"/>
              </a:rPr>
              <a:t> a </a:t>
            </a:r>
            <a:r>
              <a:rPr lang="fi-FI" dirty="0" err="1">
                <a:solidFill>
                  <a:srgbClr val="000000"/>
                </a:solidFill>
                <a:ea typeface="+mj-lt"/>
                <a:cs typeface="+mj-lt"/>
              </a:rPr>
              <a:t>Supportive</a:t>
            </a:r>
            <a:r>
              <a:rPr lang="fi-FI" dirty="0">
                <a:solidFill>
                  <a:srgbClr val="000000"/>
                </a:solidFill>
                <a:ea typeface="+mj-lt"/>
                <a:cs typeface="+mj-lt"/>
              </a:rPr>
              <a:t> Digital Learning Environment</a:t>
            </a:r>
            <a:endParaRPr lang="fi-FI" dirty="0"/>
          </a:p>
        </p:txBody>
      </p:sp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833D51F0-A8B1-E7B7-A952-DB5E335CF4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50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4BC06D-7918-9DB5-A977-50203CB2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i-FI" sz="3400">
                <a:solidFill>
                  <a:srgbClr val="FFFFFF"/>
                </a:solidFill>
                <a:ea typeface="+mj-lt"/>
                <a:cs typeface="+mj-lt"/>
              </a:rPr>
              <a:t>Integrating Digital Practices into Teaching and Learning</a:t>
            </a:r>
            <a:endParaRPr lang="fi-FI" sz="3400">
              <a:solidFill>
                <a:srgbClr val="FFFFFF"/>
              </a:solidFill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F39C6B1-1793-814B-1429-13E426A82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62138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57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72716B-BF71-227A-5E28-BF53B3F3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Kättely">
            <a:extLst>
              <a:ext uri="{FF2B5EF4-FFF2-40B4-BE49-F238E27FC236}">
                <a16:creationId xmlns:a16="http://schemas.microsoft.com/office/drawing/2014/main" id="{209A8F0F-51A8-A38E-D4BD-29A71F9F3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4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Good Digital Practices on Facilitating Collaborative and Self-Directed Learning</vt:lpstr>
      <vt:lpstr>Online learning environments</vt:lpstr>
      <vt:lpstr>Collaborative learning</vt:lpstr>
      <vt:lpstr>Self-directed learning</vt:lpstr>
      <vt:lpstr>Creating a Supportive Digital Learning Environment</vt:lpstr>
      <vt:lpstr>Integrating Digital Practices into Teaching and Learning</vt:lpstr>
      <vt:lpstr>Thank you!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75</cp:revision>
  <dcterms:created xsi:type="dcterms:W3CDTF">2023-11-21T06:31:53Z</dcterms:created>
  <dcterms:modified xsi:type="dcterms:W3CDTF">2023-11-21T06:45:38Z</dcterms:modified>
</cp:coreProperties>
</file>