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43B7D4-34A3-436A-A0AF-F47D9C1BE57A}" v="312" dt="2023-11-20T04:47:36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20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12C15-F556-45EE-A9F3-906A0F6A32D9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1CA303B-F241-48B2-BDEC-D7DF14E769D1}">
      <dgm:prSet/>
      <dgm:spPr/>
      <dgm:t>
        <a:bodyPr/>
        <a:lstStyle/>
        <a:p>
          <a:r>
            <a:rPr lang="fi-FI" b="1" dirty="0" err="1"/>
            <a:t>Align</a:t>
          </a:r>
          <a:r>
            <a:rPr lang="fi-FI" b="1" dirty="0"/>
            <a:t> </a:t>
          </a:r>
          <a:r>
            <a:rPr lang="fi-FI" b="1" dirty="0" err="1"/>
            <a:t>technology</a:t>
          </a:r>
          <a:r>
            <a:rPr lang="fi-FI" b="1" dirty="0"/>
            <a:t> </a:t>
          </a:r>
          <a:r>
            <a:rPr lang="fi-FI" b="1" dirty="0" err="1"/>
            <a:t>with</a:t>
          </a:r>
          <a:r>
            <a:rPr lang="fi-FI" b="1" dirty="0"/>
            <a:t> </a:t>
          </a:r>
          <a:r>
            <a:rPr lang="fi-FI" b="1" dirty="0" err="1"/>
            <a:t>learning</a:t>
          </a:r>
          <a:r>
            <a:rPr lang="fi-FI" b="1" dirty="0"/>
            <a:t> </a:t>
          </a:r>
          <a:r>
            <a:rPr lang="fi-FI" b="1" dirty="0" err="1"/>
            <a:t>goals</a:t>
          </a:r>
          <a:r>
            <a:rPr lang="fi-FI" b="1" dirty="0">
              <a:latin typeface="Calibri Light" panose="020F0302020204030204"/>
            </a:rPr>
            <a:t>.</a:t>
          </a:r>
          <a:endParaRPr lang="fi-FI" b="1" dirty="0"/>
        </a:p>
      </dgm:t>
    </dgm:pt>
    <dgm:pt modelId="{E118FDDC-0BBF-4951-948F-697920826EC0}" type="parTrans" cxnId="{4301F945-99AB-475E-B371-0F97FB23441A}">
      <dgm:prSet/>
      <dgm:spPr/>
      <dgm:t>
        <a:bodyPr/>
        <a:lstStyle/>
        <a:p>
          <a:endParaRPr lang="en-US"/>
        </a:p>
      </dgm:t>
    </dgm:pt>
    <dgm:pt modelId="{68A540FE-CDE1-47BB-8C72-AAD14277578F}" type="sibTrans" cxnId="{4301F945-99AB-475E-B371-0F97FB23441A}">
      <dgm:prSet/>
      <dgm:spPr/>
      <dgm:t>
        <a:bodyPr/>
        <a:lstStyle/>
        <a:p>
          <a:endParaRPr lang="en-US"/>
        </a:p>
      </dgm:t>
    </dgm:pt>
    <dgm:pt modelId="{E9C6A72E-944E-4C8F-8DFA-9B015BAAD423}">
      <dgm:prSet/>
      <dgm:spPr/>
      <dgm:t>
        <a:bodyPr/>
        <a:lstStyle/>
        <a:p>
          <a:r>
            <a:rPr lang="fi-FI" dirty="0"/>
            <a:t>Technology </a:t>
          </a:r>
          <a:r>
            <a:rPr lang="fi-FI" dirty="0" err="1"/>
            <a:t>should</a:t>
          </a:r>
          <a:r>
            <a:rPr lang="fi-FI" dirty="0"/>
            <a:t> </a:t>
          </a:r>
          <a:r>
            <a:rPr lang="fi-FI" dirty="0" err="1"/>
            <a:t>seamlessly</a:t>
          </a:r>
          <a:r>
            <a:rPr lang="fi-FI" dirty="0"/>
            <a:t> </a:t>
          </a:r>
          <a:r>
            <a:rPr lang="fi-FI" dirty="0" err="1"/>
            <a:t>integrate</a:t>
          </a:r>
          <a:r>
            <a:rPr lang="fi-FI" dirty="0"/>
            <a:t> </a:t>
          </a:r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specific</a:t>
          </a:r>
          <a:r>
            <a:rPr lang="fi-FI" dirty="0"/>
            <a:t> </a:t>
          </a:r>
          <a:r>
            <a:rPr lang="fi-FI" dirty="0" err="1"/>
            <a:t>learning</a:t>
          </a:r>
          <a:r>
            <a:rPr lang="fi-FI" dirty="0"/>
            <a:t> </a:t>
          </a:r>
          <a:r>
            <a:rPr lang="fi-FI" dirty="0" err="1"/>
            <a:t>objectives</a:t>
          </a:r>
          <a:r>
            <a:rPr lang="fi-FI" dirty="0"/>
            <a:t> of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lesson</a:t>
          </a:r>
          <a:r>
            <a:rPr lang="fi-FI" dirty="0"/>
            <a:t> </a:t>
          </a:r>
          <a:r>
            <a:rPr lang="fi-FI" dirty="0" err="1"/>
            <a:t>or</a:t>
          </a:r>
          <a:r>
            <a:rPr lang="fi-FI" dirty="0"/>
            <a:t> </a:t>
          </a:r>
          <a:r>
            <a:rPr lang="fi-FI" dirty="0" err="1"/>
            <a:t>unit</a:t>
          </a:r>
          <a:r>
            <a:rPr lang="fi-FI" dirty="0"/>
            <a:t>.</a:t>
          </a:r>
          <a:endParaRPr lang="en-US" dirty="0"/>
        </a:p>
      </dgm:t>
    </dgm:pt>
    <dgm:pt modelId="{6C2973FB-1160-4B07-8B05-B676373C25B0}" type="parTrans" cxnId="{34FB472D-95D6-4EEF-9685-E4B86FB4BABC}">
      <dgm:prSet/>
      <dgm:spPr/>
      <dgm:t>
        <a:bodyPr/>
        <a:lstStyle/>
        <a:p>
          <a:endParaRPr lang="en-US"/>
        </a:p>
      </dgm:t>
    </dgm:pt>
    <dgm:pt modelId="{43BFD989-B66D-47AA-BF03-0751B6E6F01C}" type="sibTrans" cxnId="{34FB472D-95D6-4EEF-9685-E4B86FB4BABC}">
      <dgm:prSet/>
      <dgm:spPr/>
      <dgm:t>
        <a:bodyPr/>
        <a:lstStyle/>
        <a:p>
          <a:endParaRPr lang="en-US"/>
        </a:p>
      </dgm:t>
    </dgm:pt>
    <dgm:pt modelId="{7ABE2346-B177-469C-9F94-D9F01C8C5C00}" type="pres">
      <dgm:prSet presAssocID="{C6412C15-F556-45EE-A9F3-906A0F6A32D9}" presName="outerComposite" presStyleCnt="0">
        <dgm:presLayoutVars>
          <dgm:chMax val="5"/>
          <dgm:dir/>
          <dgm:resizeHandles val="exact"/>
        </dgm:presLayoutVars>
      </dgm:prSet>
      <dgm:spPr/>
    </dgm:pt>
    <dgm:pt modelId="{13115F45-BFEE-48A0-8708-EFB00064548C}" type="pres">
      <dgm:prSet presAssocID="{C6412C15-F556-45EE-A9F3-906A0F6A32D9}" presName="dummyMaxCanvas" presStyleCnt="0">
        <dgm:presLayoutVars/>
      </dgm:prSet>
      <dgm:spPr/>
    </dgm:pt>
    <dgm:pt modelId="{C59B2435-2EFC-46F8-B558-18D5B5DD440F}" type="pres">
      <dgm:prSet presAssocID="{C6412C15-F556-45EE-A9F3-906A0F6A32D9}" presName="TwoNodes_1" presStyleLbl="node1" presStyleIdx="0" presStyleCnt="2">
        <dgm:presLayoutVars>
          <dgm:bulletEnabled val="1"/>
        </dgm:presLayoutVars>
      </dgm:prSet>
      <dgm:spPr/>
    </dgm:pt>
    <dgm:pt modelId="{CBD14639-0F62-4007-BA2C-E339A6A203C7}" type="pres">
      <dgm:prSet presAssocID="{C6412C15-F556-45EE-A9F3-906A0F6A32D9}" presName="TwoNodes_2" presStyleLbl="node1" presStyleIdx="1" presStyleCnt="2">
        <dgm:presLayoutVars>
          <dgm:bulletEnabled val="1"/>
        </dgm:presLayoutVars>
      </dgm:prSet>
      <dgm:spPr/>
    </dgm:pt>
    <dgm:pt modelId="{9E936C58-1097-477C-A36D-E2DBC3515B25}" type="pres">
      <dgm:prSet presAssocID="{C6412C15-F556-45EE-A9F3-906A0F6A32D9}" presName="TwoConn_1-2" presStyleLbl="fgAccFollowNode1" presStyleIdx="0" presStyleCnt="1">
        <dgm:presLayoutVars>
          <dgm:bulletEnabled val="1"/>
        </dgm:presLayoutVars>
      </dgm:prSet>
      <dgm:spPr/>
    </dgm:pt>
    <dgm:pt modelId="{32F40B2E-A748-4F1B-BFCE-E095C44DD41C}" type="pres">
      <dgm:prSet presAssocID="{C6412C15-F556-45EE-A9F3-906A0F6A32D9}" presName="TwoNodes_1_text" presStyleLbl="node1" presStyleIdx="1" presStyleCnt="2">
        <dgm:presLayoutVars>
          <dgm:bulletEnabled val="1"/>
        </dgm:presLayoutVars>
      </dgm:prSet>
      <dgm:spPr/>
    </dgm:pt>
    <dgm:pt modelId="{E1708A49-6783-4E95-93D6-24D3B1EB827D}" type="pres">
      <dgm:prSet presAssocID="{C6412C15-F556-45EE-A9F3-906A0F6A32D9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4FB472D-95D6-4EEF-9685-E4B86FB4BABC}" srcId="{C6412C15-F556-45EE-A9F3-906A0F6A32D9}" destId="{E9C6A72E-944E-4C8F-8DFA-9B015BAAD423}" srcOrd="1" destOrd="0" parTransId="{6C2973FB-1160-4B07-8B05-B676373C25B0}" sibTransId="{43BFD989-B66D-47AA-BF03-0751B6E6F01C}"/>
    <dgm:cxn modelId="{4301F945-99AB-475E-B371-0F97FB23441A}" srcId="{C6412C15-F556-45EE-A9F3-906A0F6A32D9}" destId="{91CA303B-F241-48B2-BDEC-D7DF14E769D1}" srcOrd="0" destOrd="0" parTransId="{E118FDDC-0BBF-4951-948F-697920826EC0}" sibTransId="{68A540FE-CDE1-47BB-8C72-AAD14277578F}"/>
    <dgm:cxn modelId="{C1278354-3B23-4F96-8FE5-795D77FDA016}" type="presOf" srcId="{E9C6A72E-944E-4C8F-8DFA-9B015BAAD423}" destId="{E1708A49-6783-4E95-93D6-24D3B1EB827D}" srcOrd="1" destOrd="0" presId="urn:microsoft.com/office/officeart/2005/8/layout/vProcess5"/>
    <dgm:cxn modelId="{6D678357-2612-4C63-9428-BA7449EEC4DA}" type="presOf" srcId="{91CA303B-F241-48B2-BDEC-D7DF14E769D1}" destId="{C59B2435-2EFC-46F8-B558-18D5B5DD440F}" srcOrd="0" destOrd="0" presId="urn:microsoft.com/office/officeart/2005/8/layout/vProcess5"/>
    <dgm:cxn modelId="{C4500C8D-8742-410F-9EFE-FE465F1E8C9C}" type="presOf" srcId="{91CA303B-F241-48B2-BDEC-D7DF14E769D1}" destId="{32F40B2E-A748-4F1B-BFCE-E095C44DD41C}" srcOrd="1" destOrd="0" presId="urn:microsoft.com/office/officeart/2005/8/layout/vProcess5"/>
    <dgm:cxn modelId="{8259AF90-2F02-48A7-889A-C16222E2776D}" type="presOf" srcId="{68A540FE-CDE1-47BB-8C72-AAD14277578F}" destId="{9E936C58-1097-477C-A36D-E2DBC3515B25}" srcOrd="0" destOrd="0" presId="urn:microsoft.com/office/officeart/2005/8/layout/vProcess5"/>
    <dgm:cxn modelId="{924F1EAF-B4CC-40D8-96BD-5372A1937D87}" type="presOf" srcId="{C6412C15-F556-45EE-A9F3-906A0F6A32D9}" destId="{7ABE2346-B177-469C-9F94-D9F01C8C5C00}" srcOrd="0" destOrd="0" presId="urn:microsoft.com/office/officeart/2005/8/layout/vProcess5"/>
    <dgm:cxn modelId="{84F254B2-E991-4D9C-8FA1-8B6C0C2B354A}" type="presOf" srcId="{E9C6A72E-944E-4C8F-8DFA-9B015BAAD423}" destId="{CBD14639-0F62-4007-BA2C-E339A6A203C7}" srcOrd="0" destOrd="0" presId="urn:microsoft.com/office/officeart/2005/8/layout/vProcess5"/>
    <dgm:cxn modelId="{E837912E-536D-4D42-B832-2D96473E2FC3}" type="presParOf" srcId="{7ABE2346-B177-469C-9F94-D9F01C8C5C00}" destId="{13115F45-BFEE-48A0-8708-EFB00064548C}" srcOrd="0" destOrd="0" presId="urn:microsoft.com/office/officeart/2005/8/layout/vProcess5"/>
    <dgm:cxn modelId="{B935012C-5B29-415F-9F89-16B295FF696D}" type="presParOf" srcId="{7ABE2346-B177-469C-9F94-D9F01C8C5C00}" destId="{C59B2435-2EFC-46F8-B558-18D5B5DD440F}" srcOrd="1" destOrd="0" presId="urn:microsoft.com/office/officeart/2005/8/layout/vProcess5"/>
    <dgm:cxn modelId="{B524475B-F5AA-4FDB-9E0D-B8BFA653EA0E}" type="presParOf" srcId="{7ABE2346-B177-469C-9F94-D9F01C8C5C00}" destId="{CBD14639-0F62-4007-BA2C-E339A6A203C7}" srcOrd="2" destOrd="0" presId="urn:microsoft.com/office/officeart/2005/8/layout/vProcess5"/>
    <dgm:cxn modelId="{2F961504-8A2C-4009-A0A9-002470FA6F18}" type="presParOf" srcId="{7ABE2346-B177-469C-9F94-D9F01C8C5C00}" destId="{9E936C58-1097-477C-A36D-E2DBC3515B25}" srcOrd="3" destOrd="0" presId="urn:microsoft.com/office/officeart/2005/8/layout/vProcess5"/>
    <dgm:cxn modelId="{3F15B1D2-EBB4-44A6-8A73-01B0D92885B8}" type="presParOf" srcId="{7ABE2346-B177-469C-9F94-D9F01C8C5C00}" destId="{32F40B2E-A748-4F1B-BFCE-E095C44DD41C}" srcOrd="4" destOrd="0" presId="urn:microsoft.com/office/officeart/2005/8/layout/vProcess5"/>
    <dgm:cxn modelId="{7FC7DECC-D0D1-46EB-947C-2611ACD275FE}" type="presParOf" srcId="{7ABE2346-B177-469C-9F94-D9F01C8C5C00}" destId="{E1708A49-6783-4E95-93D6-24D3B1EB827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EB24D7-172C-42EB-B041-CE2785D5E7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007A36B-1440-473C-A4CC-8273D09D1ABF}">
      <dgm:prSet/>
      <dgm:spPr/>
      <dgm:t>
        <a:bodyPr/>
        <a:lstStyle/>
        <a:p>
          <a:r>
            <a:rPr lang="fi-FI"/>
            <a:t>Technology as a facilitator, not a replacement</a:t>
          </a:r>
          <a:endParaRPr lang="en-US"/>
        </a:p>
      </dgm:t>
    </dgm:pt>
    <dgm:pt modelId="{35AD18A1-4CDB-4BC1-9500-A6278ABDA452}" type="parTrans" cxnId="{4A5DA02B-9666-46F2-818E-2EE55B864E76}">
      <dgm:prSet/>
      <dgm:spPr/>
      <dgm:t>
        <a:bodyPr/>
        <a:lstStyle/>
        <a:p>
          <a:endParaRPr lang="en-US"/>
        </a:p>
      </dgm:t>
    </dgm:pt>
    <dgm:pt modelId="{6EF897DA-945F-451E-BE60-67FFED49CFDE}" type="sibTrans" cxnId="{4A5DA02B-9666-46F2-818E-2EE55B864E76}">
      <dgm:prSet/>
      <dgm:spPr/>
      <dgm:t>
        <a:bodyPr/>
        <a:lstStyle/>
        <a:p>
          <a:endParaRPr lang="en-US"/>
        </a:p>
      </dgm:t>
    </dgm:pt>
    <dgm:pt modelId="{A17F9955-48D2-4138-AFD4-1414B0E43E79}">
      <dgm:prSet/>
      <dgm:spPr/>
      <dgm:t>
        <a:bodyPr/>
        <a:lstStyle/>
        <a:p>
          <a:r>
            <a:rPr lang="fi-FI"/>
            <a:t>Purposeful integration, not a mere trend</a:t>
          </a:r>
          <a:endParaRPr lang="en-US"/>
        </a:p>
      </dgm:t>
    </dgm:pt>
    <dgm:pt modelId="{1B6CE25F-A24C-4A54-BFB4-9A970A61D4A1}" type="parTrans" cxnId="{0C73CB2E-7CC3-4690-8E96-0DF27AC04AFF}">
      <dgm:prSet/>
      <dgm:spPr/>
      <dgm:t>
        <a:bodyPr/>
        <a:lstStyle/>
        <a:p>
          <a:endParaRPr lang="en-US"/>
        </a:p>
      </dgm:t>
    </dgm:pt>
    <dgm:pt modelId="{0374699F-094F-4BCB-A042-98F7F727A69A}" type="sibTrans" cxnId="{0C73CB2E-7CC3-4690-8E96-0DF27AC04AFF}">
      <dgm:prSet/>
      <dgm:spPr/>
      <dgm:t>
        <a:bodyPr/>
        <a:lstStyle/>
        <a:p>
          <a:endParaRPr lang="en-US"/>
        </a:p>
      </dgm:t>
    </dgm:pt>
    <dgm:pt modelId="{FD6877C1-CCC2-4476-AAD1-23754F086678}">
      <dgm:prSet/>
      <dgm:spPr/>
      <dgm:t>
        <a:bodyPr/>
        <a:lstStyle/>
        <a:p>
          <a:r>
            <a:rPr lang="fi-FI"/>
            <a:t>Continuous evaluation and adaptation</a:t>
          </a:r>
          <a:endParaRPr lang="en-US"/>
        </a:p>
      </dgm:t>
    </dgm:pt>
    <dgm:pt modelId="{AEF89671-5D5E-43EB-B36F-1AC3B179A847}" type="parTrans" cxnId="{53DCA377-4FD9-47AA-9AFC-8E237E06EA3D}">
      <dgm:prSet/>
      <dgm:spPr/>
      <dgm:t>
        <a:bodyPr/>
        <a:lstStyle/>
        <a:p>
          <a:endParaRPr lang="en-US"/>
        </a:p>
      </dgm:t>
    </dgm:pt>
    <dgm:pt modelId="{E35019DD-2341-47AB-B248-F9BB3EE721FE}" type="sibTrans" cxnId="{53DCA377-4FD9-47AA-9AFC-8E237E06EA3D}">
      <dgm:prSet/>
      <dgm:spPr/>
      <dgm:t>
        <a:bodyPr/>
        <a:lstStyle/>
        <a:p>
          <a:endParaRPr lang="en-US"/>
        </a:p>
      </dgm:t>
    </dgm:pt>
    <dgm:pt modelId="{C4DE7467-B6A3-4AB5-ABD0-07EF8E248F88}">
      <dgm:prSet/>
      <dgm:spPr/>
      <dgm:t>
        <a:bodyPr/>
        <a:lstStyle/>
        <a:p>
          <a:r>
            <a:rPr lang="fi-FI"/>
            <a:t>Professional development and support</a:t>
          </a:r>
          <a:endParaRPr lang="en-US"/>
        </a:p>
      </dgm:t>
    </dgm:pt>
    <dgm:pt modelId="{66AF7615-C753-4C9E-A069-97C03590ACF5}" type="parTrans" cxnId="{F120D941-5E70-4E77-B94D-CEF41F75DE2C}">
      <dgm:prSet/>
      <dgm:spPr/>
      <dgm:t>
        <a:bodyPr/>
        <a:lstStyle/>
        <a:p>
          <a:endParaRPr lang="en-US"/>
        </a:p>
      </dgm:t>
    </dgm:pt>
    <dgm:pt modelId="{37A0E081-3AF3-431A-B0B6-DCEEFE08EF3A}" type="sibTrans" cxnId="{F120D941-5E70-4E77-B94D-CEF41F75DE2C}">
      <dgm:prSet/>
      <dgm:spPr/>
      <dgm:t>
        <a:bodyPr/>
        <a:lstStyle/>
        <a:p>
          <a:endParaRPr lang="en-US"/>
        </a:p>
      </dgm:t>
    </dgm:pt>
    <dgm:pt modelId="{E0F85FEA-9FAE-492D-A21D-A19E871E6954}" type="pres">
      <dgm:prSet presAssocID="{53EB24D7-172C-42EB-B041-CE2785D5E7DE}" presName="root" presStyleCnt="0">
        <dgm:presLayoutVars>
          <dgm:dir/>
          <dgm:resizeHandles val="exact"/>
        </dgm:presLayoutVars>
      </dgm:prSet>
      <dgm:spPr/>
    </dgm:pt>
    <dgm:pt modelId="{6A874B86-5544-46BB-B077-0A1C2237E072}" type="pres">
      <dgm:prSet presAssocID="{4007A36B-1440-473C-A4CC-8273D09D1ABF}" presName="compNode" presStyleCnt="0"/>
      <dgm:spPr/>
    </dgm:pt>
    <dgm:pt modelId="{4B2EAFCA-642E-482B-85F6-55197A5B72BC}" type="pres">
      <dgm:prSet presAssocID="{4007A36B-1440-473C-A4CC-8273D09D1ABF}" presName="bgRect" presStyleLbl="bgShp" presStyleIdx="0" presStyleCnt="4"/>
      <dgm:spPr/>
    </dgm:pt>
    <dgm:pt modelId="{6483A053-86BA-4C9B-B86D-6AB5ABCB3674}" type="pres">
      <dgm:prSet presAssocID="{4007A36B-1440-473C-A4CC-8273D09D1AB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ttaja"/>
        </a:ext>
      </dgm:extLst>
    </dgm:pt>
    <dgm:pt modelId="{D411337C-5B83-45EA-A999-D306C0411E6A}" type="pres">
      <dgm:prSet presAssocID="{4007A36B-1440-473C-A4CC-8273D09D1ABF}" presName="spaceRect" presStyleCnt="0"/>
      <dgm:spPr/>
    </dgm:pt>
    <dgm:pt modelId="{CB45BC36-2F48-4197-B688-9087223FAB3C}" type="pres">
      <dgm:prSet presAssocID="{4007A36B-1440-473C-A4CC-8273D09D1ABF}" presName="parTx" presStyleLbl="revTx" presStyleIdx="0" presStyleCnt="4">
        <dgm:presLayoutVars>
          <dgm:chMax val="0"/>
          <dgm:chPref val="0"/>
        </dgm:presLayoutVars>
      </dgm:prSet>
      <dgm:spPr/>
    </dgm:pt>
    <dgm:pt modelId="{15E972F2-A20E-4980-99EB-AAC8785C574B}" type="pres">
      <dgm:prSet presAssocID="{6EF897DA-945F-451E-BE60-67FFED49CFDE}" presName="sibTrans" presStyleCnt="0"/>
      <dgm:spPr/>
    </dgm:pt>
    <dgm:pt modelId="{A3EC94EA-373F-4DE4-8752-A6243F546207}" type="pres">
      <dgm:prSet presAssocID="{A17F9955-48D2-4138-AFD4-1414B0E43E79}" presName="compNode" presStyleCnt="0"/>
      <dgm:spPr/>
    </dgm:pt>
    <dgm:pt modelId="{3037EEA7-EA37-4A7E-A473-778B3B30956B}" type="pres">
      <dgm:prSet presAssocID="{A17F9955-48D2-4138-AFD4-1414B0E43E79}" presName="bgRect" presStyleLbl="bgShp" presStyleIdx="1" presStyleCnt="4"/>
      <dgm:spPr/>
    </dgm:pt>
    <dgm:pt modelId="{2D3B0095-8170-4448-A693-0465F30276CE}" type="pres">
      <dgm:prSet presAssocID="{A17F9955-48D2-4138-AFD4-1414B0E43E7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önkulku"/>
        </a:ext>
      </dgm:extLst>
    </dgm:pt>
    <dgm:pt modelId="{893DF676-FB9C-4DD9-8608-2247AD0FB5B5}" type="pres">
      <dgm:prSet presAssocID="{A17F9955-48D2-4138-AFD4-1414B0E43E79}" presName="spaceRect" presStyleCnt="0"/>
      <dgm:spPr/>
    </dgm:pt>
    <dgm:pt modelId="{794A06E2-EEB7-468B-BF20-EB52CCFD552F}" type="pres">
      <dgm:prSet presAssocID="{A17F9955-48D2-4138-AFD4-1414B0E43E79}" presName="parTx" presStyleLbl="revTx" presStyleIdx="1" presStyleCnt="4">
        <dgm:presLayoutVars>
          <dgm:chMax val="0"/>
          <dgm:chPref val="0"/>
        </dgm:presLayoutVars>
      </dgm:prSet>
      <dgm:spPr/>
    </dgm:pt>
    <dgm:pt modelId="{688BDDAD-239B-4CC0-B995-CF22938E7013}" type="pres">
      <dgm:prSet presAssocID="{0374699F-094F-4BCB-A042-98F7F727A69A}" presName="sibTrans" presStyleCnt="0"/>
      <dgm:spPr/>
    </dgm:pt>
    <dgm:pt modelId="{27223D82-3989-4A1C-AF4A-B96363B42D61}" type="pres">
      <dgm:prSet presAssocID="{FD6877C1-CCC2-4476-AAD1-23754F086678}" presName="compNode" presStyleCnt="0"/>
      <dgm:spPr/>
    </dgm:pt>
    <dgm:pt modelId="{034BA17B-8A99-4699-BA5C-F6E1FAAEC531}" type="pres">
      <dgm:prSet presAssocID="{FD6877C1-CCC2-4476-AAD1-23754F086678}" presName="bgRect" presStyleLbl="bgShp" presStyleIdx="2" presStyleCnt="4"/>
      <dgm:spPr/>
    </dgm:pt>
    <dgm:pt modelId="{74C17904-7302-4D46-853B-2DB9B6063D61}" type="pres">
      <dgm:prSet presAssocID="{FD6877C1-CCC2-4476-AAD1-23754F08667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67BA946-5A30-493E-997B-C7AA9DFD854D}" type="pres">
      <dgm:prSet presAssocID="{FD6877C1-CCC2-4476-AAD1-23754F086678}" presName="spaceRect" presStyleCnt="0"/>
      <dgm:spPr/>
    </dgm:pt>
    <dgm:pt modelId="{8AC5E3D2-C206-4E14-80F4-42091549C5B6}" type="pres">
      <dgm:prSet presAssocID="{FD6877C1-CCC2-4476-AAD1-23754F086678}" presName="parTx" presStyleLbl="revTx" presStyleIdx="2" presStyleCnt="4">
        <dgm:presLayoutVars>
          <dgm:chMax val="0"/>
          <dgm:chPref val="0"/>
        </dgm:presLayoutVars>
      </dgm:prSet>
      <dgm:spPr/>
    </dgm:pt>
    <dgm:pt modelId="{E0CBAF96-8B28-454E-A917-CF627090C6BD}" type="pres">
      <dgm:prSet presAssocID="{E35019DD-2341-47AB-B248-F9BB3EE721FE}" presName="sibTrans" presStyleCnt="0"/>
      <dgm:spPr/>
    </dgm:pt>
    <dgm:pt modelId="{9CFB038F-F604-4B1D-A1FF-143BFA3DC40B}" type="pres">
      <dgm:prSet presAssocID="{C4DE7467-B6A3-4AB5-ABD0-07EF8E248F88}" presName="compNode" presStyleCnt="0"/>
      <dgm:spPr/>
    </dgm:pt>
    <dgm:pt modelId="{1B237236-6E15-4C02-85E4-EAC3B475568F}" type="pres">
      <dgm:prSet presAssocID="{C4DE7467-B6A3-4AB5-ABD0-07EF8E248F88}" presName="bgRect" presStyleLbl="bgShp" presStyleIdx="3" presStyleCnt="4"/>
      <dgm:spPr/>
    </dgm:pt>
    <dgm:pt modelId="{CE7CAE35-03B5-4DA8-AEE5-2FC0FE2AD760}" type="pres">
      <dgm:prSet presAssocID="{C4DE7467-B6A3-4AB5-ABD0-07EF8E248F8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ättely"/>
        </a:ext>
      </dgm:extLst>
    </dgm:pt>
    <dgm:pt modelId="{BED3F2B3-D4EB-46E6-982A-3925704AAC4C}" type="pres">
      <dgm:prSet presAssocID="{C4DE7467-B6A3-4AB5-ABD0-07EF8E248F88}" presName="spaceRect" presStyleCnt="0"/>
      <dgm:spPr/>
    </dgm:pt>
    <dgm:pt modelId="{F233F4B6-53BC-46E4-BA0A-40F2F6694C86}" type="pres">
      <dgm:prSet presAssocID="{C4DE7467-B6A3-4AB5-ABD0-07EF8E248F8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B3E1923-D4BD-49DF-A4D9-ACB9E86863FF}" type="presOf" srcId="{4007A36B-1440-473C-A4CC-8273D09D1ABF}" destId="{CB45BC36-2F48-4197-B688-9087223FAB3C}" srcOrd="0" destOrd="0" presId="urn:microsoft.com/office/officeart/2018/2/layout/IconVerticalSolidList"/>
    <dgm:cxn modelId="{DB38022A-595E-4EE2-B97D-8BA3DC6FF7AF}" type="presOf" srcId="{53EB24D7-172C-42EB-B041-CE2785D5E7DE}" destId="{E0F85FEA-9FAE-492D-A21D-A19E871E6954}" srcOrd="0" destOrd="0" presId="urn:microsoft.com/office/officeart/2018/2/layout/IconVerticalSolidList"/>
    <dgm:cxn modelId="{4A5DA02B-9666-46F2-818E-2EE55B864E76}" srcId="{53EB24D7-172C-42EB-B041-CE2785D5E7DE}" destId="{4007A36B-1440-473C-A4CC-8273D09D1ABF}" srcOrd="0" destOrd="0" parTransId="{35AD18A1-4CDB-4BC1-9500-A6278ABDA452}" sibTransId="{6EF897DA-945F-451E-BE60-67FFED49CFDE}"/>
    <dgm:cxn modelId="{0C73CB2E-7CC3-4690-8E96-0DF27AC04AFF}" srcId="{53EB24D7-172C-42EB-B041-CE2785D5E7DE}" destId="{A17F9955-48D2-4138-AFD4-1414B0E43E79}" srcOrd="1" destOrd="0" parTransId="{1B6CE25F-A24C-4A54-BFB4-9A970A61D4A1}" sibTransId="{0374699F-094F-4BCB-A042-98F7F727A69A}"/>
    <dgm:cxn modelId="{F120D941-5E70-4E77-B94D-CEF41F75DE2C}" srcId="{53EB24D7-172C-42EB-B041-CE2785D5E7DE}" destId="{C4DE7467-B6A3-4AB5-ABD0-07EF8E248F88}" srcOrd="3" destOrd="0" parTransId="{66AF7615-C753-4C9E-A069-97C03590ACF5}" sibTransId="{37A0E081-3AF3-431A-B0B6-DCEEFE08EF3A}"/>
    <dgm:cxn modelId="{53DCA377-4FD9-47AA-9AFC-8E237E06EA3D}" srcId="{53EB24D7-172C-42EB-B041-CE2785D5E7DE}" destId="{FD6877C1-CCC2-4476-AAD1-23754F086678}" srcOrd="2" destOrd="0" parTransId="{AEF89671-5D5E-43EB-B36F-1AC3B179A847}" sibTransId="{E35019DD-2341-47AB-B248-F9BB3EE721FE}"/>
    <dgm:cxn modelId="{27C0C37D-5F7E-4DD1-BA4A-617DF6805863}" type="presOf" srcId="{FD6877C1-CCC2-4476-AAD1-23754F086678}" destId="{8AC5E3D2-C206-4E14-80F4-42091549C5B6}" srcOrd="0" destOrd="0" presId="urn:microsoft.com/office/officeart/2018/2/layout/IconVerticalSolidList"/>
    <dgm:cxn modelId="{E9C42FD8-E9FB-4EDC-8D9C-A3EB8D6E1E59}" type="presOf" srcId="{C4DE7467-B6A3-4AB5-ABD0-07EF8E248F88}" destId="{F233F4B6-53BC-46E4-BA0A-40F2F6694C86}" srcOrd="0" destOrd="0" presId="urn:microsoft.com/office/officeart/2018/2/layout/IconVerticalSolidList"/>
    <dgm:cxn modelId="{F3C7C2FD-840B-49B1-A175-E4407BEADF66}" type="presOf" srcId="{A17F9955-48D2-4138-AFD4-1414B0E43E79}" destId="{794A06E2-EEB7-468B-BF20-EB52CCFD552F}" srcOrd="0" destOrd="0" presId="urn:microsoft.com/office/officeart/2018/2/layout/IconVerticalSolidList"/>
    <dgm:cxn modelId="{68E8D263-F790-4023-9900-DC3E8F159CAF}" type="presParOf" srcId="{E0F85FEA-9FAE-492D-A21D-A19E871E6954}" destId="{6A874B86-5544-46BB-B077-0A1C2237E072}" srcOrd="0" destOrd="0" presId="urn:microsoft.com/office/officeart/2018/2/layout/IconVerticalSolidList"/>
    <dgm:cxn modelId="{CF64D465-982D-4030-8643-514185E14D25}" type="presParOf" srcId="{6A874B86-5544-46BB-B077-0A1C2237E072}" destId="{4B2EAFCA-642E-482B-85F6-55197A5B72BC}" srcOrd="0" destOrd="0" presId="urn:microsoft.com/office/officeart/2018/2/layout/IconVerticalSolidList"/>
    <dgm:cxn modelId="{7138E3B9-A623-47AB-9E01-9F77E63418F2}" type="presParOf" srcId="{6A874B86-5544-46BB-B077-0A1C2237E072}" destId="{6483A053-86BA-4C9B-B86D-6AB5ABCB3674}" srcOrd="1" destOrd="0" presId="urn:microsoft.com/office/officeart/2018/2/layout/IconVerticalSolidList"/>
    <dgm:cxn modelId="{6D54E2AB-B846-4844-87EA-BDCD8924A81B}" type="presParOf" srcId="{6A874B86-5544-46BB-B077-0A1C2237E072}" destId="{D411337C-5B83-45EA-A999-D306C0411E6A}" srcOrd="2" destOrd="0" presId="urn:microsoft.com/office/officeart/2018/2/layout/IconVerticalSolidList"/>
    <dgm:cxn modelId="{54000D08-86FC-493E-9DA2-B4A4137E9DE4}" type="presParOf" srcId="{6A874B86-5544-46BB-B077-0A1C2237E072}" destId="{CB45BC36-2F48-4197-B688-9087223FAB3C}" srcOrd="3" destOrd="0" presId="urn:microsoft.com/office/officeart/2018/2/layout/IconVerticalSolidList"/>
    <dgm:cxn modelId="{130261DB-094A-407D-AFB8-9F71F6344028}" type="presParOf" srcId="{E0F85FEA-9FAE-492D-A21D-A19E871E6954}" destId="{15E972F2-A20E-4980-99EB-AAC8785C574B}" srcOrd="1" destOrd="0" presId="urn:microsoft.com/office/officeart/2018/2/layout/IconVerticalSolidList"/>
    <dgm:cxn modelId="{E29095E1-F6D4-4933-BC5D-8EE2E2DA2496}" type="presParOf" srcId="{E0F85FEA-9FAE-492D-A21D-A19E871E6954}" destId="{A3EC94EA-373F-4DE4-8752-A6243F546207}" srcOrd="2" destOrd="0" presId="urn:microsoft.com/office/officeart/2018/2/layout/IconVerticalSolidList"/>
    <dgm:cxn modelId="{3C7540AC-04F6-4721-8903-049382E54F62}" type="presParOf" srcId="{A3EC94EA-373F-4DE4-8752-A6243F546207}" destId="{3037EEA7-EA37-4A7E-A473-778B3B30956B}" srcOrd="0" destOrd="0" presId="urn:microsoft.com/office/officeart/2018/2/layout/IconVerticalSolidList"/>
    <dgm:cxn modelId="{6961E167-39D9-41BE-B525-9159AD9C0CB9}" type="presParOf" srcId="{A3EC94EA-373F-4DE4-8752-A6243F546207}" destId="{2D3B0095-8170-4448-A693-0465F30276CE}" srcOrd="1" destOrd="0" presId="urn:microsoft.com/office/officeart/2018/2/layout/IconVerticalSolidList"/>
    <dgm:cxn modelId="{F2F1981E-F4F4-435D-B0C3-84B5793F503B}" type="presParOf" srcId="{A3EC94EA-373F-4DE4-8752-A6243F546207}" destId="{893DF676-FB9C-4DD9-8608-2247AD0FB5B5}" srcOrd="2" destOrd="0" presId="urn:microsoft.com/office/officeart/2018/2/layout/IconVerticalSolidList"/>
    <dgm:cxn modelId="{1A23A398-3793-4CEA-AF85-CDF36A35EF61}" type="presParOf" srcId="{A3EC94EA-373F-4DE4-8752-A6243F546207}" destId="{794A06E2-EEB7-468B-BF20-EB52CCFD552F}" srcOrd="3" destOrd="0" presId="urn:microsoft.com/office/officeart/2018/2/layout/IconVerticalSolidList"/>
    <dgm:cxn modelId="{215B4F2E-E2AE-4E99-A4BF-2226A7C78338}" type="presParOf" srcId="{E0F85FEA-9FAE-492D-A21D-A19E871E6954}" destId="{688BDDAD-239B-4CC0-B995-CF22938E7013}" srcOrd="3" destOrd="0" presId="urn:microsoft.com/office/officeart/2018/2/layout/IconVerticalSolidList"/>
    <dgm:cxn modelId="{3CA93ACC-2197-41EB-AB09-B2486DF5E049}" type="presParOf" srcId="{E0F85FEA-9FAE-492D-A21D-A19E871E6954}" destId="{27223D82-3989-4A1C-AF4A-B96363B42D61}" srcOrd="4" destOrd="0" presId="urn:microsoft.com/office/officeart/2018/2/layout/IconVerticalSolidList"/>
    <dgm:cxn modelId="{E5D0660F-45C6-458D-B1CD-18CDBB24B1C0}" type="presParOf" srcId="{27223D82-3989-4A1C-AF4A-B96363B42D61}" destId="{034BA17B-8A99-4699-BA5C-F6E1FAAEC531}" srcOrd="0" destOrd="0" presId="urn:microsoft.com/office/officeart/2018/2/layout/IconVerticalSolidList"/>
    <dgm:cxn modelId="{B9653914-D219-4FCF-AD70-F47C216178A3}" type="presParOf" srcId="{27223D82-3989-4A1C-AF4A-B96363B42D61}" destId="{74C17904-7302-4D46-853B-2DB9B6063D61}" srcOrd="1" destOrd="0" presId="urn:microsoft.com/office/officeart/2018/2/layout/IconVerticalSolidList"/>
    <dgm:cxn modelId="{B9E4F2D9-FB6D-4DD8-8753-2F13CD125124}" type="presParOf" srcId="{27223D82-3989-4A1C-AF4A-B96363B42D61}" destId="{F67BA946-5A30-493E-997B-C7AA9DFD854D}" srcOrd="2" destOrd="0" presId="urn:microsoft.com/office/officeart/2018/2/layout/IconVerticalSolidList"/>
    <dgm:cxn modelId="{CB4DAF4F-7690-4791-96EB-9BFC1AB766B0}" type="presParOf" srcId="{27223D82-3989-4A1C-AF4A-B96363B42D61}" destId="{8AC5E3D2-C206-4E14-80F4-42091549C5B6}" srcOrd="3" destOrd="0" presId="urn:microsoft.com/office/officeart/2018/2/layout/IconVerticalSolidList"/>
    <dgm:cxn modelId="{6E3C3BE8-8DB4-4168-831E-64AFF1DBAC14}" type="presParOf" srcId="{E0F85FEA-9FAE-492D-A21D-A19E871E6954}" destId="{E0CBAF96-8B28-454E-A917-CF627090C6BD}" srcOrd="5" destOrd="0" presId="urn:microsoft.com/office/officeart/2018/2/layout/IconVerticalSolidList"/>
    <dgm:cxn modelId="{DC21DBD5-61E6-4C22-936F-19CE8E883024}" type="presParOf" srcId="{E0F85FEA-9FAE-492D-A21D-A19E871E6954}" destId="{9CFB038F-F604-4B1D-A1FF-143BFA3DC40B}" srcOrd="6" destOrd="0" presId="urn:microsoft.com/office/officeart/2018/2/layout/IconVerticalSolidList"/>
    <dgm:cxn modelId="{5F273F85-BCE2-41ED-8676-16034BC21FD5}" type="presParOf" srcId="{9CFB038F-F604-4B1D-A1FF-143BFA3DC40B}" destId="{1B237236-6E15-4C02-85E4-EAC3B475568F}" srcOrd="0" destOrd="0" presId="urn:microsoft.com/office/officeart/2018/2/layout/IconVerticalSolidList"/>
    <dgm:cxn modelId="{0EF71D16-FEBB-4EEA-BCE3-304CCE8DBA1B}" type="presParOf" srcId="{9CFB038F-F604-4B1D-A1FF-143BFA3DC40B}" destId="{CE7CAE35-03B5-4DA8-AEE5-2FC0FE2AD760}" srcOrd="1" destOrd="0" presId="urn:microsoft.com/office/officeart/2018/2/layout/IconVerticalSolidList"/>
    <dgm:cxn modelId="{D31BCAF9-9839-4CF6-AB0A-F01BFD6E0F91}" type="presParOf" srcId="{9CFB038F-F604-4B1D-A1FF-143BFA3DC40B}" destId="{BED3F2B3-D4EB-46E6-982A-3925704AAC4C}" srcOrd="2" destOrd="0" presId="urn:microsoft.com/office/officeart/2018/2/layout/IconVerticalSolidList"/>
    <dgm:cxn modelId="{FEDDD8ED-3A8F-41D6-9B18-ABD55349F75D}" type="presParOf" srcId="{9CFB038F-F604-4B1D-A1FF-143BFA3DC40B}" destId="{F233F4B6-53BC-46E4-BA0A-40F2F6694C8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624D4A-3825-4E21-AD55-9E4F3F5EB05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91271B2B-7674-418D-B67C-C22A5AA1EE5A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 err="1"/>
            <a:t>Choose</a:t>
          </a:r>
          <a:r>
            <a:rPr lang="fi-FI" dirty="0"/>
            <a:t> </a:t>
          </a:r>
          <a:r>
            <a:rPr lang="fi-FI" dirty="0" err="1"/>
            <a:t>tools</a:t>
          </a:r>
          <a:r>
            <a:rPr lang="fi-FI" dirty="0"/>
            <a:t> </a:t>
          </a:r>
          <a:r>
            <a:rPr lang="fi-FI" dirty="0" err="1"/>
            <a:t>thoughtfully</a:t>
          </a:r>
          <a:r>
            <a:rPr lang="fi-FI" dirty="0">
              <a:latin typeface="Calibri Light" panose="020F0302020204030204"/>
            </a:rPr>
            <a:t>. </a:t>
          </a:r>
          <a:endParaRPr lang="en-US" dirty="0"/>
        </a:p>
      </dgm:t>
    </dgm:pt>
    <dgm:pt modelId="{5EE9A0C1-01BB-4A05-BD02-B6BC049FD358}" type="parTrans" cxnId="{1DCEF4C1-D42D-4839-93C3-805FC6D495F5}">
      <dgm:prSet/>
      <dgm:spPr/>
      <dgm:t>
        <a:bodyPr/>
        <a:lstStyle/>
        <a:p>
          <a:endParaRPr lang="en-US"/>
        </a:p>
      </dgm:t>
    </dgm:pt>
    <dgm:pt modelId="{E6C0154E-7359-4175-8956-A8800DCCF088}" type="sibTrans" cxnId="{1DCEF4C1-D42D-4839-93C3-805FC6D495F5}">
      <dgm:prSet/>
      <dgm:spPr/>
      <dgm:t>
        <a:bodyPr/>
        <a:lstStyle/>
        <a:p>
          <a:endParaRPr lang="en-US"/>
        </a:p>
      </dgm:t>
    </dgm:pt>
    <dgm:pt modelId="{139C2D7A-EC5A-4375-B38D-1DD233F258B5}">
      <dgm:prSet/>
      <dgm:spPr/>
      <dgm:t>
        <a:bodyPr/>
        <a:lstStyle/>
        <a:p>
          <a:pPr>
            <a:lnSpc>
              <a:spcPct val="100000"/>
            </a:lnSpc>
          </a:pPr>
          <a:r>
            <a:rPr lang="fi-FI" dirty="0"/>
            <a:t>Select </a:t>
          </a:r>
          <a:r>
            <a:rPr lang="fi-FI" dirty="0" err="1"/>
            <a:t>digital</a:t>
          </a:r>
          <a:r>
            <a:rPr lang="fi-FI" dirty="0"/>
            <a:t> </a:t>
          </a:r>
          <a:r>
            <a:rPr lang="fi-FI" dirty="0" err="1"/>
            <a:t>tools</a:t>
          </a:r>
          <a:r>
            <a:rPr lang="fi-FI" dirty="0"/>
            <a:t> </a:t>
          </a:r>
          <a:r>
            <a:rPr lang="fi-FI" dirty="0" err="1"/>
            <a:t>that</a:t>
          </a:r>
          <a:r>
            <a:rPr lang="fi-FI" dirty="0"/>
            <a:t> </a:t>
          </a:r>
          <a:r>
            <a:rPr lang="fi-FI" dirty="0" err="1"/>
            <a:t>are</a:t>
          </a:r>
          <a:r>
            <a:rPr lang="fi-FI" dirty="0"/>
            <a:t> </a:t>
          </a:r>
          <a:r>
            <a:rPr lang="fi-FI" dirty="0" err="1"/>
            <a:t>age-appropriate</a:t>
          </a:r>
          <a:r>
            <a:rPr lang="fi-FI" dirty="0"/>
            <a:t>, </a:t>
          </a:r>
          <a:r>
            <a:rPr lang="fi-FI" dirty="0" err="1"/>
            <a:t>user-friendly</a:t>
          </a:r>
          <a:r>
            <a:rPr lang="fi-FI" dirty="0"/>
            <a:t>, and </a:t>
          </a:r>
          <a:r>
            <a:rPr lang="fi-FI" dirty="0" err="1"/>
            <a:t>aligned</a:t>
          </a:r>
          <a:r>
            <a:rPr lang="fi-FI" dirty="0"/>
            <a:t> </a:t>
          </a:r>
          <a:r>
            <a:rPr lang="fi-FI" dirty="0" err="1"/>
            <a:t>with</a:t>
          </a:r>
          <a:r>
            <a:rPr lang="fi-FI" dirty="0"/>
            <a:t> </a:t>
          </a:r>
          <a:r>
            <a:rPr lang="fi-FI" dirty="0" err="1"/>
            <a:t>student</a:t>
          </a:r>
          <a:r>
            <a:rPr lang="fi-FI" dirty="0"/>
            <a:t> </a:t>
          </a:r>
          <a:r>
            <a:rPr lang="fi-FI" dirty="0" err="1"/>
            <a:t>skill</a:t>
          </a:r>
          <a:r>
            <a:rPr lang="fi-FI" dirty="0"/>
            <a:t> </a:t>
          </a:r>
          <a:r>
            <a:rPr lang="fi-FI" dirty="0" err="1"/>
            <a:t>levels</a:t>
          </a:r>
          <a:r>
            <a:rPr lang="fi-FI" dirty="0"/>
            <a:t>.</a:t>
          </a:r>
          <a:endParaRPr lang="en-US" dirty="0"/>
        </a:p>
      </dgm:t>
    </dgm:pt>
    <dgm:pt modelId="{BDA53D85-9585-4EAE-A116-6C71739B663F}" type="parTrans" cxnId="{466B6847-D893-4B3C-A17D-BE9049FDB6EA}">
      <dgm:prSet/>
      <dgm:spPr/>
      <dgm:t>
        <a:bodyPr/>
        <a:lstStyle/>
        <a:p>
          <a:endParaRPr lang="en-US"/>
        </a:p>
      </dgm:t>
    </dgm:pt>
    <dgm:pt modelId="{FCC08DA0-92F0-4EA8-9355-705BC93A92F2}" type="sibTrans" cxnId="{466B6847-D893-4B3C-A17D-BE9049FDB6EA}">
      <dgm:prSet/>
      <dgm:spPr/>
      <dgm:t>
        <a:bodyPr/>
        <a:lstStyle/>
        <a:p>
          <a:endParaRPr lang="en-US"/>
        </a:p>
      </dgm:t>
    </dgm:pt>
    <dgm:pt modelId="{3DBCE5BF-859F-49F9-8BC6-3CF02391196D}" type="pres">
      <dgm:prSet presAssocID="{EF624D4A-3825-4E21-AD55-9E4F3F5EB051}" presName="root" presStyleCnt="0">
        <dgm:presLayoutVars>
          <dgm:dir/>
          <dgm:resizeHandles val="exact"/>
        </dgm:presLayoutVars>
      </dgm:prSet>
      <dgm:spPr/>
    </dgm:pt>
    <dgm:pt modelId="{0BE6890E-C7CB-4BA2-B99B-0CF5C73359BF}" type="pres">
      <dgm:prSet presAssocID="{91271B2B-7674-418D-B67C-C22A5AA1EE5A}" presName="compNode" presStyleCnt="0"/>
      <dgm:spPr/>
    </dgm:pt>
    <dgm:pt modelId="{F3FBA424-F9DE-414E-911F-E353249B78C8}" type="pres">
      <dgm:prSet presAssocID="{91271B2B-7674-418D-B67C-C22A5AA1EE5A}" presName="bgRect" presStyleLbl="bgShp" presStyleIdx="0" presStyleCnt="2"/>
      <dgm:spPr/>
    </dgm:pt>
    <dgm:pt modelId="{9256F614-0E9D-49D7-9935-1F864806BC60}" type="pres">
      <dgm:prSet presAssocID="{91271B2B-7674-418D-B67C-C22A5AA1EE5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ökalut"/>
        </a:ext>
      </dgm:extLst>
    </dgm:pt>
    <dgm:pt modelId="{24597673-C2E8-468F-887D-EA5FCCFD5E48}" type="pres">
      <dgm:prSet presAssocID="{91271B2B-7674-418D-B67C-C22A5AA1EE5A}" presName="spaceRect" presStyleCnt="0"/>
      <dgm:spPr/>
    </dgm:pt>
    <dgm:pt modelId="{9D746613-A419-40EA-BF55-FFD71F6A1608}" type="pres">
      <dgm:prSet presAssocID="{91271B2B-7674-418D-B67C-C22A5AA1EE5A}" presName="parTx" presStyleLbl="revTx" presStyleIdx="0" presStyleCnt="2">
        <dgm:presLayoutVars>
          <dgm:chMax val="0"/>
          <dgm:chPref val="0"/>
        </dgm:presLayoutVars>
      </dgm:prSet>
      <dgm:spPr/>
    </dgm:pt>
    <dgm:pt modelId="{5D800D20-D1E8-42E4-BB43-3C6ED7C30A9A}" type="pres">
      <dgm:prSet presAssocID="{E6C0154E-7359-4175-8956-A8800DCCF088}" presName="sibTrans" presStyleCnt="0"/>
      <dgm:spPr/>
    </dgm:pt>
    <dgm:pt modelId="{4E01A7C7-1F3A-4C36-ADD1-8F38C936DC36}" type="pres">
      <dgm:prSet presAssocID="{139C2D7A-EC5A-4375-B38D-1DD233F258B5}" presName="compNode" presStyleCnt="0"/>
      <dgm:spPr/>
    </dgm:pt>
    <dgm:pt modelId="{B94EFA00-8595-4603-B14A-3E6A9192CF69}" type="pres">
      <dgm:prSet presAssocID="{139C2D7A-EC5A-4375-B38D-1DD233F258B5}" presName="bgRect" presStyleLbl="bgShp" presStyleIdx="1" presStyleCnt="2"/>
      <dgm:spPr/>
    </dgm:pt>
    <dgm:pt modelId="{9849FBEF-B3FC-440E-BE3D-0724D0F864F8}" type="pres">
      <dgm:prSet presAssocID="{139C2D7A-EC5A-4375-B38D-1DD233F258B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eball Hat"/>
        </a:ext>
      </dgm:extLst>
    </dgm:pt>
    <dgm:pt modelId="{8A5249FE-DB51-4A6A-8BC6-7914A0381B63}" type="pres">
      <dgm:prSet presAssocID="{139C2D7A-EC5A-4375-B38D-1DD233F258B5}" presName="spaceRect" presStyleCnt="0"/>
      <dgm:spPr/>
    </dgm:pt>
    <dgm:pt modelId="{90A00051-ACAD-481C-BAD0-45CEB7F8AFEA}" type="pres">
      <dgm:prSet presAssocID="{139C2D7A-EC5A-4375-B38D-1DD233F258B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66B6847-D893-4B3C-A17D-BE9049FDB6EA}" srcId="{EF624D4A-3825-4E21-AD55-9E4F3F5EB051}" destId="{139C2D7A-EC5A-4375-B38D-1DD233F258B5}" srcOrd="1" destOrd="0" parTransId="{BDA53D85-9585-4EAE-A116-6C71739B663F}" sibTransId="{FCC08DA0-92F0-4EA8-9355-705BC93A92F2}"/>
    <dgm:cxn modelId="{307D639C-982A-4F36-AE84-F0BB791D35A7}" type="presOf" srcId="{91271B2B-7674-418D-B67C-C22A5AA1EE5A}" destId="{9D746613-A419-40EA-BF55-FFD71F6A1608}" srcOrd="0" destOrd="0" presId="urn:microsoft.com/office/officeart/2018/2/layout/IconVerticalSolidList"/>
    <dgm:cxn modelId="{2A8A8DA3-D0B8-47DF-964B-6F74B3F534C0}" type="presOf" srcId="{EF624D4A-3825-4E21-AD55-9E4F3F5EB051}" destId="{3DBCE5BF-859F-49F9-8BC6-3CF02391196D}" srcOrd="0" destOrd="0" presId="urn:microsoft.com/office/officeart/2018/2/layout/IconVerticalSolidList"/>
    <dgm:cxn modelId="{1DCEF4C1-D42D-4839-93C3-805FC6D495F5}" srcId="{EF624D4A-3825-4E21-AD55-9E4F3F5EB051}" destId="{91271B2B-7674-418D-B67C-C22A5AA1EE5A}" srcOrd="0" destOrd="0" parTransId="{5EE9A0C1-01BB-4A05-BD02-B6BC049FD358}" sibTransId="{E6C0154E-7359-4175-8956-A8800DCCF088}"/>
    <dgm:cxn modelId="{1A19ADCE-98F9-46BF-ADE0-C746574D170B}" type="presOf" srcId="{139C2D7A-EC5A-4375-B38D-1DD233F258B5}" destId="{90A00051-ACAD-481C-BAD0-45CEB7F8AFEA}" srcOrd="0" destOrd="0" presId="urn:microsoft.com/office/officeart/2018/2/layout/IconVerticalSolidList"/>
    <dgm:cxn modelId="{EB30C96E-E5F7-4D34-840B-F8BA7FC48187}" type="presParOf" srcId="{3DBCE5BF-859F-49F9-8BC6-3CF02391196D}" destId="{0BE6890E-C7CB-4BA2-B99B-0CF5C73359BF}" srcOrd="0" destOrd="0" presId="urn:microsoft.com/office/officeart/2018/2/layout/IconVerticalSolidList"/>
    <dgm:cxn modelId="{8EF614C4-3D2F-4C22-B81B-44F8219701D4}" type="presParOf" srcId="{0BE6890E-C7CB-4BA2-B99B-0CF5C73359BF}" destId="{F3FBA424-F9DE-414E-911F-E353249B78C8}" srcOrd="0" destOrd="0" presId="urn:microsoft.com/office/officeart/2018/2/layout/IconVerticalSolidList"/>
    <dgm:cxn modelId="{F6FB72EC-9EDB-4031-92B8-B30774EA0CEF}" type="presParOf" srcId="{0BE6890E-C7CB-4BA2-B99B-0CF5C73359BF}" destId="{9256F614-0E9D-49D7-9935-1F864806BC60}" srcOrd="1" destOrd="0" presId="urn:microsoft.com/office/officeart/2018/2/layout/IconVerticalSolidList"/>
    <dgm:cxn modelId="{E83DD94D-810C-4FF8-949B-8DB34E10F11E}" type="presParOf" srcId="{0BE6890E-C7CB-4BA2-B99B-0CF5C73359BF}" destId="{24597673-C2E8-468F-887D-EA5FCCFD5E48}" srcOrd="2" destOrd="0" presId="urn:microsoft.com/office/officeart/2018/2/layout/IconVerticalSolidList"/>
    <dgm:cxn modelId="{5B8C3923-DD7B-4850-B6D6-9AC7D2EBFC9E}" type="presParOf" srcId="{0BE6890E-C7CB-4BA2-B99B-0CF5C73359BF}" destId="{9D746613-A419-40EA-BF55-FFD71F6A1608}" srcOrd="3" destOrd="0" presId="urn:microsoft.com/office/officeart/2018/2/layout/IconVerticalSolidList"/>
    <dgm:cxn modelId="{5C07AB77-0D9B-47CC-978C-493A748785D3}" type="presParOf" srcId="{3DBCE5BF-859F-49F9-8BC6-3CF02391196D}" destId="{5D800D20-D1E8-42E4-BB43-3C6ED7C30A9A}" srcOrd="1" destOrd="0" presId="urn:microsoft.com/office/officeart/2018/2/layout/IconVerticalSolidList"/>
    <dgm:cxn modelId="{7E0F7FE6-EDAC-4168-A69A-E28AEAA1E762}" type="presParOf" srcId="{3DBCE5BF-859F-49F9-8BC6-3CF02391196D}" destId="{4E01A7C7-1F3A-4C36-ADD1-8F38C936DC36}" srcOrd="2" destOrd="0" presId="urn:microsoft.com/office/officeart/2018/2/layout/IconVerticalSolidList"/>
    <dgm:cxn modelId="{59164CEA-96A9-4536-86F2-6D4B34D435F9}" type="presParOf" srcId="{4E01A7C7-1F3A-4C36-ADD1-8F38C936DC36}" destId="{B94EFA00-8595-4603-B14A-3E6A9192CF69}" srcOrd="0" destOrd="0" presId="urn:microsoft.com/office/officeart/2018/2/layout/IconVerticalSolidList"/>
    <dgm:cxn modelId="{D72A4FE0-DC0F-4CDF-968C-7B66B4C06CC6}" type="presParOf" srcId="{4E01A7C7-1F3A-4C36-ADD1-8F38C936DC36}" destId="{9849FBEF-B3FC-440E-BE3D-0724D0F864F8}" srcOrd="1" destOrd="0" presId="urn:microsoft.com/office/officeart/2018/2/layout/IconVerticalSolidList"/>
    <dgm:cxn modelId="{4068F394-8E80-40D0-8C0B-F347AF6F2CA0}" type="presParOf" srcId="{4E01A7C7-1F3A-4C36-ADD1-8F38C936DC36}" destId="{8A5249FE-DB51-4A6A-8BC6-7914A0381B63}" srcOrd="2" destOrd="0" presId="urn:microsoft.com/office/officeart/2018/2/layout/IconVerticalSolidList"/>
    <dgm:cxn modelId="{A192AC7D-DE7C-473B-9CFB-ECF6BE5FE605}" type="presParOf" srcId="{4E01A7C7-1F3A-4C36-ADD1-8F38C936DC36}" destId="{90A00051-ACAD-481C-BAD0-45CEB7F8AF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325860-3BDF-45A2-90AC-B81923BE265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DD51B6B-6CA4-411F-AB97-377AC0957CD9}">
      <dgm:prSet/>
      <dgm:spPr/>
      <dgm:t>
        <a:bodyPr/>
        <a:lstStyle/>
        <a:p>
          <a:r>
            <a:rPr lang="fi-FI"/>
            <a:t>Foster engagement and interaction.</a:t>
          </a:r>
          <a:endParaRPr lang="en-US"/>
        </a:p>
      </dgm:t>
    </dgm:pt>
    <dgm:pt modelId="{4C3380C4-354E-440D-9549-F831EF950E3C}" type="parTrans" cxnId="{397C267E-7282-4E9F-BDC2-2FCA685F53C6}">
      <dgm:prSet/>
      <dgm:spPr/>
      <dgm:t>
        <a:bodyPr/>
        <a:lstStyle/>
        <a:p>
          <a:endParaRPr lang="en-US"/>
        </a:p>
      </dgm:t>
    </dgm:pt>
    <dgm:pt modelId="{8FC90350-2652-47DF-9480-7A90BC138534}" type="sibTrans" cxnId="{397C267E-7282-4E9F-BDC2-2FCA685F53C6}">
      <dgm:prSet/>
      <dgm:spPr/>
      <dgm:t>
        <a:bodyPr/>
        <a:lstStyle/>
        <a:p>
          <a:endParaRPr lang="en-US"/>
        </a:p>
      </dgm:t>
    </dgm:pt>
    <dgm:pt modelId="{38395C0B-A609-4E66-AD1A-BA83CF359339}">
      <dgm:prSet/>
      <dgm:spPr/>
      <dgm:t>
        <a:bodyPr/>
        <a:lstStyle/>
        <a:p>
          <a:r>
            <a:rPr lang="fi-FI"/>
            <a:t>Utilize technology to create stimulating learning experiences that promote active participation, collaboration, and creative expression.</a:t>
          </a:r>
          <a:endParaRPr lang="en-US"/>
        </a:p>
      </dgm:t>
    </dgm:pt>
    <dgm:pt modelId="{713A933F-6E31-4B3B-B9E2-9498E0197C62}" type="parTrans" cxnId="{37B29746-807B-48A1-9527-0F4BEC8F875F}">
      <dgm:prSet/>
      <dgm:spPr/>
      <dgm:t>
        <a:bodyPr/>
        <a:lstStyle/>
        <a:p>
          <a:endParaRPr lang="en-US"/>
        </a:p>
      </dgm:t>
    </dgm:pt>
    <dgm:pt modelId="{EF50E5FA-72E6-42AF-BF08-5F4D1D9B332D}" type="sibTrans" cxnId="{37B29746-807B-48A1-9527-0F4BEC8F875F}">
      <dgm:prSet/>
      <dgm:spPr/>
      <dgm:t>
        <a:bodyPr/>
        <a:lstStyle/>
        <a:p>
          <a:endParaRPr lang="en-US"/>
        </a:p>
      </dgm:t>
    </dgm:pt>
    <dgm:pt modelId="{82D74C09-F986-4F33-A612-1F370954A0B8}" type="pres">
      <dgm:prSet presAssocID="{14325860-3BDF-45A2-90AC-B81923BE2658}" presName="root" presStyleCnt="0">
        <dgm:presLayoutVars>
          <dgm:dir/>
          <dgm:resizeHandles val="exact"/>
        </dgm:presLayoutVars>
      </dgm:prSet>
      <dgm:spPr/>
    </dgm:pt>
    <dgm:pt modelId="{FE4BA180-F8C6-45BC-A34F-26B7FDA81701}" type="pres">
      <dgm:prSet presAssocID="{7DD51B6B-6CA4-411F-AB97-377AC0957CD9}" presName="compNode" presStyleCnt="0"/>
      <dgm:spPr/>
    </dgm:pt>
    <dgm:pt modelId="{F033FFE9-36FC-47E7-A6F6-8A8FC071444B}" type="pres">
      <dgm:prSet presAssocID="{7DD51B6B-6CA4-411F-AB97-377AC0957CD9}" presName="bgRect" presStyleLbl="bgShp" presStyleIdx="0" presStyleCnt="2"/>
      <dgm:spPr/>
    </dgm:pt>
    <dgm:pt modelId="{7F765235-6E37-49C2-991E-9E9A6A6484D8}" type="pres">
      <dgm:prSet presAssocID="{7DD51B6B-6CA4-411F-AB97-377AC0957CD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ial Network"/>
        </a:ext>
      </dgm:extLst>
    </dgm:pt>
    <dgm:pt modelId="{B7892F50-F09E-484C-B1E7-89C08548B08A}" type="pres">
      <dgm:prSet presAssocID="{7DD51B6B-6CA4-411F-AB97-377AC0957CD9}" presName="spaceRect" presStyleCnt="0"/>
      <dgm:spPr/>
    </dgm:pt>
    <dgm:pt modelId="{C6811FAB-48E9-4337-9BC7-152779C855CC}" type="pres">
      <dgm:prSet presAssocID="{7DD51B6B-6CA4-411F-AB97-377AC0957CD9}" presName="parTx" presStyleLbl="revTx" presStyleIdx="0" presStyleCnt="2">
        <dgm:presLayoutVars>
          <dgm:chMax val="0"/>
          <dgm:chPref val="0"/>
        </dgm:presLayoutVars>
      </dgm:prSet>
      <dgm:spPr/>
    </dgm:pt>
    <dgm:pt modelId="{7D65CD1D-3460-403D-AC86-6BE5D234597D}" type="pres">
      <dgm:prSet presAssocID="{8FC90350-2652-47DF-9480-7A90BC138534}" presName="sibTrans" presStyleCnt="0"/>
      <dgm:spPr/>
    </dgm:pt>
    <dgm:pt modelId="{798737B4-3D8A-4344-891B-CCC71B8B608D}" type="pres">
      <dgm:prSet presAssocID="{38395C0B-A609-4E66-AD1A-BA83CF359339}" presName="compNode" presStyleCnt="0"/>
      <dgm:spPr/>
    </dgm:pt>
    <dgm:pt modelId="{AFCAB4D8-FA74-4A05-AB2A-46459DCF6F23}" type="pres">
      <dgm:prSet presAssocID="{38395C0B-A609-4E66-AD1A-BA83CF359339}" presName="bgRect" presStyleLbl="bgShp" presStyleIdx="1" presStyleCnt="2"/>
      <dgm:spPr/>
    </dgm:pt>
    <dgm:pt modelId="{5C1902D5-A0F3-4D5E-9911-E12585C1B910}" type="pres">
      <dgm:prSet presAssocID="{38395C0B-A609-4E66-AD1A-BA83CF35933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CF8A3EA5-05E4-48B3-AAB4-415A3ADA4FDD}" type="pres">
      <dgm:prSet presAssocID="{38395C0B-A609-4E66-AD1A-BA83CF359339}" presName="spaceRect" presStyleCnt="0"/>
      <dgm:spPr/>
    </dgm:pt>
    <dgm:pt modelId="{A47DA6AA-A0E0-4EE6-B1A3-848F0E83EB27}" type="pres">
      <dgm:prSet presAssocID="{38395C0B-A609-4E66-AD1A-BA83CF35933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9C2070F-FBA8-4CBC-8BDB-A753C2886431}" type="presOf" srcId="{38395C0B-A609-4E66-AD1A-BA83CF359339}" destId="{A47DA6AA-A0E0-4EE6-B1A3-848F0E83EB27}" srcOrd="0" destOrd="0" presId="urn:microsoft.com/office/officeart/2018/2/layout/IconVerticalSolidList"/>
    <dgm:cxn modelId="{37B29746-807B-48A1-9527-0F4BEC8F875F}" srcId="{14325860-3BDF-45A2-90AC-B81923BE2658}" destId="{38395C0B-A609-4E66-AD1A-BA83CF359339}" srcOrd="1" destOrd="0" parTransId="{713A933F-6E31-4B3B-B9E2-9498E0197C62}" sibTransId="{EF50E5FA-72E6-42AF-BF08-5F4D1D9B332D}"/>
    <dgm:cxn modelId="{397C267E-7282-4E9F-BDC2-2FCA685F53C6}" srcId="{14325860-3BDF-45A2-90AC-B81923BE2658}" destId="{7DD51B6B-6CA4-411F-AB97-377AC0957CD9}" srcOrd="0" destOrd="0" parTransId="{4C3380C4-354E-440D-9549-F831EF950E3C}" sibTransId="{8FC90350-2652-47DF-9480-7A90BC138534}"/>
    <dgm:cxn modelId="{D009BD82-179F-44CA-9D9E-B6B8F0DA41BF}" type="presOf" srcId="{14325860-3BDF-45A2-90AC-B81923BE2658}" destId="{82D74C09-F986-4F33-A612-1F370954A0B8}" srcOrd="0" destOrd="0" presId="urn:microsoft.com/office/officeart/2018/2/layout/IconVerticalSolidList"/>
    <dgm:cxn modelId="{454684BA-3EA2-4D26-845A-F60F852B14EF}" type="presOf" srcId="{7DD51B6B-6CA4-411F-AB97-377AC0957CD9}" destId="{C6811FAB-48E9-4337-9BC7-152779C855CC}" srcOrd="0" destOrd="0" presId="urn:microsoft.com/office/officeart/2018/2/layout/IconVerticalSolidList"/>
    <dgm:cxn modelId="{C5BFB082-642F-4961-9535-11582713CE06}" type="presParOf" srcId="{82D74C09-F986-4F33-A612-1F370954A0B8}" destId="{FE4BA180-F8C6-45BC-A34F-26B7FDA81701}" srcOrd="0" destOrd="0" presId="urn:microsoft.com/office/officeart/2018/2/layout/IconVerticalSolidList"/>
    <dgm:cxn modelId="{68DCD78F-2BFE-420C-A27C-F755DBA06DB8}" type="presParOf" srcId="{FE4BA180-F8C6-45BC-A34F-26B7FDA81701}" destId="{F033FFE9-36FC-47E7-A6F6-8A8FC071444B}" srcOrd="0" destOrd="0" presId="urn:microsoft.com/office/officeart/2018/2/layout/IconVerticalSolidList"/>
    <dgm:cxn modelId="{E089D794-CE7C-49A6-8298-AEDDA69175A3}" type="presParOf" srcId="{FE4BA180-F8C6-45BC-A34F-26B7FDA81701}" destId="{7F765235-6E37-49C2-991E-9E9A6A6484D8}" srcOrd="1" destOrd="0" presId="urn:microsoft.com/office/officeart/2018/2/layout/IconVerticalSolidList"/>
    <dgm:cxn modelId="{FD7B01A0-9E0B-474E-85F7-BE3D7B3A6C99}" type="presParOf" srcId="{FE4BA180-F8C6-45BC-A34F-26B7FDA81701}" destId="{B7892F50-F09E-484C-B1E7-89C08548B08A}" srcOrd="2" destOrd="0" presId="urn:microsoft.com/office/officeart/2018/2/layout/IconVerticalSolidList"/>
    <dgm:cxn modelId="{E05295EF-614F-4278-8799-35C5A796FC8D}" type="presParOf" srcId="{FE4BA180-F8C6-45BC-A34F-26B7FDA81701}" destId="{C6811FAB-48E9-4337-9BC7-152779C855CC}" srcOrd="3" destOrd="0" presId="urn:microsoft.com/office/officeart/2018/2/layout/IconVerticalSolidList"/>
    <dgm:cxn modelId="{8D21391C-C10F-4E3D-A1EE-985F638B00B6}" type="presParOf" srcId="{82D74C09-F986-4F33-A612-1F370954A0B8}" destId="{7D65CD1D-3460-403D-AC86-6BE5D234597D}" srcOrd="1" destOrd="0" presId="urn:microsoft.com/office/officeart/2018/2/layout/IconVerticalSolidList"/>
    <dgm:cxn modelId="{92563F26-2323-45DF-8E4E-B22AF12DE83B}" type="presParOf" srcId="{82D74C09-F986-4F33-A612-1F370954A0B8}" destId="{798737B4-3D8A-4344-891B-CCC71B8B608D}" srcOrd="2" destOrd="0" presId="urn:microsoft.com/office/officeart/2018/2/layout/IconVerticalSolidList"/>
    <dgm:cxn modelId="{39E889F4-A6ED-467C-B5C9-1D4312BB3C07}" type="presParOf" srcId="{798737B4-3D8A-4344-891B-CCC71B8B608D}" destId="{AFCAB4D8-FA74-4A05-AB2A-46459DCF6F23}" srcOrd="0" destOrd="0" presId="urn:microsoft.com/office/officeart/2018/2/layout/IconVerticalSolidList"/>
    <dgm:cxn modelId="{07A335D3-700E-414F-9F44-7C00C00685D1}" type="presParOf" srcId="{798737B4-3D8A-4344-891B-CCC71B8B608D}" destId="{5C1902D5-A0F3-4D5E-9911-E12585C1B910}" srcOrd="1" destOrd="0" presId="urn:microsoft.com/office/officeart/2018/2/layout/IconVerticalSolidList"/>
    <dgm:cxn modelId="{17B25ACB-BD4B-48B3-A726-CED0C76E9531}" type="presParOf" srcId="{798737B4-3D8A-4344-891B-CCC71B8B608D}" destId="{CF8A3EA5-05E4-48B3-AAB4-415A3ADA4FDD}" srcOrd="2" destOrd="0" presId="urn:microsoft.com/office/officeart/2018/2/layout/IconVerticalSolidList"/>
    <dgm:cxn modelId="{AB0BF0DE-B340-4CFF-848E-7269E68A4B8E}" type="presParOf" srcId="{798737B4-3D8A-4344-891B-CCC71B8B608D}" destId="{A47DA6AA-A0E0-4EE6-B1A3-848F0E83EB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B00EE-6A00-476C-8A34-15D594F213B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2_2" csCatId="accent2" phldr="1"/>
      <dgm:spPr/>
      <dgm:t>
        <a:bodyPr/>
        <a:lstStyle/>
        <a:p>
          <a:endParaRPr lang="en-US"/>
        </a:p>
      </dgm:t>
    </dgm:pt>
    <dgm:pt modelId="{D5BEE70B-F0C8-4550-A624-F0485CC7496F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Promote digital citizenship</a:t>
          </a:r>
          <a:endParaRPr lang="en-US"/>
        </a:p>
      </dgm:t>
    </dgm:pt>
    <dgm:pt modelId="{3FCFBF92-82AC-4B77-94DD-6D0F7755570D}" type="parTrans" cxnId="{472E1020-0C94-4AFE-AF10-C92D6FC86B88}">
      <dgm:prSet/>
      <dgm:spPr/>
      <dgm:t>
        <a:bodyPr/>
        <a:lstStyle/>
        <a:p>
          <a:endParaRPr lang="en-US"/>
        </a:p>
      </dgm:t>
    </dgm:pt>
    <dgm:pt modelId="{A20D5532-0E9A-4BD3-B0A7-224282D8BE36}" type="sibTrans" cxnId="{472E1020-0C94-4AFE-AF10-C92D6FC86B88}">
      <dgm:prSet/>
      <dgm:spPr/>
      <dgm:t>
        <a:bodyPr/>
        <a:lstStyle/>
        <a:p>
          <a:endParaRPr lang="en-US"/>
        </a:p>
      </dgm:t>
    </dgm:pt>
    <dgm:pt modelId="{775CCFC4-4F83-4259-ACD5-97E62F9751BE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Educate students about responsible online behavior, including cyberbullying, privacy protection, and ethical use of digital platforms.</a:t>
          </a:r>
          <a:endParaRPr lang="en-US"/>
        </a:p>
      </dgm:t>
    </dgm:pt>
    <dgm:pt modelId="{E3BEA1AD-CC16-4E04-9D5B-2852BD90979E}" type="parTrans" cxnId="{AF769EB0-CEF7-4209-A7EA-CFA7328F14A6}">
      <dgm:prSet/>
      <dgm:spPr/>
      <dgm:t>
        <a:bodyPr/>
        <a:lstStyle/>
        <a:p>
          <a:endParaRPr lang="en-US"/>
        </a:p>
      </dgm:t>
    </dgm:pt>
    <dgm:pt modelId="{58D7DED6-4593-449C-B6DC-D6FBA1D23A4A}" type="sibTrans" cxnId="{AF769EB0-CEF7-4209-A7EA-CFA7328F14A6}">
      <dgm:prSet/>
      <dgm:spPr/>
      <dgm:t>
        <a:bodyPr/>
        <a:lstStyle/>
        <a:p>
          <a:endParaRPr lang="en-US"/>
        </a:p>
      </dgm:t>
    </dgm:pt>
    <dgm:pt modelId="{8A54889D-E592-4088-BBD8-E180F95C47EA}" type="pres">
      <dgm:prSet presAssocID="{66DB00EE-6A00-476C-8A34-15D594F213B7}" presName="root" presStyleCnt="0">
        <dgm:presLayoutVars>
          <dgm:dir/>
          <dgm:resizeHandles val="exact"/>
        </dgm:presLayoutVars>
      </dgm:prSet>
      <dgm:spPr/>
    </dgm:pt>
    <dgm:pt modelId="{3DD03C5E-464C-4446-8445-3B26E19F0BDD}" type="pres">
      <dgm:prSet presAssocID="{D5BEE70B-F0C8-4550-A624-F0485CC7496F}" presName="compNode" presStyleCnt="0"/>
      <dgm:spPr/>
    </dgm:pt>
    <dgm:pt modelId="{702B1BCF-F7FA-4CF5-B1AC-8679EE00A372}" type="pres">
      <dgm:prSet presAssocID="{D5BEE70B-F0C8-4550-A624-F0485CC7496F}" presName="bgRect" presStyleLbl="bgShp" presStyleIdx="0" presStyleCnt="2"/>
      <dgm:spPr/>
    </dgm:pt>
    <dgm:pt modelId="{ADBB20F9-70F1-493D-B03E-D6EDF51DC093}" type="pres">
      <dgm:prSet presAssocID="{D5BEE70B-F0C8-4550-A624-F0485CC7496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650249AA-9BDF-4DDC-A1D2-694020E055DF}" type="pres">
      <dgm:prSet presAssocID="{D5BEE70B-F0C8-4550-A624-F0485CC7496F}" presName="spaceRect" presStyleCnt="0"/>
      <dgm:spPr/>
    </dgm:pt>
    <dgm:pt modelId="{77BE0C86-AF25-4D70-B0F1-ABCBD47B20DA}" type="pres">
      <dgm:prSet presAssocID="{D5BEE70B-F0C8-4550-A624-F0485CC7496F}" presName="parTx" presStyleLbl="revTx" presStyleIdx="0" presStyleCnt="2">
        <dgm:presLayoutVars>
          <dgm:chMax val="0"/>
          <dgm:chPref val="0"/>
        </dgm:presLayoutVars>
      </dgm:prSet>
      <dgm:spPr/>
    </dgm:pt>
    <dgm:pt modelId="{0B0C19C7-45E4-4E2F-8A17-F77295898921}" type="pres">
      <dgm:prSet presAssocID="{A20D5532-0E9A-4BD3-B0A7-224282D8BE36}" presName="sibTrans" presStyleCnt="0"/>
      <dgm:spPr/>
    </dgm:pt>
    <dgm:pt modelId="{C3720D5E-06C5-43CD-B0C1-16535B86C6DA}" type="pres">
      <dgm:prSet presAssocID="{775CCFC4-4F83-4259-ACD5-97E62F9751BE}" presName="compNode" presStyleCnt="0"/>
      <dgm:spPr/>
    </dgm:pt>
    <dgm:pt modelId="{51602A97-296E-4AD6-AC8C-986A0AE17144}" type="pres">
      <dgm:prSet presAssocID="{775CCFC4-4F83-4259-ACD5-97E62F9751BE}" presName="bgRect" presStyleLbl="bgShp" presStyleIdx="1" presStyleCnt="2"/>
      <dgm:spPr/>
    </dgm:pt>
    <dgm:pt modelId="{DDC48D9D-2381-49B2-AA3C-CCF2AE301B26}" type="pres">
      <dgm:prSet presAssocID="{775CCFC4-4F83-4259-ACD5-97E62F9751B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limikro"/>
        </a:ext>
      </dgm:extLst>
    </dgm:pt>
    <dgm:pt modelId="{9A138AC9-E981-4776-AD9E-21569B845D45}" type="pres">
      <dgm:prSet presAssocID="{775CCFC4-4F83-4259-ACD5-97E62F9751BE}" presName="spaceRect" presStyleCnt="0"/>
      <dgm:spPr/>
    </dgm:pt>
    <dgm:pt modelId="{767BA002-C48C-407C-84CC-39AA5DD07F01}" type="pres">
      <dgm:prSet presAssocID="{775CCFC4-4F83-4259-ACD5-97E62F9751B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472E1020-0C94-4AFE-AF10-C92D6FC86B88}" srcId="{66DB00EE-6A00-476C-8A34-15D594F213B7}" destId="{D5BEE70B-F0C8-4550-A624-F0485CC7496F}" srcOrd="0" destOrd="0" parTransId="{3FCFBF92-82AC-4B77-94DD-6D0F7755570D}" sibTransId="{A20D5532-0E9A-4BD3-B0A7-224282D8BE36}"/>
    <dgm:cxn modelId="{F3AC203D-5EFB-434C-82E9-FC0BB53AAC6C}" type="presOf" srcId="{D5BEE70B-F0C8-4550-A624-F0485CC7496F}" destId="{77BE0C86-AF25-4D70-B0F1-ABCBD47B20DA}" srcOrd="0" destOrd="0" presId="urn:microsoft.com/office/officeart/2018/2/layout/IconVerticalSolidList"/>
    <dgm:cxn modelId="{9742F942-CFD7-43B6-AA6B-C09FC9F2F6E7}" type="presOf" srcId="{66DB00EE-6A00-476C-8A34-15D594F213B7}" destId="{8A54889D-E592-4088-BBD8-E180F95C47EA}" srcOrd="0" destOrd="0" presId="urn:microsoft.com/office/officeart/2018/2/layout/IconVerticalSolidList"/>
    <dgm:cxn modelId="{EF754481-F1E8-4484-B451-BD48545AD10F}" type="presOf" srcId="{775CCFC4-4F83-4259-ACD5-97E62F9751BE}" destId="{767BA002-C48C-407C-84CC-39AA5DD07F01}" srcOrd="0" destOrd="0" presId="urn:microsoft.com/office/officeart/2018/2/layout/IconVerticalSolidList"/>
    <dgm:cxn modelId="{AF769EB0-CEF7-4209-A7EA-CFA7328F14A6}" srcId="{66DB00EE-6A00-476C-8A34-15D594F213B7}" destId="{775CCFC4-4F83-4259-ACD5-97E62F9751BE}" srcOrd="1" destOrd="0" parTransId="{E3BEA1AD-CC16-4E04-9D5B-2852BD90979E}" sibTransId="{58D7DED6-4593-449C-B6DC-D6FBA1D23A4A}"/>
    <dgm:cxn modelId="{E96B59B5-8CEC-4D32-B0BA-50267EC535DB}" type="presParOf" srcId="{8A54889D-E592-4088-BBD8-E180F95C47EA}" destId="{3DD03C5E-464C-4446-8445-3B26E19F0BDD}" srcOrd="0" destOrd="0" presId="urn:microsoft.com/office/officeart/2018/2/layout/IconVerticalSolidList"/>
    <dgm:cxn modelId="{5646A7B7-4C75-4F9C-A2A2-F4A18C81080F}" type="presParOf" srcId="{3DD03C5E-464C-4446-8445-3B26E19F0BDD}" destId="{702B1BCF-F7FA-4CF5-B1AC-8679EE00A372}" srcOrd="0" destOrd="0" presId="urn:microsoft.com/office/officeart/2018/2/layout/IconVerticalSolidList"/>
    <dgm:cxn modelId="{A55E498E-D8ED-4827-8BA5-FE71C8E6E15B}" type="presParOf" srcId="{3DD03C5E-464C-4446-8445-3B26E19F0BDD}" destId="{ADBB20F9-70F1-493D-B03E-D6EDF51DC093}" srcOrd="1" destOrd="0" presId="urn:microsoft.com/office/officeart/2018/2/layout/IconVerticalSolidList"/>
    <dgm:cxn modelId="{6E9B4545-AACF-4EF8-A97C-F614FDC450FC}" type="presParOf" srcId="{3DD03C5E-464C-4446-8445-3B26E19F0BDD}" destId="{650249AA-9BDF-4DDC-A1D2-694020E055DF}" srcOrd="2" destOrd="0" presId="urn:microsoft.com/office/officeart/2018/2/layout/IconVerticalSolidList"/>
    <dgm:cxn modelId="{BB4971BE-F6CF-4231-B8FB-6F31B65438CB}" type="presParOf" srcId="{3DD03C5E-464C-4446-8445-3B26E19F0BDD}" destId="{77BE0C86-AF25-4D70-B0F1-ABCBD47B20DA}" srcOrd="3" destOrd="0" presId="urn:microsoft.com/office/officeart/2018/2/layout/IconVerticalSolidList"/>
    <dgm:cxn modelId="{9DDC97EF-98D6-4E8A-94BB-15840FBAB7E7}" type="presParOf" srcId="{8A54889D-E592-4088-BBD8-E180F95C47EA}" destId="{0B0C19C7-45E4-4E2F-8A17-F77295898921}" srcOrd="1" destOrd="0" presId="urn:microsoft.com/office/officeart/2018/2/layout/IconVerticalSolidList"/>
    <dgm:cxn modelId="{CA5AE86D-C437-4EC3-ADDF-AB74BBF12B45}" type="presParOf" srcId="{8A54889D-E592-4088-BBD8-E180F95C47EA}" destId="{C3720D5E-06C5-43CD-B0C1-16535B86C6DA}" srcOrd="2" destOrd="0" presId="urn:microsoft.com/office/officeart/2018/2/layout/IconVerticalSolidList"/>
    <dgm:cxn modelId="{BA7CA60B-9DA7-424C-9D31-95DE6D9389BB}" type="presParOf" srcId="{C3720D5E-06C5-43CD-B0C1-16535B86C6DA}" destId="{51602A97-296E-4AD6-AC8C-986A0AE17144}" srcOrd="0" destOrd="0" presId="urn:microsoft.com/office/officeart/2018/2/layout/IconVerticalSolidList"/>
    <dgm:cxn modelId="{FEF01633-F7C2-4D3A-8B2A-9FA1C70CCF0C}" type="presParOf" srcId="{C3720D5E-06C5-43CD-B0C1-16535B86C6DA}" destId="{DDC48D9D-2381-49B2-AA3C-CCF2AE301B26}" srcOrd="1" destOrd="0" presId="urn:microsoft.com/office/officeart/2018/2/layout/IconVerticalSolidList"/>
    <dgm:cxn modelId="{C59E7C58-9D5C-4024-A0A4-4C111626C6EE}" type="presParOf" srcId="{C3720D5E-06C5-43CD-B0C1-16535B86C6DA}" destId="{9A138AC9-E981-4776-AD9E-21569B845D45}" srcOrd="2" destOrd="0" presId="urn:microsoft.com/office/officeart/2018/2/layout/IconVerticalSolidList"/>
    <dgm:cxn modelId="{A5CBA2C5-FA66-449A-8D3C-3473EDEA0AEC}" type="presParOf" srcId="{C3720D5E-06C5-43CD-B0C1-16535B86C6DA}" destId="{767BA002-C48C-407C-84CC-39AA5DD07F0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D63692-BDD2-47B3-AF8A-7B0CEC69055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6ECF65-192E-4658-85CA-5A585C0BB807}">
      <dgm:prSet/>
      <dgm:spPr/>
      <dgm:t>
        <a:bodyPr/>
        <a:lstStyle/>
        <a:p>
          <a:r>
            <a:rPr lang="fi-FI" b="1" dirty="0" err="1"/>
            <a:t>Embrace</a:t>
          </a:r>
          <a:r>
            <a:rPr lang="fi-FI" b="1" dirty="0"/>
            <a:t> </a:t>
          </a:r>
          <a:r>
            <a:rPr lang="fi-FI" b="1" dirty="0" err="1"/>
            <a:t>diversity</a:t>
          </a:r>
          <a:r>
            <a:rPr lang="fi-FI" b="1" dirty="0"/>
            <a:t> and </a:t>
          </a:r>
          <a:r>
            <a:rPr lang="fi-FI" b="1" dirty="0" err="1"/>
            <a:t>accessibility</a:t>
          </a:r>
          <a:endParaRPr lang="en-US" dirty="0" err="1"/>
        </a:p>
      </dgm:t>
    </dgm:pt>
    <dgm:pt modelId="{A739CC7F-EE1C-48D1-947F-7467072B9223}" type="parTrans" cxnId="{8CD61CA3-161E-474F-833B-BA69F0525B98}">
      <dgm:prSet/>
      <dgm:spPr/>
      <dgm:t>
        <a:bodyPr/>
        <a:lstStyle/>
        <a:p>
          <a:endParaRPr lang="en-US"/>
        </a:p>
      </dgm:t>
    </dgm:pt>
    <dgm:pt modelId="{50B63CC2-35DA-4BC1-915D-6E5FF70D73FF}" type="sibTrans" cxnId="{8CD61CA3-161E-474F-833B-BA69F0525B98}">
      <dgm:prSet/>
      <dgm:spPr/>
      <dgm:t>
        <a:bodyPr/>
        <a:lstStyle/>
        <a:p>
          <a:endParaRPr lang="en-US"/>
        </a:p>
      </dgm:t>
    </dgm:pt>
    <dgm:pt modelId="{A5503A98-4DB4-4A7A-BA0D-B53BAC687F31}">
      <dgm:prSet/>
      <dgm:spPr/>
      <dgm:t>
        <a:bodyPr/>
        <a:lstStyle/>
        <a:p>
          <a:r>
            <a:rPr lang="fi-FI" dirty="0" err="1"/>
            <a:t>Ensure</a:t>
          </a:r>
          <a:r>
            <a:rPr lang="fi-FI" dirty="0"/>
            <a:t> </a:t>
          </a:r>
          <a:r>
            <a:rPr lang="fi-FI" dirty="0" err="1"/>
            <a:t>that</a:t>
          </a:r>
          <a:r>
            <a:rPr lang="fi-FI" dirty="0"/>
            <a:t> </a:t>
          </a:r>
          <a:r>
            <a:rPr lang="fi-FI" dirty="0" err="1"/>
            <a:t>technology</a:t>
          </a:r>
          <a:r>
            <a:rPr lang="fi-FI" dirty="0"/>
            <a:t> </a:t>
          </a:r>
          <a:r>
            <a:rPr lang="fi-FI" dirty="0" err="1"/>
            <a:t>choices</a:t>
          </a:r>
          <a:r>
            <a:rPr lang="fi-FI" dirty="0"/>
            <a:t> and </a:t>
          </a:r>
          <a:r>
            <a:rPr lang="fi-FI" dirty="0" err="1"/>
            <a:t>instructional</a:t>
          </a:r>
          <a:r>
            <a:rPr lang="fi-FI" dirty="0"/>
            <a:t> </a:t>
          </a:r>
          <a:r>
            <a:rPr lang="fi-FI" dirty="0" err="1"/>
            <a:t>approaches</a:t>
          </a:r>
          <a:r>
            <a:rPr lang="fi-FI" dirty="0"/>
            <a:t> </a:t>
          </a:r>
          <a:r>
            <a:rPr lang="fi-FI" dirty="0" err="1"/>
            <a:t>cater</a:t>
          </a:r>
          <a:r>
            <a:rPr lang="fi-FI" dirty="0"/>
            <a:t> to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diverse</a:t>
          </a:r>
          <a:r>
            <a:rPr lang="fi-FI" dirty="0"/>
            <a:t> </a:t>
          </a:r>
          <a:r>
            <a:rPr lang="fi-FI" dirty="0" err="1"/>
            <a:t>needs</a:t>
          </a:r>
          <a:r>
            <a:rPr lang="fi-FI" dirty="0"/>
            <a:t> and </a:t>
          </a:r>
          <a:r>
            <a:rPr lang="fi-FI" dirty="0" err="1"/>
            <a:t>learning</a:t>
          </a:r>
          <a:r>
            <a:rPr lang="fi-FI" dirty="0"/>
            <a:t> </a:t>
          </a:r>
          <a:r>
            <a:rPr lang="fi-FI" dirty="0" err="1"/>
            <a:t>styles</a:t>
          </a:r>
          <a:r>
            <a:rPr lang="fi-FI" dirty="0"/>
            <a:t> of </a:t>
          </a:r>
          <a:r>
            <a:rPr lang="fi-FI" dirty="0" err="1"/>
            <a:t>all</a:t>
          </a:r>
          <a:r>
            <a:rPr lang="fi-FI" dirty="0"/>
            <a:t> </a:t>
          </a:r>
          <a:r>
            <a:rPr lang="fi-FI" dirty="0" err="1"/>
            <a:t>students</a:t>
          </a:r>
          <a:r>
            <a:rPr lang="fi-FI" dirty="0"/>
            <a:t>.</a:t>
          </a:r>
          <a:endParaRPr lang="en-US" dirty="0"/>
        </a:p>
      </dgm:t>
    </dgm:pt>
    <dgm:pt modelId="{AB328FA5-B2C7-4C60-9ED1-84A2A5C33371}" type="parTrans" cxnId="{796B982B-EB28-4B99-9F39-1C21907C5462}">
      <dgm:prSet/>
      <dgm:spPr/>
      <dgm:t>
        <a:bodyPr/>
        <a:lstStyle/>
        <a:p>
          <a:endParaRPr lang="en-US"/>
        </a:p>
      </dgm:t>
    </dgm:pt>
    <dgm:pt modelId="{B3B021A4-B488-450A-9C32-2E53310E7C2E}" type="sibTrans" cxnId="{796B982B-EB28-4B99-9F39-1C21907C5462}">
      <dgm:prSet/>
      <dgm:spPr/>
      <dgm:t>
        <a:bodyPr/>
        <a:lstStyle/>
        <a:p>
          <a:endParaRPr lang="en-US"/>
        </a:p>
      </dgm:t>
    </dgm:pt>
    <dgm:pt modelId="{D2E3E21E-AFDE-4D09-A1A0-4A5B99F973B1}" type="pres">
      <dgm:prSet presAssocID="{D4D63692-BDD2-47B3-AF8A-7B0CEC69055F}" presName="linear" presStyleCnt="0">
        <dgm:presLayoutVars>
          <dgm:animLvl val="lvl"/>
          <dgm:resizeHandles val="exact"/>
        </dgm:presLayoutVars>
      </dgm:prSet>
      <dgm:spPr/>
    </dgm:pt>
    <dgm:pt modelId="{F42F8F72-6397-4E0F-BC58-C7BBFE62F76B}" type="pres">
      <dgm:prSet presAssocID="{DB6ECF65-192E-4658-85CA-5A585C0BB8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A2B9CAE-15BC-49F3-A499-D1B82BE4852E}" type="pres">
      <dgm:prSet presAssocID="{50B63CC2-35DA-4BC1-915D-6E5FF70D73FF}" presName="spacer" presStyleCnt="0"/>
      <dgm:spPr/>
    </dgm:pt>
    <dgm:pt modelId="{21ED36E2-EB57-421D-8529-227A5948BCCF}" type="pres">
      <dgm:prSet presAssocID="{A5503A98-4DB4-4A7A-BA0D-B53BAC687F3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96B982B-EB28-4B99-9F39-1C21907C5462}" srcId="{D4D63692-BDD2-47B3-AF8A-7B0CEC69055F}" destId="{A5503A98-4DB4-4A7A-BA0D-B53BAC687F31}" srcOrd="1" destOrd="0" parTransId="{AB328FA5-B2C7-4C60-9ED1-84A2A5C33371}" sibTransId="{B3B021A4-B488-450A-9C32-2E53310E7C2E}"/>
    <dgm:cxn modelId="{9575136A-4C25-4AE2-8767-EA197AB46E2F}" type="presOf" srcId="{D4D63692-BDD2-47B3-AF8A-7B0CEC69055F}" destId="{D2E3E21E-AFDE-4D09-A1A0-4A5B99F973B1}" srcOrd="0" destOrd="0" presId="urn:microsoft.com/office/officeart/2005/8/layout/vList2"/>
    <dgm:cxn modelId="{44BB3A7A-5A1E-4F02-A1CC-2F5492CD9900}" type="presOf" srcId="{A5503A98-4DB4-4A7A-BA0D-B53BAC687F31}" destId="{21ED36E2-EB57-421D-8529-227A5948BCCF}" srcOrd="0" destOrd="0" presId="urn:microsoft.com/office/officeart/2005/8/layout/vList2"/>
    <dgm:cxn modelId="{8CD61CA3-161E-474F-833B-BA69F0525B98}" srcId="{D4D63692-BDD2-47B3-AF8A-7B0CEC69055F}" destId="{DB6ECF65-192E-4658-85CA-5A585C0BB807}" srcOrd="0" destOrd="0" parTransId="{A739CC7F-EE1C-48D1-947F-7467072B9223}" sibTransId="{50B63CC2-35DA-4BC1-915D-6E5FF70D73FF}"/>
    <dgm:cxn modelId="{616D7DD9-AD8A-454B-9A91-3E175864B109}" type="presOf" srcId="{DB6ECF65-192E-4658-85CA-5A585C0BB807}" destId="{F42F8F72-6397-4E0F-BC58-C7BBFE62F76B}" srcOrd="0" destOrd="0" presId="urn:microsoft.com/office/officeart/2005/8/layout/vList2"/>
    <dgm:cxn modelId="{770151A0-DCFD-4973-8802-1F6AAC7C4097}" type="presParOf" srcId="{D2E3E21E-AFDE-4D09-A1A0-4A5B99F973B1}" destId="{F42F8F72-6397-4E0F-BC58-C7BBFE62F76B}" srcOrd="0" destOrd="0" presId="urn:microsoft.com/office/officeart/2005/8/layout/vList2"/>
    <dgm:cxn modelId="{000171B6-87A3-479D-B686-DAA00AEAE7B4}" type="presParOf" srcId="{D2E3E21E-AFDE-4D09-A1A0-4A5B99F973B1}" destId="{CA2B9CAE-15BC-49F3-A499-D1B82BE4852E}" srcOrd="1" destOrd="0" presId="urn:microsoft.com/office/officeart/2005/8/layout/vList2"/>
    <dgm:cxn modelId="{79E6F34D-245E-4900-AC32-C8C8424353C2}" type="presParOf" srcId="{D2E3E21E-AFDE-4D09-A1A0-4A5B99F973B1}" destId="{21ED36E2-EB57-421D-8529-227A5948BC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57F5D2-87AC-4F82-8304-DA3666BE315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AA7CDC9-FFC4-4031-863A-930CC46A5FA4}">
      <dgm:prSet/>
      <dgm:spPr/>
      <dgm:t>
        <a:bodyPr/>
        <a:lstStyle/>
        <a:p>
          <a:r>
            <a:rPr lang="fi-FI"/>
            <a:t>Overreliance on technology: </a:t>
          </a:r>
          <a:endParaRPr lang="en-US"/>
        </a:p>
      </dgm:t>
    </dgm:pt>
    <dgm:pt modelId="{778C5520-919E-40D1-9B3C-083C788B0F09}" type="parTrans" cxnId="{E3D5EC8B-394A-4B2F-AEF4-1ADE4CEA29E4}">
      <dgm:prSet/>
      <dgm:spPr/>
      <dgm:t>
        <a:bodyPr/>
        <a:lstStyle/>
        <a:p>
          <a:endParaRPr lang="en-US"/>
        </a:p>
      </dgm:t>
    </dgm:pt>
    <dgm:pt modelId="{12F8625F-DA77-40F2-8B9E-ACA435511DD3}" type="sibTrans" cxnId="{E3D5EC8B-394A-4B2F-AEF4-1ADE4CEA29E4}">
      <dgm:prSet/>
      <dgm:spPr/>
      <dgm:t>
        <a:bodyPr/>
        <a:lstStyle/>
        <a:p>
          <a:endParaRPr lang="en-US"/>
        </a:p>
      </dgm:t>
    </dgm:pt>
    <dgm:pt modelId="{8B947ACF-2AEB-44F6-832D-EDE306DCA083}">
      <dgm:prSet/>
      <dgm:spPr/>
      <dgm:t>
        <a:bodyPr/>
        <a:lstStyle/>
        <a:p>
          <a:r>
            <a:rPr lang="fi-FI"/>
            <a:t>Avoid relying solely on technology to drive instruction; prioritize teacher guidance and interaction.</a:t>
          </a:r>
          <a:endParaRPr lang="en-US"/>
        </a:p>
      </dgm:t>
    </dgm:pt>
    <dgm:pt modelId="{A8EDDB9C-D125-448C-AFC4-11AF08ED2690}" type="parTrans" cxnId="{075C39D1-89AC-44C8-8F08-9104EB743BE1}">
      <dgm:prSet/>
      <dgm:spPr/>
      <dgm:t>
        <a:bodyPr/>
        <a:lstStyle/>
        <a:p>
          <a:endParaRPr lang="en-US"/>
        </a:p>
      </dgm:t>
    </dgm:pt>
    <dgm:pt modelId="{3FF48033-3EA5-4264-ABB7-27919CA6BE86}" type="sibTrans" cxnId="{075C39D1-89AC-44C8-8F08-9104EB743BE1}">
      <dgm:prSet/>
      <dgm:spPr/>
      <dgm:t>
        <a:bodyPr/>
        <a:lstStyle/>
        <a:p>
          <a:endParaRPr lang="en-US"/>
        </a:p>
      </dgm:t>
    </dgm:pt>
    <dgm:pt modelId="{C0E708E2-C892-4057-AC62-FFE48F326E89}" type="pres">
      <dgm:prSet presAssocID="{7D57F5D2-87AC-4F82-8304-DA3666BE315D}" presName="root" presStyleCnt="0">
        <dgm:presLayoutVars>
          <dgm:dir/>
          <dgm:resizeHandles val="exact"/>
        </dgm:presLayoutVars>
      </dgm:prSet>
      <dgm:spPr/>
    </dgm:pt>
    <dgm:pt modelId="{AD67C6C3-15D6-4D9D-A7C7-7AF20A491EDA}" type="pres">
      <dgm:prSet presAssocID="{EAA7CDC9-FFC4-4031-863A-930CC46A5FA4}" presName="compNode" presStyleCnt="0"/>
      <dgm:spPr/>
    </dgm:pt>
    <dgm:pt modelId="{6E1E8023-A0CF-4F7E-A60C-FFA01A08638F}" type="pres">
      <dgm:prSet presAssocID="{EAA7CDC9-FFC4-4031-863A-930CC46A5FA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lotulite"/>
        </a:ext>
      </dgm:extLst>
    </dgm:pt>
    <dgm:pt modelId="{6E690A18-A712-46F2-B579-399BFF489D61}" type="pres">
      <dgm:prSet presAssocID="{EAA7CDC9-FFC4-4031-863A-930CC46A5FA4}" presName="spaceRect" presStyleCnt="0"/>
      <dgm:spPr/>
    </dgm:pt>
    <dgm:pt modelId="{65D83676-2600-44CE-B96A-C71A96EF678B}" type="pres">
      <dgm:prSet presAssocID="{EAA7CDC9-FFC4-4031-863A-930CC46A5FA4}" presName="textRect" presStyleLbl="revTx" presStyleIdx="0" presStyleCnt="2">
        <dgm:presLayoutVars>
          <dgm:chMax val="1"/>
          <dgm:chPref val="1"/>
        </dgm:presLayoutVars>
      </dgm:prSet>
      <dgm:spPr/>
    </dgm:pt>
    <dgm:pt modelId="{DD63A45F-BAAB-462E-93CA-F84CCBF50B85}" type="pres">
      <dgm:prSet presAssocID="{12F8625F-DA77-40F2-8B9E-ACA435511DD3}" presName="sibTrans" presStyleCnt="0"/>
      <dgm:spPr/>
    </dgm:pt>
    <dgm:pt modelId="{D1C6775E-2428-42DA-9C68-61BB667E3997}" type="pres">
      <dgm:prSet presAssocID="{8B947ACF-2AEB-44F6-832D-EDE306DCA083}" presName="compNode" presStyleCnt="0"/>
      <dgm:spPr/>
    </dgm:pt>
    <dgm:pt modelId="{4E18BAE6-DA7B-4ACB-B2BB-0B6C579C5BB2}" type="pres">
      <dgm:prSet presAssocID="{8B947ACF-2AEB-44F6-832D-EDE306DCA08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ttaja"/>
        </a:ext>
      </dgm:extLst>
    </dgm:pt>
    <dgm:pt modelId="{F508C80E-3EF6-4497-99D8-19DAABB5E519}" type="pres">
      <dgm:prSet presAssocID="{8B947ACF-2AEB-44F6-832D-EDE306DCA083}" presName="spaceRect" presStyleCnt="0"/>
      <dgm:spPr/>
    </dgm:pt>
    <dgm:pt modelId="{0AEA29DC-2CFA-4281-9E10-050965E523F7}" type="pres">
      <dgm:prSet presAssocID="{8B947ACF-2AEB-44F6-832D-EDE306DCA083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B6C6D0B-9A31-4743-B9BD-8208CD1B7AF6}" type="presOf" srcId="{7D57F5D2-87AC-4F82-8304-DA3666BE315D}" destId="{C0E708E2-C892-4057-AC62-FFE48F326E89}" srcOrd="0" destOrd="0" presId="urn:microsoft.com/office/officeart/2018/2/layout/IconLabelList"/>
    <dgm:cxn modelId="{4F0C0886-5AAF-4F76-AE6A-F8A5DDA26A63}" type="presOf" srcId="{8B947ACF-2AEB-44F6-832D-EDE306DCA083}" destId="{0AEA29DC-2CFA-4281-9E10-050965E523F7}" srcOrd="0" destOrd="0" presId="urn:microsoft.com/office/officeart/2018/2/layout/IconLabelList"/>
    <dgm:cxn modelId="{E3D5EC8B-394A-4B2F-AEF4-1ADE4CEA29E4}" srcId="{7D57F5D2-87AC-4F82-8304-DA3666BE315D}" destId="{EAA7CDC9-FFC4-4031-863A-930CC46A5FA4}" srcOrd="0" destOrd="0" parTransId="{778C5520-919E-40D1-9B3C-083C788B0F09}" sibTransId="{12F8625F-DA77-40F2-8B9E-ACA435511DD3}"/>
    <dgm:cxn modelId="{DA152DA1-C055-4C49-9C17-34CD62E39FA8}" type="presOf" srcId="{EAA7CDC9-FFC4-4031-863A-930CC46A5FA4}" destId="{65D83676-2600-44CE-B96A-C71A96EF678B}" srcOrd="0" destOrd="0" presId="urn:microsoft.com/office/officeart/2018/2/layout/IconLabelList"/>
    <dgm:cxn modelId="{075C39D1-89AC-44C8-8F08-9104EB743BE1}" srcId="{7D57F5D2-87AC-4F82-8304-DA3666BE315D}" destId="{8B947ACF-2AEB-44F6-832D-EDE306DCA083}" srcOrd="1" destOrd="0" parTransId="{A8EDDB9C-D125-448C-AFC4-11AF08ED2690}" sibTransId="{3FF48033-3EA5-4264-ABB7-27919CA6BE86}"/>
    <dgm:cxn modelId="{3A05CA9B-32EF-4E41-A94B-5F928F82691D}" type="presParOf" srcId="{C0E708E2-C892-4057-AC62-FFE48F326E89}" destId="{AD67C6C3-15D6-4D9D-A7C7-7AF20A491EDA}" srcOrd="0" destOrd="0" presId="urn:microsoft.com/office/officeart/2018/2/layout/IconLabelList"/>
    <dgm:cxn modelId="{89E92B31-7A27-477D-99FB-B12E2FAF9464}" type="presParOf" srcId="{AD67C6C3-15D6-4D9D-A7C7-7AF20A491EDA}" destId="{6E1E8023-A0CF-4F7E-A60C-FFA01A08638F}" srcOrd="0" destOrd="0" presId="urn:microsoft.com/office/officeart/2018/2/layout/IconLabelList"/>
    <dgm:cxn modelId="{1F7E11E7-25A8-4011-80F7-8DD8A4605792}" type="presParOf" srcId="{AD67C6C3-15D6-4D9D-A7C7-7AF20A491EDA}" destId="{6E690A18-A712-46F2-B579-399BFF489D61}" srcOrd="1" destOrd="0" presId="urn:microsoft.com/office/officeart/2018/2/layout/IconLabelList"/>
    <dgm:cxn modelId="{A26DF899-E76A-4DDF-8471-B283F25D0216}" type="presParOf" srcId="{AD67C6C3-15D6-4D9D-A7C7-7AF20A491EDA}" destId="{65D83676-2600-44CE-B96A-C71A96EF678B}" srcOrd="2" destOrd="0" presId="urn:microsoft.com/office/officeart/2018/2/layout/IconLabelList"/>
    <dgm:cxn modelId="{CDFE58E4-3641-4302-BAFC-0C8EBDFEBBB7}" type="presParOf" srcId="{C0E708E2-C892-4057-AC62-FFE48F326E89}" destId="{DD63A45F-BAAB-462E-93CA-F84CCBF50B85}" srcOrd="1" destOrd="0" presId="urn:microsoft.com/office/officeart/2018/2/layout/IconLabelList"/>
    <dgm:cxn modelId="{0CFFFE81-9BE5-4CBE-9CB4-785FA22012D8}" type="presParOf" srcId="{C0E708E2-C892-4057-AC62-FFE48F326E89}" destId="{D1C6775E-2428-42DA-9C68-61BB667E3997}" srcOrd="2" destOrd="0" presId="urn:microsoft.com/office/officeart/2018/2/layout/IconLabelList"/>
    <dgm:cxn modelId="{823CCFA1-1780-4AC4-8523-57671FEE5117}" type="presParOf" srcId="{D1C6775E-2428-42DA-9C68-61BB667E3997}" destId="{4E18BAE6-DA7B-4ACB-B2BB-0B6C579C5BB2}" srcOrd="0" destOrd="0" presId="urn:microsoft.com/office/officeart/2018/2/layout/IconLabelList"/>
    <dgm:cxn modelId="{6162C2F2-8DF0-4E74-98CF-6C7A28C267AC}" type="presParOf" srcId="{D1C6775E-2428-42DA-9C68-61BB667E3997}" destId="{F508C80E-3EF6-4497-99D8-19DAABB5E519}" srcOrd="1" destOrd="0" presId="urn:microsoft.com/office/officeart/2018/2/layout/IconLabelList"/>
    <dgm:cxn modelId="{4C43692B-C7EE-498D-9F58-EF8C2587C5F2}" type="presParOf" srcId="{D1C6775E-2428-42DA-9C68-61BB667E3997}" destId="{0AEA29DC-2CFA-4281-9E10-050965E523F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29736A-9959-4DB2-A47B-20C3AF7F106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8BC847F-2693-42F5-8636-518CFC9CFF47}">
      <dgm:prSet/>
      <dgm:spPr/>
      <dgm:t>
        <a:bodyPr/>
        <a:lstStyle/>
        <a:p>
          <a:r>
            <a:rPr lang="fi-FI"/>
            <a:t>Neglecting student engagement: </a:t>
          </a:r>
          <a:endParaRPr lang="en-US"/>
        </a:p>
      </dgm:t>
    </dgm:pt>
    <dgm:pt modelId="{56DB2955-7446-43CD-BFD6-CEB7291AA576}" type="parTrans" cxnId="{442583AF-16F3-4ADB-A2D1-4F7FC81DBDE6}">
      <dgm:prSet/>
      <dgm:spPr/>
      <dgm:t>
        <a:bodyPr/>
        <a:lstStyle/>
        <a:p>
          <a:endParaRPr lang="en-US"/>
        </a:p>
      </dgm:t>
    </dgm:pt>
    <dgm:pt modelId="{B0F53DBA-B147-41FB-8957-4F0F575AFE0D}" type="sibTrans" cxnId="{442583AF-16F3-4ADB-A2D1-4F7FC81DBDE6}">
      <dgm:prSet/>
      <dgm:spPr/>
      <dgm:t>
        <a:bodyPr/>
        <a:lstStyle/>
        <a:p>
          <a:endParaRPr lang="en-US"/>
        </a:p>
      </dgm:t>
    </dgm:pt>
    <dgm:pt modelId="{73F3D8C9-5D16-4667-AAA9-B3FCA6468F68}">
      <dgm:prSet/>
      <dgm:spPr/>
      <dgm:t>
        <a:bodyPr/>
        <a:lstStyle/>
        <a:p>
          <a:r>
            <a:rPr lang="fi-FI"/>
            <a:t>Technology should enhance, not replace, human interaction; prioritize activities that foster collaboration and meaningful engagement.</a:t>
          </a:r>
          <a:endParaRPr lang="en-US"/>
        </a:p>
      </dgm:t>
    </dgm:pt>
    <dgm:pt modelId="{B10BE096-3697-4AF6-BB6F-E54B960F7A7D}" type="parTrans" cxnId="{A0FC15F9-457A-424E-9CB4-438DEBD65D03}">
      <dgm:prSet/>
      <dgm:spPr/>
      <dgm:t>
        <a:bodyPr/>
        <a:lstStyle/>
        <a:p>
          <a:endParaRPr lang="en-US"/>
        </a:p>
      </dgm:t>
    </dgm:pt>
    <dgm:pt modelId="{3FE8ED0D-48D4-4529-8105-46A4AA02D7DF}" type="sibTrans" cxnId="{A0FC15F9-457A-424E-9CB4-438DEBD65D03}">
      <dgm:prSet/>
      <dgm:spPr/>
      <dgm:t>
        <a:bodyPr/>
        <a:lstStyle/>
        <a:p>
          <a:endParaRPr lang="en-US"/>
        </a:p>
      </dgm:t>
    </dgm:pt>
    <dgm:pt modelId="{C51457AB-92D1-4857-9210-A3C4DBDB1881}" type="pres">
      <dgm:prSet presAssocID="{B929736A-9959-4DB2-A47B-20C3AF7F1067}" presName="root" presStyleCnt="0">
        <dgm:presLayoutVars>
          <dgm:dir/>
          <dgm:resizeHandles val="exact"/>
        </dgm:presLayoutVars>
      </dgm:prSet>
      <dgm:spPr/>
    </dgm:pt>
    <dgm:pt modelId="{05978FB8-4E90-4CE5-B8B1-BF1DD4CF83D3}" type="pres">
      <dgm:prSet presAssocID="{08BC847F-2693-42F5-8636-518CFC9CFF47}" presName="compNode" presStyleCnt="0"/>
      <dgm:spPr/>
    </dgm:pt>
    <dgm:pt modelId="{DD0EEB79-2B15-47E8-8120-D17DE9F0C56E}" type="pres">
      <dgm:prSet presAssocID="{08BC847F-2693-42F5-8636-518CFC9CFF4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 Face with Solid Fill"/>
        </a:ext>
      </dgm:extLst>
    </dgm:pt>
    <dgm:pt modelId="{962BB112-62C0-437C-B917-DE45147BE24F}" type="pres">
      <dgm:prSet presAssocID="{08BC847F-2693-42F5-8636-518CFC9CFF47}" presName="spaceRect" presStyleCnt="0"/>
      <dgm:spPr/>
    </dgm:pt>
    <dgm:pt modelId="{7934031D-510E-4595-8C62-282D942830BC}" type="pres">
      <dgm:prSet presAssocID="{08BC847F-2693-42F5-8636-518CFC9CFF47}" presName="textRect" presStyleLbl="revTx" presStyleIdx="0" presStyleCnt="2">
        <dgm:presLayoutVars>
          <dgm:chMax val="1"/>
          <dgm:chPref val="1"/>
        </dgm:presLayoutVars>
      </dgm:prSet>
      <dgm:spPr/>
    </dgm:pt>
    <dgm:pt modelId="{B8689D87-8CC2-4439-A231-77F64B6218DF}" type="pres">
      <dgm:prSet presAssocID="{B0F53DBA-B147-41FB-8957-4F0F575AFE0D}" presName="sibTrans" presStyleCnt="0"/>
      <dgm:spPr/>
    </dgm:pt>
    <dgm:pt modelId="{289D6088-BBD1-4CEB-814A-F096F7A451CA}" type="pres">
      <dgm:prSet presAssocID="{73F3D8C9-5D16-4667-AAA9-B3FCA6468F68}" presName="compNode" presStyleCnt="0"/>
      <dgm:spPr/>
    </dgm:pt>
    <dgm:pt modelId="{E0DF2A96-41E1-4328-9BD3-AECD3591B556}" type="pres">
      <dgm:prSet presAssocID="{73F3D8C9-5D16-4667-AAA9-B3FCA6468F6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nennä"/>
        </a:ext>
      </dgm:extLst>
    </dgm:pt>
    <dgm:pt modelId="{B179E357-806C-4E2C-8BC4-F1A910161540}" type="pres">
      <dgm:prSet presAssocID="{73F3D8C9-5D16-4667-AAA9-B3FCA6468F68}" presName="spaceRect" presStyleCnt="0"/>
      <dgm:spPr/>
    </dgm:pt>
    <dgm:pt modelId="{D407F921-7D09-4A4F-872C-BB71A9318582}" type="pres">
      <dgm:prSet presAssocID="{73F3D8C9-5D16-4667-AAA9-B3FCA6468F6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5436187-D40E-485F-BA7F-303F4CD2A900}" type="presOf" srcId="{B929736A-9959-4DB2-A47B-20C3AF7F1067}" destId="{C51457AB-92D1-4857-9210-A3C4DBDB1881}" srcOrd="0" destOrd="0" presId="urn:microsoft.com/office/officeart/2018/2/layout/IconLabelList"/>
    <dgm:cxn modelId="{35738489-EE08-425A-84FB-3B1D0B688568}" type="presOf" srcId="{73F3D8C9-5D16-4667-AAA9-B3FCA6468F68}" destId="{D407F921-7D09-4A4F-872C-BB71A9318582}" srcOrd="0" destOrd="0" presId="urn:microsoft.com/office/officeart/2018/2/layout/IconLabelList"/>
    <dgm:cxn modelId="{F95B97A9-876C-44D0-BEB8-3E6DD47C4500}" type="presOf" srcId="{08BC847F-2693-42F5-8636-518CFC9CFF47}" destId="{7934031D-510E-4595-8C62-282D942830BC}" srcOrd="0" destOrd="0" presId="urn:microsoft.com/office/officeart/2018/2/layout/IconLabelList"/>
    <dgm:cxn modelId="{442583AF-16F3-4ADB-A2D1-4F7FC81DBDE6}" srcId="{B929736A-9959-4DB2-A47B-20C3AF7F1067}" destId="{08BC847F-2693-42F5-8636-518CFC9CFF47}" srcOrd="0" destOrd="0" parTransId="{56DB2955-7446-43CD-BFD6-CEB7291AA576}" sibTransId="{B0F53DBA-B147-41FB-8957-4F0F575AFE0D}"/>
    <dgm:cxn modelId="{A0FC15F9-457A-424E-9CB4-438DEBD65D03}" srcId="{B929736A-9959-4DB2-A47B-20C3AF7F1067}" destId="{73F3D8C9-5D16-4667-AAA9-B3FCA6468F68}" srcOrd="1" destOrd="0" parTransId="{B10BE096-3697-4AF6-BB6F-E54B960F7A7D}" sibTransId="{3FE8ED0D-48D4-4529-8105-46A4AA02D7DF}"/>
    <dgm:cxn modelId="{B93637AE-EAD4-4849-B9AF-AEA40DA6A010}" type="presParOf" srcId="{C51457AB-92D1-4857-9210-A3C4DBDB1881}" destId="{05978FB8-4E90-4CE5-B8B1-BF1DD4CF83D3}" srcOrd="0" destOrd="0" presId="urn:microsoft.com/office/officeart/2018/2/layout/IconLabelList"/>
    <dgm:cxn modelId="{7F94F680-8C27-470F-9ED6-3DBBE386D438}" type="presParOf" srcId="{05978FB8-4E90-4CE5-B8B1-BF1DD4CF83D3}" destId="{DD0EEB79-2B15-47E8-8120-D17DE9F0C56E}" srcOrd="0" destOrd="0" presId="urn:microsoft.com/office/officeart/2018/2/layout/IconLabelList"/>
    <dgm:cxn modelId="{8A0F42A6-9B2D-420C-8004-196796813165}" type="presParOf" srcId="{05978FB8-4E90-4CE5-B8B1-BF1DD4CF83D3}" destId="{962BB112-62C0-437C-B917-DE45147BE24F}" srcOrd="1" destOrd="0" presId="urn:microsoft.com/office/officeart/2018/2/layout/IconLabelList"/>
    <dgm:cxn modelId="{CD60725A-DC4E-46E9-858B-635825143C18}" type="presParOf" srcId="{05978FB8-4E90-4CE5-B8B1-BF1DD4CF83D3}" destId="{7934031D-510E-4595-8C62-282D942830BC}" srcOrd="2" destOrd="0" presId="urn:microsoft.com/office/officeart/2018/2/layout/IconLabelList"/>
    <dgm:cxn modelId="{6D7371E6-C5FB-4380-8377-60DBED0C5A4C}" type="presParOf" srcId="{C51457AB-92D1-4857-9210-A3C4DBDB1881}" destId="{B8689D87-8CC2-4439-A231-77F64B6218DF}" srcOrd="1" destOrd="0" presId="urn:microsoft.com/office/officeart/2018/2/layout/IconLabelList"/>
    <dgm:cxn modelId="{A9177DA3-E32F-41EC-A049-BCE6C410CCA4}" type="presParOf" srcId="{C51457AB-92D1-4857-9210-A3C4DBDB1881}" destId="{289D6088-BBD1-4CEB-814A-F096F7A451CA}" srcOrd="2" destOrd="0" presId="urn:microsoft.com/office/officeart/2018/2/layout/IconLabelList"/>
    <dgm:cxn modelId="{F1869CFA-B51A-4DF6-97AA-240FD9DA4C13}" type="presParOf" srcId="{289D6088-BBD1-4CEB-814A-F096F7A451CA}" destId="{E0DF2A96-41E1-4328-9BD3-AECD3591B556}" srcOrd="0" destOrd="0" presId="urn:microsoft.com/office/officeart/2018/2/layout/IconLabelList"/>
    <dgm:cxn modelId="{1892B1F6-E127-4EA2-96E7-0B465B751951}" type="presParOf" srcId="{289D6088-BBD1-4CEB-814A-F096F7A451CA}" destId="{B179E357-806C-4E2C-8BC4-F1A910161540}" srcOrd="1" destOrd="0" presId="urn:microsoft.com/office/officeart/2018/2/layout/IconLabelList"/>
    <dgm:cxn modelId="{A0D95CFE-0004-4177-9EDD-D0BEF97F4BF9}" type="presParOf" srcId="{289D6088-BBD1-4CEB-814A-F096F7A451CA}" destId="{D407F921-7D09-4A4F-872C-BB71A931858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634027-A7B5-454E-8E02-148A031A51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C96E30F3-0D46-49BD-9695-F12693DDF080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Ignoring digital literacy gaps: </a:t>
          </a:r>
          <a:endParaRPr lang="en-US"/>
        </a:p>
      </dgm:t>
    </dgm:pt>
    <dgm:pt modelId="{50398327-BE87-41A4-8BF4-8FA089A4D9D8}" type="parTrans" cxnId="{2109706B-379E-43AF-84CA-121756130D08}">
      <dgm:prSet/>
      <dgm:spPr/>
      <dgm:t>
        <a:bodyPr/>
        <a:lstStyle/>
        <a:p>
          <a:endParaRPr lang="en-US"/>
        </a:p>
      </dgm:t>
    </dgm:pt>
    <dgm:pt modelId="{E6E8D603-0F53-408B-BE9F-27F0D1336210}" type="sibTrans" cxnId="{2109706B-379E-43AF-84CA-121756130D08}">
      <dgm:prSet/>
      <dgm:spPr/>
      <dgm:t>
        <a:bodyPr/>
        <a:lstStyle/>
        <a:p>
          <a:endParaRPr lang="en-US"/>
        </a:p>
      </dgm:t>
    </dgm:pt>
    <dgm:pt modelId="{E4E7C046-2D4D-4436-B923-5ACEA89CC231}">
      <dgm:prSet/>
      <dgm:spPr/>
      <dgm:t>
        <a:bodyPr/>
        <a:lstStyle/>
        <a:p>
          <a:pPr>
            <a:lnSpc>
              <a:spcPct val="100000"/>
            </a:lnSpc>
          </a:pPr>
          <a:r>
            <a:rPr lang="fi-FI"/>
            <a:t>Address any digital literacy gaps among students to ensure equitable access to technology-based learning opportunities.</a:t>
          </a:r>
          <a:endParaRPr lang="en-US"/>
        </a:p>
      </dgm:t>
    </dgm:pt>
    <dgm:pt modelId="{C50AB2C4-F3D8-44EE-9629-75B42E3274F8}" type="parTrans" cxnId="{C5493B2D-BDC2-4EB1-82AA-65A788BE3D2F}">
      <dgm:prSet/>
      <dgm:spPr/>
      <dgm:t>
        <a:bodyPr/>
        <a:lstStyle/>
        <a:p>
          <a:endParaRPr lang="en-US"/>
        </a:p>
      </dgm:t>
    </dgm:pt>
    <dgm:pt modelId="{9CC00DE0-4897-4AC1-B38B-FA51D4FD5C1C}" type="sibTrans" cxnId="{C5493B2D-BDC2-4EB1-82AA-65A788BE3D2F}">
      <dgm:prSet/>
      <dgm:spPr/>
      <dgm:t>
        <a:bodyPr/>
        <a:lstStyle/>
        <a:p>
          <a:endParaRPr lang="en-US"/>
        </a:p>
      </dgm:t>
    </dgm:pt>
    <dgm:pt modelId="{406647C4-7032-4F25-82AB-49DF16670661}" type="pres">
      <dgm:prSet presAssocID="{77634027-A7B5-454E-8E02-148A031A51CD}" presName="root" presStyleCnt="0">
        <dgm:presLayoutVars>
          <dgm:dir/>
          <dgm:resizeHandles val="exact"/>
        </dgm:presLayoutVars>
      </dgm:prSet>
      <dgm:spPr/>
    </dgm:pt>
    <dgm:pt modelId="{59471979-E0F1-42E5-9743-ADACDFDA2406}" type="pres">
      <dgm:prSet presAssocID="{C96E30F3-0D46-49BD-9695-F12693DDF080}" presName="compNode" presStyleCnt="0"/>
      <dgm:spPr/>
    </dgm:pt>
    <dgm:pt modelId="{42547813-E0E1-435F-81CD-F5D6A0BE3179}" type="pres">
      <dgm:prSet presAssocID="{C96E30F3-0D46-49BD-9695-F12693DDF080}" presName="bgRect" presStyleLbl="bgShp" presStyleIdx="0" presStyleCnt="2"/>
      <dgm:spPr/>
    </dgm:pt>
    <dgm:pt modelId="{CB07C327-C7FE-4F73-BFA7-1CCFB79E8589}" type="pres">
      <dgm:prSet presAssocID="{C96E30F3-0D46-49BD-9695-F12693DDF08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rjat"/>
        </a:ext>
      </dgm:extLst>
    </dgm:pt>
    <dgm:pt modelId="{6E0882EF-68B8-415E-A445-618C26C9EE0A}" type="pres">
      <dgm:prSet presAssocID="{C96E30F3-0D46-49BD-9695-F12693DDF080}" presName="spaceRect" presStyleCnt="0"/>
      <dgm:spPr/>
    </dgm:pt>
    <dgm:pt modelId="{B0655E06-D195-4E6C-AA91-EA8024ED48C3}" type="pres">
      <dgm:prSet presAssocID="{C96E30F3-0D46-49BD-9695-F12693DDF080}" presName="parTx" presStyleLbl="revTx" presStyleIdx="0" presStyleCnt="2">
        <dgm:presLayoutVars>
          <dgm:chMax val="0"/>
          <dgm:chPref val="0"/>
        </dgm:presLayoutVars>
      </dgm:prSet>
      <dgm:spPr/>
    </dgm:pt>
    <dgm:pt modelId="{044ACAD9-C5D3-49FF-8931-A427404E0AFE}" type="pres">
      <dgm:prSet presAssocID="{E6E8D603-0F53-408B-BE9F-27F0D1336210}" presName="sibTrans" presStyleCnt="0"/>
      <dgm:spPr/>
    </dgm:pt>
    <dgm:pt modelId="{345E7A2D-47F8-4CF3-A1D3-13ED9764B4F6}" type="pres">
      <dgm:prSet presAssocID="{E4E7C046-2D4D-4436-B923-5ACEA89CC231}" presName="compNode" presStyleCnt="0"/>
      <dgm:spPr/>
    </dgm:pt>
    <dgm:pt modelId="{5D3A3EC4-59C0-454C-A367-D2810B92999F}" type="pres">
      <dgm:prSet presAssocID="{E4E7C046-2D4D-4436-B923-5ACEA89CC231}" presName="bgRect" presStyleLbl="bgShp" presStyleIdx="1" presStyleCnt="2"/>
      <dgm:spPr/>
    </dgm:pt>
    <dgm:pt modelId="{39948D0B-4F06-4B1C-B5B9-D7EC97E8388B}" type="pres">
      <dgm:prSet presAssocID="{E4E7C046-2D4D-4436-B923-5ACEA89CC23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6C02FED0-BB1C-4E26-9321-9B087F81137C}" type="pres">
      <dgm:prSet presAssocID="{E4E7C046-2D4D-4436-B923-5ACEA89CC231}" presName="spaceRect" presStyleCnt="0"/>
      <dgm:spPr/>
    </dgm:pt>
    <dgm:pt modelId="{22243C0B-B0F4-442F-95BF-79E6E4413ED3}" type="pres">
      <dgm:prSet presAssocID="{E4E7C046-2D4D-4436-B923-5ACEA89CC231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B950929-0590-4891-9ED9-2DC66AF6C28F}" type="presOf" srcId="{C96E30F3-0D46-49BD-9695-F12693DDF080}" destId="{B0655E06-D195-4E6C-AA91-EA8024ED48C3}" srcOrd="0" destOrd="0" presId="urn:microsoft.com/office/officeart/2018/2/layout/IconVerticalSolidList"/>
    <dgm:cxn modelId="{C5493B2D-BDC2-4EB1-82AA-65A788BE3D2F}" srcId="{77634027-A7B5-454E-8E02-148A031A51CD}" destId="{E4E7C046-2D4D-4436-B923-5ACEA89CC231}" srcOrd="1" destOrd="0" parTransId="{C50AB2C4-F3D8-44EE-9629-75B42E3274F8}" sibTransId="{9CC00DE0-4897-4AC1-B38B-FA51D4FD5C1C}"/>
    <dgm:cxn modelId="{2109706B-379E-43AF-84CA-121756130D08}" srcId="{77634027-A7B5-454E-8E02-148A031A51CD}" destId="{C96E30F3-0D46-49BD-9695-F12693DDF080}" srcOrd="0" destOrd="0" parTransId="{50398327-BE87-41A4-8BF4-8FA089A4D9D8}" sibTransId="{E6E8D603-0F53-408B-BE9F-27F0D1336210}"/>
    <dgm:cxn modelId="{8D586058-76C9-494C-8126-4E38CC06C1F0}" type="presOf" srcId="{E4E7C046-2D4D-4436-B923-5ACEA89CC231}" destId="{22243C0B-B0F4-442F-95BF-79E6E4413ED3}" srcOrd="0" destOrd="0" presId="urn:microsoft.com/office/officeart/2018/2/layout/IconVerticalSolidList"/>
    <dgm:cxn modelId="{2B63E979-860B-4E0B-BD6C-4C43390CBB7A}" type="presOf" srcId="{77634027-A7B5-454E-8E02-148A031A51CD}" destId="{406647C4-7032-4F25-82AB-49DF16670661}" srcOrd="0" destOrd="0" presId="urn:microsoft.com/office/officeart/2018/2/layout/IconVerticalSolidList"/>
    <dgm:cxn modelId="{321829F7-5DFA-4C0B-AEDA-C32C53923EE0}" type="presParOf" srcId="{406647C4-7032-4F25-82AB-49DF16670661}" destId="{59471979-E0F1-42E5-9743-ADACDFDA2406}" srcOrd="0" destOrd="0" presId="urn:microsoft.com/office/officeart/2018/2/layout/IconVerticalSolidList"/>
    <dgm:cxn modelId="{426869E6-D24B-4F2B-B59F-9B7F5F6851DA}" type="presParOf" srcId="{59471979-E0F1-42E5-9743-ADACDFDA2406}" destId="{42547813-E0E1-435F-81CD-F5D6A0BE3179}" srcOrd="0" destOrd="0" presId="urn:microsoft.com/office/officeart/2018/2/layout/IconVerticalSolidList"/>
    <dgm:cxn modelId="{26CF512B-2361-4015-8E35-33E47A19B369}" type="presParOf" srcId="{59471979-E0F1-42E5-9743-ADACDFDA2406}" destId="{CB07C327-C7FE-4F73-BFA7-1CCFB79E8589}" srcOrd="1" destOrd="0" presId="urn:microsoft.com/office/officeart/2018/2/layout/IconVerticalSolidList"/>
    <dgm:cxn modelId="{EFD96272-36D1-423A-BE54-764367973433}" type="presParOf" srcId="{59471979-E0F1-42E5-9743-ADACDFDA2406}" destId="{6E0882EF-68B8-415E-A445-618C26C9EE0A}" srcOrd="2" destOrd="0" presId="urn:microsoft.com/office/officeart/2018/2/layout/IconVerticalSolidList"/>
    <dgm:cxn modelId="{A919B7D9-EE38-4723-B961-D7F0F7B76F1E}" type="presParOf" srcId="{59471979-E0F1-42E5-9743-ADACDFDA2406}" destId="{B0655E06-D195-4E6C-AA91-EA8024ED48C3}" srcOrd="3" destOrd="0" presId="urn:microsoft.com/office/officeart/2018/2/layout/IconVerticalSolidList"/>
    <dgm:cxn modelId="{C05ECAEF-ACBC-4DE3-9345-0867D34F1410}" type="presParOf" srcId="{406647C4-7032-4F25-82AB-49DF16670661}" destId="{044ACAD9-C5D3-49FF-8931-A427404E0AFE}" srcOrd="1" destOrd="0" presId="urn:microsoft.com/office/officeart/2018/2/layout/IconVerticalSolidList"/>
    <dgm:cxn modelId="{9979A524-5924-4E26-9A8E-F4E1B0EA54E7}" type="presParOf" srcId="{406647C4-7032-4F25-82AB-49DF16670661}" destId="{345E7A2D-47F8-4CF3-A1D3-13ED9764B4F6}" srcOrd="2" destOrd="0" presId="urn:microsoft.com/office/officeart/2018/2/layout/IconVerticalSolidList"/>
    <dgm:cxn modelId="{47513C40-0FEB-4819-9A8D-9197315613F8}" type="presParOf" srcId="{345E7A2D-47F8-4CF3-A1D3-13ED9764B4F6}" destId="{5D3A3EC4-59C0-454C-A367-D2810B92999F}" srcOrd="0" destOrd="0" presId="urn:microsoft.com/office/officeart/2018/2/layout/IconVerticalSolidList"/>
    <dgm:cxn modelId="{CA808A24-EDDB-4CC0-8D23-CA68A447F21F}" type="presParOf" srcId="{345E7A2D-47F8-4CF3-A1D3-13ED9764B4F6}" destId="{39948D0B-4F06-4B1C-B5B9-D7EC97E8388B}" srcOrd="1" destOrd="0" presId="urn:microsoft.com/office/officeart/2018/2/layout/IconVerticalSolidList"/>
    <dgm:cxn modelId="{54E019C4-0257-4C17-91E0-252B2181F916}" type="presParOf" srcId="{345E7A2D-47F8-4CF3-A1D3-13ED9764B4F6}" destId="{6C02FED0-BB1C-4E26-9321-9B087F81137C}" srcOrd="2" destOrd="0" presId="urn:microsoft.com/office/officeart/2018/2/layout/IconVerticalSolidList"/>
    <dgm:cxn modelId="{40B27B07-2F6B-48A1-AD2B-70C655E013E5}" type="presParOf" srcId="{345E7A2D-47F8-4CF3-A1D3-13ED9764B4F6}" destId="{22243C0B-B0F4-442F-95BF-79E6E4413E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64612F-074C-4515-87AD-402A081742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EAE8C47-4720-4FE8-92CD-90C4702FDCE7}">
      <dgm:prSet/>
      <dgm:spPr/>
      <dgm:t>
        <a:bodyPr/>
        <a:lstStyle/>
        <a:p>
          <a:r>
            <a:rPr lang="fi-FI"/>
            <a:t>Disregarding safety and privacy concerns: </a:t>
          </a:r>
          <a:endParaRPr lang="en-US"/>
        </a:p>
      </dgm:t>
    </dgm:pt>
    <dgm:pt modelId="{DB6D4042-0682-45B9-9687-8CE430BC8C2A}" type="parTrans" cxnId="{B25364CD-EF86-4851-A75D-ABD52E60273B}">
      <dgm:prSet/>
      <dgm:spPr/>
      <dgm:t>
        <a:bodyPr/>
        <a:lstStyle/>
        <a:p>
          <a:endParaRPr lang="en-US"/>
        </a:p>
      </dgm:t>
    </dgm:pt>
    <dgm:pt modelId="{96AA1DF3-0663-4E72-B892-73AAE878569D}" type="sibTrans" cxnId="{B25364CD-EF86-4851-A75D-ABD52E60273B}">
      <dgm:prSet/>
      <dgm:spPr/>
      <dgm:t>
        <a:bodyPr/>
        <a:lstStyle/>
        <a:p>
          <a:endParaRPr lang="en-US"/>
        </a:p>
      </dgm:t>
    </dgm:pt>
    <dgm:pt modelId="{D8398D78-8872-4FD2-BA70-25F2DB9D41B2}">
      <dgm:prSet/>
      <dgm:spPr/>
      <dgm:t>
        <a:bodyPr/>
        <a:lstStyle/>
        <a:p>
          <a:r>
            <a:rPr lang="fi-FI"/>
            <a:t>Always prioritize student safety and privacy when using digital tools; educate students about online risks and implement appropriate safeguards.</a:t>
          </a:r>
          <a:endParaRPr lang="en-US"/>
        </a:p>
      </dgm:t>
    </dgm:pt>
    <dgm:pt modelId="{885B8853-8C6C-45E4-AEB4-FB9DBD3757F9}" type="parTrans" cxnId="{DA43290E-813A-4FAA-A852-2464060509D7}">
      <dgm:prSet/>
      <dgm:spPr/>
      <dgm:t>
        <a:bodyPr/>
        <a:lstStyle/>
        <a:p>
          <a:endParaRPr lang="en-US"/>
        </a:p>
      </dgm:t>
    </dgm:pt>
    <dgm:pt modelId="{E9FFEAFB-0254-45BD-9BE2-4C65BD4F1439}" type="sibTrans" cxnId="{DA43290E-813A-4FAA-A852-2464060509D7}">
      <dgm:prSet/>
      <dgm:spPr/>
      <dgm:t>
        <a:bodyPr/>
        <a:lstStyle/>
        <a:p>
          <a:endParaRPr lang="en-US"/>
        </a:p>
      </dgm:t>
    </dgm:pt>
    <dgm:pt modelId="{80C2A086-C3AB-4B67-BEEE-48A1EC4D8703}" type="pres">
      <dgm:prSet presAssocID="{AB64612F-074C-4515-87AD-402A08174272}" presName="root" presStyleCnt="0">
        <dgm:presLayoutVars>
          <dgm:dir/>
          <dgm:resizeHandles val="exact"/>
        </dgm:presLayoutVars>
      </dgm:prSet>
      <dgm:spPr/>
    </dgm:pt>
    <dgm:pt modelId="{E8AC17FC-C921-44C7-B69C-47B2E4012D22}" type="pres">
      <dgm:prSet presAssocID="{2EAE8C47-4720-4FE8-92CD-90C4702FDCE7}" presName="compNode" presStyleCnt="0"/>
      <dgm:spPr/>
    </dgm:pt>
    <dgm:pt modelId="{3CD7E014-670E-4879-881F-E95ABAC10D00}" type="pres">
      <dgm:prSet presAssocID="{2EAE8C47-4720-4FE8-92CD-90C4702FDCE7}" presName="bgRect" presStyleLbl="bgShp" presStyleIdx="0" presStyleCnt="2"/>
      <dgm:spPr/>
    </dgm:pt>
    <dgm:pt modelId="{36E36C15-83E8-44F8-8740-FF8C7B9DD2AF}" type="pres">
      <dgm:prSet presAssocID="{2EAE8C47-4720-4FE8-92CD-90C4702FDCE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Ärsyttävä aine"/>
        </a:ext>
      </dgm:extLst>
    </dgm:pt>
    <dgm:pt modelId="{8601C2E3-A650-46EE-ACB8-066FA78CBEF3}" type="pres">
      <dgm:prSet presAssocID="{2EAE8C47-4720-4FE8-92CD-90C4702FDCE7}" presName="spaceRect" presStyleCnt="0"/>
      <dgm:spPr/>
    </dgm:pt>
    <dgm:pt modelId="{BBA08BB2-62ED-4364-8F49-96E0F6C0187D}" type="pres">
      <dgm:prSet presAssocID="{2EAE8C47-4720-4FE8-92CD-90C4702FDCE7}" presName="parTx" presStyleLbl="revTx" presStyleIdx="0" presStyleCnt="2">
        <dgm:presLayoutVars>
          <dgm:chMax val="0"/>
          <dgm:chPref val="0"/>
        </dgm:presLayoutVars>
      </dgm:prSet>
      <dgm:spPr/>
    </dgm:pt>
    <dgm:pt modelId="{50AD5144-E4CE-4295-8875-96E0C7C192F0}" type="pres">
      <dgm:prSet presAssocID="{96AA1DF3-0663-4E72-B892-73AAE878569D}" presName="sibTrans" presStyleCnt="0"/>
      <dgm:spPr/>
    </dgm:pt>
    <dgm:pt modelId="{4CE5BB2B-D473-41EF-BFDA-95E3C0899854}" type="pres">
      <dgm:prSet presAssocID="{D8398D78-8872-4FD2-BA70-25F2DB9D41B2}" presName="compNode" presStyleCnt="0"/>
      <dgm:spPr/>
    </dgm:pt>
    <dgm:pt modelId="{8E360F1A-ABB5-41FB-9336-D4F71C049FF0}" type="pres">
      <dgm:prSet presAssocID="{D8398D78-8872-4FD2-BA70-25F2DB9D41B2}" presName="bgRect" presStyleLbl="bgShp" presStyleIdx="1" presStyleCnt="2"/>
      <dgm:spPr/>
    </dgm:pt>
    <dgm:pt modelId="{BF70FEC0-EF6D-46CA-83EB-EBC48AEAC742}" type="pres">
      <dgm:prSet presAssocID="{D8398D78-8872-4FD2-BA70-25F2DB9D41B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kitse"/>
        </a:ext>
      </dgm:extLst>
    </dgm:pt>
    <dgm:pt modelId="{7E61EC6F-3F22-4B9A-A0DF-907FB52C6B02}" type="pres">
      <dgm:prSet presAssocID="{D8398D78-8872-4FD2-BA70-25F2DB9D41B2}" presName="spaceRect" presStyleCnt="0"/>
      <dgm:spPr/>
    </dgm:pt>
    <dgm:pt modelId="{C00AFE21-7859-4753-ABA6-2DEDB75FE5F3}" type="pres">
      <dgm:prSet presAssocID="{D8398D78-8872-4FD2-BA70-25F2DB9D41B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A43290E-813A-4FAA-A852-2464060509D7}" srcId="{AB64612F-074C-4515-87AD-402A08174272}" destId="{D8398D78-8872-4FD2-BA70-25F2DB9D41B2}" srcOrd="1" destOrd="0" parTransId="{885B8853-8C6C-45E4-AEB4-FB9DBD3757F9}" sibTransId="{E9FFEAFB-0254-45BD-9BE2-4C65BD4F1439}"/>
    <dgm:cxn modelId="{065BCC88-8615-4D2F-885A-469151F40FF3}" type="presOf" srcId="{2EAE8C47-4720-4FE8-92CD-90C4702FDCE7}" destId="{BBA08BB2-62ED-4364-8F49-96E0F6C0187D}" srcOrd="0" destOrd="0" presId="urn:microsoft.com/office/officeart/2018/2/layout/IconVerticalSolidList"/>
    <dgm:cxn modelId="{9AC0FBA3-3BF1-4487-A5AB-918815B8BC88}" type="presOf" srcId="{D8398D78-8872-4FD2-BA70-25F2DB9D41B2}" destId="{C00AFE21-7859-4753-ABA6-2DEDB75FE5F3}" srcOrd="0" destOrd="0" presId="urn:microsoft.com/office/officeart/2018/2/layout/IconVerticalSolidList"/>
    <dgm:cxn modelId="{7CBFAEBC-C3CC-4E50-B147-6B41146E5E5C}" type="presOf" srcId="{AB64612F-074C-4515-87AD-402A08174272}" destId="{80C2A086-C3AB-4B67-BEEE-48A1EC4D8703}" srcOrd="0" destOrd="0" presId="urn:microsoft.com/office/officeart/2018/2/layout/IconVerticalSolidList"/>
    <dgm:cxn modelId="{B25364CD-EF86-4851-A75D-ABD52E60273B}" srcId="{AB64612F-074C-4515-87AD-402A08174272}" destId="{2EAE8C47-4720-4FE8-92CD-90C4702FDCE7}" srcOrd="0" destOrd="0" parTransId="{DB6D4042-0682-45B9-9687-8CE430BC8C2A}" sibTransId="{96AA1DF3-0663-4E72-B892-73AAE878569D}"/>
    <dgm:cxn modelId="{56F32803-1CCA-4E35-A99D-93C844ADC3DB}" type="presParOf" srcId="{80C2A086-C3AB-4B67-BEEE-48A1EC4D8703}" destId="{E8AC17FC-C921-44C7-B69C-47B2E4012D22}" srcOrd="0" destOrd="0" presId="urn:microsoft.com/office/officeart/2018/2/layout/IconVerticalSolidList"/>
    <dgm:cxn modelId="{FAAB86BF-367C-4398-A7BE-95E67051DC10}" type="presParOf" srcId="{E8AC17FC-C921-44C7-B69C-47B2E4012D22}" destId="{3CD7E014-670E-4879-881F-E95ABAC10D00}" srcOrd="0" destOrd="0" presId="urn:microsoft.com/office/officeart/2018/2/layout/IconVerticalSolidList"/>
    <dgm:cxn modelId="{005001CF-F769-41AF-91D7-18F061A9F96A}" type="presParOf" srcId="{E8AC17FC-C921-44C7-B69C-47B2E4012D22}" destId="{36E36C15-83E8-44F8-8740-FF8C7B9DD2AF}" srcOrd="1" destOrd="0" presId="urn:microsoft.com/office/officeart/2018/2/layout/IconVerticalSolidList"/>
    <dgm:cxn modelId="{D04176D6-B5D3-44F7-BA2D-1BD667A2DBD5}" type="presParOf" srcId="{E8AC17FC-C921-44C7-B69C-47B2E4012D22}" destId="{8601C2E3-A650-46EE-ACB8-066FA78CBEF3}" srcOrd="2" destOrd="0" presId="urn:microsoft.com/office/officeart/2018/2/layout/IconVerticalSolidList"/>
    <dgm:cxn modelId="{F2C3758D-C66B-4BDA-8269-DD781477DDB3}" type="presParOf" srcId="{E8AC17FC-C921-44C7-B69C-47B2E4012D22}" destId="{BBA08BB2-62ED-4364-8F49-96E0F6C0187D}" srcOrd="3" destOrd="0" presId="urn:microsoft.com/office/officeart/2018/2/layout/IconVerticalSolidList"/>
    <dgm:cxn modelId="{89DBA7B5-F057-405B-888A-AA56EDC601EA}" type="presParOf" srcId="{80C2A086-C3AB-4B67-BEEE-48A1EC4D8703}" destId="{50AD5144-E4CE-4295-8875-96E0C7C192F0}" srcOrd="1" destOrd="0" presId="urn:microsoft.com/office/officeart/2018/2/layout/IconVerticalSolidList"/>
    <dgm:cxn modelId="{9B7B86C5-A57F-4404-ABF0-289985DCC0E2}" type="presParOf" srcId="{80C2A086-C3AB-4B67-BEEE-48A1EC4D8703}" destId="{4CE5BB2B-D473-41EF-BFDA-95E3C0899854}" srcOrd="2" destOrd="0" presId="urn:microsoft.com/office/officeart/2018/2/layout/IconVerticalSolidList"/>
    <dgm:cxn modelId="{0D982737-1CF7-466D-8BC2-A8BC88FB501A}" type="presParOf" srcId="{4CE5BB2B-D473-41EF-BFDA-95E3C0899854}" destId="{8E360F1A-ABB5-41FB-9336-D4F71C049FF0}" srcOrd="0" destOrd="0" presId="urn:microsoft.com/office/officeart/2018/2/layout/IconVerticalSolidList"/>
    <dgm:cxn modelId="{E7C7F70B-63F3-4914-98D5-0537C21FE151}" type="presParOf" srcId="{4CE5BB2B-D473-41EF-BFDA-95E3C0899854}" destId="{BF70FEC0-EF6D-46CA-83EB-EBC48AEAC742}" srcOrd="1" destOrd="0" presId="urn:microsoft.com/office/officeart/2018/2/layout/IconVerticalSolidList"/>
    <dgm:cxn modelId="{35E28452-1013-4DD4-A864-6C0191784C43}" type="presParOf" srcId="{4CE5BB2B-D473-41EF-BFDA-95E3C0899854}" destId="{7E61EC6F-3F22-4B9A-A0DF-907FB52C6B02}" srcOrd="2" destOrd="0" presId="urn:microsoft.com/office/officeart/2018/2/layout/IconVerticalSolidList"/>
    <dgm:cxn modelId="{9FAA2901-B36C-4000-A503-080E68041357}" type="presParOf" srcId="{4CE5BB2B-D473-41EF-BFDA-95E3C0899854}" destId="{C00AFE21-7859-4753-ABA6-2DEDB75FE5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B2435-2EFC-46F8-B558-18D5B5DD440F}">
      <dsp:nvSpPr>
        <dsp:cNvPr id="0" name=""/>
        <dsp:cNvSpPr/>
      </dsp:nvSpPr>
      <dsp:spPr>
        <a:xfrm>
          <a:off x="0" y="0"/>
          <a:ext cx="8938260" cy="19586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b="1" kern="1200" dirty="0" err="1"/>
            <a:t>Align</a:t>
          </a:r>
          <a:r>
            <a:rPr lang="fi-FI" sz="3200" b="1" kern="1200" dirty="0"/>
            <a:t> </a:t>
          </a:r>
          <a:r>
            <a:rPr lang="fi-FI" sz="3200" b="1" kern="1200" dirty="0" err="1"/>
            <a:t>technology</a:t>
          </a:r>
          <a:r>
            <a:rPr lang="fi-FI" sz="3200" b="1" kern="1200" dirty="0"/>
            <a:t> </a:t>
          </a:r>
          <a:r>
            <a:rPr lang="fi-FI" sz="3200" b="1" kern="1200" dirty="0" err="1"/>
            <a:t>with</a:t>
          </a:r>
          <a:r>
            <a:rPr lang="fi-FI" sz="3200" b="1" kern="1200" dirty="0"/>
            <a:t> </a:t>
          </a:r>
          <a:r>
            <a:rPr lang="fi-FI" sz="3200" b="1" kern="1200" dirty="0" err="1"/>
            <a:t>learning</a:t>
          </a:r>
          <a:r>
            <a:rPr lang="fi-FI" sz="3200" b="1" kern="1200" dirty="0"/>
            <a:t> </a:t>
          </a:r>
          <a:r>
            <a:rPr lang="fi-FI" sz="3200" b="1" kern="1200" dirty="0" err="1"/>
            <a:t>goals</a:t>
          </a:r>
          <a:r>
            <a:rPr lang="fi-FI" sz="3200" b="1" kern="1200" dirty="0">
              <a:latin typeface="Calibri Light" panose="020F0302020204030204"/>
            </a:rPr>
            <a:t>.</a:t>
          </a:r>
          <a:endParaRPr lang="fi-FI" sz="3200" b="1" kern="1200" dirty="0"/>
        </a:p>
      </dsp:txBody>
      <dsp:txXfrm>
        <a:off x="57367" y="57367"/>
        <a:ext cx="6913847" cy="1843910"/>
      </dsp:txXfrm>
    </dsp:sp>
    <dsp:sp modelId="{CBD14639-0F62-4007-BA2C-E339A6A203C7}">
      <dsp:nvSpPr>
        <dsp:cNvPr id="0" name=""/>
        <dsp:cNvSpPr/>
      </dsp:nvSpPr>
      <dsp:spPr>
        <a:xfrm>
          <a:off x="1577339" y="2393899"/>
          <a:ext cx="8938260" cy="1958644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200" kern="1200" dirty="0"/>
            <a:t>Technology </a:t>
          </a:r>
          <a:r>
            <a:rPr lang="fi-FI" sz="3200" kern="1200" dirty="0" err="1"/>
            <a:t>should</a:t>
          </a:r>
          <a:r>
            <a:rPr lang="fi-FI" sz="3200" kern="1200" dirty="0"/>
            <a:t> </a:t>
          </a:r>
          <a:r>
            <a:rPr lang="fi-FI" sz="3200" kern="1200" dirty="0" err="1"/>
            <a:t>seamlessly</a:t>
          </a:r>
          <a:r>
            <a:rPr lang="fi-FI" sz="3200" kern="1200" dirty="0"/>
            <a:t> </a:t>
          </a:r>
          <a:r>
            <a:rPr lang="fi-FI" sz="3200" kern="1200" dirty="0" err="1"/>
            <a:t>integrate</a:t>
          </a:r>
          <a:r>
            <a:rPr lang="fi-FI" sz="3200" kern="1200" dirty="0"/>
            <a:t> </a:t>
          </a:r>
          <a:r>
            <a:rPr lang="fi-FI" sz="3200" kern="1200" dirty="0" err="1"/>
            <a:t>with</a:t>
          </a:r>
          <a:r>
            <a:rPr lang="fi-FI" sz="3200" kern="1200" dirty="0"/>
            <a:t> </a:t>
          </a:r>
          <a:r>
            <a:rPr lang="fi-FI" sz="3200" kern="1200" dirty="0" err="1"/>
            <a:t>the</a:t>
          </a:r>
          <a:r>
            <a:rPr lang="fi-FI" sz="3200" kern="1200" dirty="0"/>
            <a:t> </a:t>
          </a:r>
          <a:r>
            <a:rPr lang="fi-FI" sz="3200" kern="1200" dirty="0" err="1"/>
            <a:t>specific</a:t>
          </a:r>
          <a:r>
            <a:rPr lang="fi-FI" sz="3200" kern="1200" dirty="0"/>
            <a:t> </a:t>
          </a:r>
          <a:r>
            <a:rPr lang="fi-FI" sz="3200" kern="1200" dirty="0" err="1"/>
            <a:t>learning</a:t>
          </a:r>
          <a:r>
            <a:rPr lang="fi-FI" sz="3200" kern="1200" dirty="0"/>
            <a:t> </a:t>
          </a:r>
          <a:r>
            <a:rPr lang="fi-FI" sz="3200" kern="1200" dirty="0" err="1"/>
            <a:t>objectives</a:t>
          </a:r>
          <a:r>
            <a:rPr lang="fi-FI" sz="3200" kern="1200" dirty="0"/>
            <a:t> of </a:t>
          </a:r>
          <a:r>
            <a:rPr lang="fi-FI" sz="3200" kern="1200" dirty="0" err="1"/>
            <a:t>the</a:t>
          </a:r>
          <a:r>
            <a:rPr lang="fi-FI" sz="3200" kern="1200" dirty="0"/>
            <a:t> </a:t>
          </a:r>
          <a:r>
            <a:rPr lang="fi-FI" sz="3200" kern="1200" dirty="0" err="1"/>
            <a:t>lesson</a:t>
          </a:r>
          <a:r>
            <a:rPr lang="fi-FI" sz="3200" kern="1200" dirty="0"/>
            <a:t> </a:t>
          </a:r>
          <a:r>
            <a:rPr lang="fi-FI" sz="3200" kern="1200" dirty="0" err="1"/>
            <a:t>or</a:t>
          </a:r>
          <a:r>
            <a:rPr lang="fi-FI" sz="3200" kern="1200" dirty="0"/>
            <a:t> </a:t>
          </a:r>
          <a:r>
            <a:rPr lang="fi-FI" sz="3200" kern="1200" dirty="0" err="1"/>
            <a:t>unit</a:t>
          </a:r>
          <a:r>
            <a:rPr lang="fi-FI" sz="3200" kern="1200" dirty="0"/>
            <a:t>.</a:t>
          </a:r>
          <a:endParaRPr lang="en-US" sz="3200" kern="1200" dirty="0"/>
        </a:p>
      </dsp:txBody>
      <dsp:txXfrm>
        <a:off x="1634706" y="2451266"/>
        <a:ext cx="5973066" cy="1843910"/>
      </dsp:txXfrm>
    </dsp:sp>
    <dsp:sp modelId="{9E936C58-1097-477C-A36D-E2DBC3515B25}">
      <dsp:nvSpPr>
        <dsp:cNvPr id="0" name=""/>
        <dsp:cNvSpPr/>
      </dsp:nvSpPr>
      <dsp:spPr>
        <a:xfrm>
          <a:off x="7665140" y="1539712"/>
          <a:ext cx="1273119" cy="127311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951592" y="1539712"/>
        <a:ext cx="700215" cy="9580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2EAFCA-642E-482B-85F6-55197A5B72BC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3A053-86BA-4C9B-B86D-6AB5ABCB3674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5BC36-2F48-4197-B688-9087223FAB3C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Technology as a facilitator, not a replacement</a:t>
          </a:r>
          <a:endParaRPr lang="en-US" sz="2200" kern="1200"/>
        </a:p>
      </dsp:txBody>
      <dsp:txXfrm>
        <a:off x="1339618" y="2288"/>
        <a:ext cx="5024605" cy="1159843"/>
      </dsp:txXfrm>
    </dsp:sp>
    <dsp:sp modelId="{3037EEA7-EA37-4A7E-A473-778B3B30956B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B0095-8170-4448-A693-0465F30276CE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A06E2-EEB7-468B-BF20-EB52CCFD552F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Purposeful integration, not a mere trend</a:t>
          </a:r>
          <a:endParaRPr lang="en-US" sz="2200" kern="1200"/>
        </a:p>
      </dsp:txBody>
      <dsp:txXfrm>
        <a:off x="1339618" y="1452092"/>
        <a:ext cx="5024605" cy="1159843"/>
      </dsp:txXfrm>
    </dsp:sp>
    <dsp:sp modelId="{034BA17B-8A99-4699-BA5C-F6E1FAAEC531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17904-7302-4D46-853B-2DB9B6063D61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C5E3D2-C206-4E14-80F4-42091549C5B6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Continuous evaluation and adaptation</a:t>
          </a:r>
          <a:endParaRPr lang="en-US" sz="2200" kern="1200"/>
        </a:p>
      </dsp:txBody>
      <dsp:txXfrm>
        <a:off x="1339618" y="2901896"/>
        <a:ext cx="5024605" cy="1159843"/>
      </dsp:txXfrm>
    </dsp:sp>
    <dsp:sp modelId="{1B237236-6E15-4C02-85E4-EAC3B475568F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CAE35-03B5-4DA8-AEE5-2FC0FE2AD760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33F4B6-53BC-46E4-BA0A-40F2F6694C86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Professional development and support</a:t>
          </a:r>
          <a:endParaRPr lang="en-US" sz="2200" kern="1200"/>
        </a:p>
      </dsp:txBody>
      <dsp:txXfrm>
        <a:off x="1339618" y="4351700"/>
        <a:ext cx="5024605" cy="1159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BA424-F9DE-414E-911F-E353249B78C8}">
      <dsp:nvSpPr>
        <dsp:cNvPr id="0" name=""/>
        <dsp:cNvSpPr/>
      </dsp:nvSpPr>
      <dsp:spPr>
        <a:xfrm>
          <a:off x="0" y="894511"/>
          <a:ext cx="6263640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56F614-0E9D-49D7-9935-1F864806BC60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46613-A419-40EA-BF55-FFD71F6A1608}">
      <dsp:nvSpPr>
        <dsp:cNvPr id="0" name=""/>
        <dsp:cNvSpPr/>
      </dsp:nvSpPr>
      <dsp:spPr>
        <a:xfrm>
          <a:off x="1907374" y="894511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Choose</a:t>
          </a:r>
          <a:r>
            <a:rPr lang="fi-FI" sz="2400" kern="1200" dirty="0"/>
            <a:t> </a:t>
          </a:r>
          <a:r>
            <a:rPr lang="fi-FI" sz="2400" kern="1200" dirty="0" err="1"/>
            <a:t>tools</a:t>
          </a:r>
          <a:r>
            <a:rPr lang="fi-FI" sz="2400" kern="1200" dirty="0"/>
            <a:t> </a:t>
          </a:r>
          <a:r>
            <a:rPr lang="fi-FI" sz="2400" kern="1200" dirty="0" err="1"/>
            <a:t>thoughtfully</a:t>
          </a:r>
          <a:r>
            <a:rPr lang="fi-FI" sz="2400" kern="1200" dirty="0">
              <a:latin typeface="Calibri Light" panose="020F0302020204030204"/>
            </a:rPr>
            <a:t>. </a:t>
          </a:r>
          <a:endParaRPr lang="en-US" sz="2400" kern="1200" dirty="0"/>
        </a:p>
      </dsp:txBody>
      <dsp:txXfrm>
        <a:off x="1907374" y="894511"/>
        <a:ext cx="4356265" cy="1651406"/>
      </dsp:txXfrm>
    </dsp:sp>
    <dsp:sp modelId="{B94EFA00-8595-4603-B14A-3E6A9192CF69}">
      <dsp:nvSpPr>
        <dsp:cNvPr id="0" name=""/>
        <dsp:cNvSpPr/>
      </dsp:nvSpPr>
      <dsp:spPr>
        <a:xfrm>
          <a:off x="0" y="2958769"/>
          <a:ext cx="6263640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9FBEF-B3FC-440E-BE3D-0724D0F864F8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00051-ACAD-481C-BAD0-45CEB7F8AFEA}">
      <dsp:nvSpPr>
        <dsp:cNvPr id="0" name=""/>
        <dsp:cNvSpPr/>
      </dsp:nvSpPr>
      <dsp:spPr>
        <a:xfrm>
          <a:off x="1907374" y="2958769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/>
            <a:t>Select </a:t>
          </a:r>
          <a:r>
            <a:rPr lang="fi-FI" sz="2400" kern="1200" dirty="0" err="1"/>
            <a:t>digital</a:t>
          </a:r>
          <a:r>
            <a:rPr lang="fi-FI" sz="2400" kern="1200" dirty="0"/>
            <a:t> </a:t>
          </a:r>
          <a:r>
            <a:rPr lang="fi-FI" sz="2400" kern="1200" dirty="0" err="1"/>
            <a:t>tools</a:t>
          </a:r>
          <a:r>
            <a:rPr lang="fi-FI" sz="2400" kern="1200" dirty="0"/>
            <a:t> </a:t>
          </a:r>
          <a:r>
            <a:rPr lang="fi-FI" sz="2400" kern="1200" dirty="0" err="1"/>
            <a:t>that</a:t>
          </a:r>
          <a:r>
            <a:rPr lang="fi-FI" sz="2400" kern="1200" dirty="0"/>
            <a:t> </a:t>
          </a:r>
          <a:r>
            <a:rPr lang="fi-FI" sz="2400" kern="1200" dirty="0" err="1"/>
            <a:t>are</a:t>
          </a:r>
          <a:r>
            <a:rPr lang="fi-FI" sz="2400" kern="1200" dirty="0"/>
            <a:t> </a:t>
          </a:r>
          <a:r>
            <a:rPr lang="fi-FI" sz="2400" kern="1200" dirty="0" err="1"/>
            <a:t>age-appropriate</a:t>
          </a:r>
          <a:r>
            <a:rPr lang="fi-FI" sz="2400" kern="1200" dirty="0"/>
            <a:t>, </a:t>
          </a:r>
          <a:r>
            <a:rPr lang="fi-FI" sz="2400" kern="1200" dirty="0" err="1"/>
            <a:t>user-friendly</a:t>
          </a:r>
          <a:r>
            <a:rPr lang="fi-FI" sz="2400" kern="1200" dirty="0"/>
            <a:t>, and </a:t>
          </a:r>
          <a:r>
            <a:rPr lang="fi-FI" sz="2400" kern="1200" dirty="0" err="1"/>
            <a:t>aligned</a:t>
          </a:r>
          <a:r>
            <a:rPr lang="fi-FI" sz="2400" kern="1200" dirty="0"/>
            <a:t> </a:t>
          </a:r>
          <a:r>
            <a:rPr lang="fi-FI" sz="2400" kern="1200" dirty="0" err="1"/>
            <a:t>with</a:t>
          </a:r>
          <a:r>
            <a:rPr lang="fi-FI" sz="2400" kern="1200" dirty="0"/>
            <a:t> </a:t>
          </a:r>
          <a:r>
            <a:rPr lang="fi-FI" sz="2400" kern="1200" dirty="0" err="1"/>
            <a:t>student</a:t>
          </a:r>
          <a:r>
            <a:rPr lang="fi-FI" sz="2400" kern="1200" dirty="0"/>
            <a:t> </a:t>
          </a:r>
          <a:r>
            <a:rPr lang="fi-FI" sz="2400" kern="1200" dirty="0" err="1"/>
            <a:t>skill</a:t>
          </a:r>
          <a:r>
            <a:rPr lang="fi-FI" sz="2400" kern="1200" dirty="0"/>
            <a:t> </a:t>
          </a:r>
          <a:r>
            <a:rPr lang="fi-FI" sz="2400" kern="1200" dirty="0" err="1"/>
            <a:t>levels</a:t>
          </a:r>
          <a:r>
            <a:rPr lang="fi-FI" sz="2400" kern="1200" dirty="0"/>
            <a:t>.</a:t>
          </a:r>
          <a:endParaRPr lang="en-US" sz="2400" kern="1200" dirty="0"/>
        </a:p>
      </dsp:txBody>
      <dsp:txXfrm>
        <a:off x="1907374" y="2958769"/>
        <a:ext cx="4356265" cy="1651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3FFE9-36FC-47E7-A6F6-8A8FC071444B}">
      <dsp:nvSpPr>
        <dsp:cNvPr id="0" name=""/>
        <dsp:cNvSpPr/>
      </dsp:nvSpPr>
      <dsp:spPr>
        <a:xfrm>
          <a:off x="0" y="894511"/>
          <a:ext cx="6263640" cy="165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65235-6E37-49C2-991E-9E9A6A6484D8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11FAB-48E9-4337-9BC7-152779C855CC}">
      <dsp:nvSpPr>
        <dsp:cNvPr id="0" name=""/>
        <dsp:cNvSpPr/>
      </dsp:nvSpPr>
      <dsp:spPr>
        <a:xfrm>
          <a:off x="1907374" y="894511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Foster engagement and interaction.</a:t>
          </a:r>
          <a:endParaRPr lang="en-US" sz="2000" kern="1200"/>
        </a:p>
      </dsp:txBody>
      <dsp:txXfrm>
        <a:off x="1907374" y="894511"/>
        <a:ext cx="4356265" cy="1651406"/>
      </dsp:txXfrm>
    </dsp:sp>
    <dsp:sp modelId="{AFCAB4D8-FA74-4A05-AB2A-46459DCF6F23}">
      <dsp:nvSpPr>
        <dsp:cNvPr id="0" name=""/>
        <dsp:cNvSpPr/>
      </dsp:nvSpPr>
      <dsp:spPr>
        <a:xfrm>
          <a:off x="0" y="2958769"/>
          <a:ext cx="6263640" cy="1651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902D5-A0F3-4D5E-9911-E12585C1B910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DA6AA-A0E0-4EE6-B1A3-848F0E83EB27}">
      <dsp:nvSpPr>
        <dsp:cNvPr id="0" name=""/>
        <dsp:cNvSpPr/>
      </dsp:nvSpPr>
      <dsp:spPr>
        <a:xfrm>
          <a:off x="1907374" y="2958769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Utilize technology to create stimulating learning experiences that promote active participation, collaboration, and creative expression.</a:t>
          </a:r>
          <a:endParaRPr lang="en-US" sz="2000" kern="1200"/>
        </a:p>
      </dsp:txBody>
      <dsp:txXfrm>
        <a:off x="1907374" y="2958769"/>
        <a:ext cx="4356265" cy="1651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B1BCF-F7FA-4CF5-B1AC-8679EE00A372}">
      <dsp:nvSpPr>
        <dsp:cNvPr id="0" name=""/>
        <dsp:cNvSpPr/>
      </dsp:nvSpPr>
      <dsp:spPr>
        <a:xfrm>
          <a:off x="0" y="707288"/>
          <a:ext cx="10515600" cy="1305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B20F9-70F1-493D-B03E-D6EDF51DC093}">
      <dsp:nvSpPr>
        <dsp:cNvPr id="0" name=""/>
        <dsp:cNvSpPr/>
      </dsp:nvSpPr>
      <dsp:spPr>
        <a:xfrm>
          <a:off x="394993" y="1001085"/>
          <a:ext cx="718169" cy="7181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E0C86-AF25-4D70-B0F1-ABCBD47B20DA}">
      <dsp:nvSpPr>
        <dsp:cNvPr id="0" name=""/>
        <dsp:cNvSpPr/>
      </dsp:nvSpPr>
      <dsp:spPr>
        <a:xfrm>
          <a:off x="1508156" y="707288"/>
          <a:ext cx="900744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Promote digital citizenship</a:t>
          </a:r>
          <a:endParaRPr lang="en-US" sz="2400" kern="1200"/>
        </a:p>
      </dsp:txBody>
      <dsp:txXfrm>
        <a:off x="1508156" y="707288"/>
        <a:ext cx="9007443" cy="1305763"/>
      </dsp:txXfrm>
    </dsp:sp>
    <dsp:sp modelId="{51602A97-296E-4AD6-AC8C-986A0AE17144}">
      <dsp:nvSpPr>
        <dsp:cNvPr id="0" name=""/>
        <dsp:cNvSpPr/>
      </dsp:nvSpPr>
      <dsp:spPr>
        <a:xfrm>
          <a:off x="0" y="2339492"/>
          <a:ext cx="10515600" cy="13057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48D9D-2381-49B2-AA3C-CCF2AE301B26}">
      <dsp:nvSpPr>
        <dsp:cNvPr id="0" name=""/>
        <dsp:cNvSpPr/>
      </dsp:nvSpPr>
      <dsp:spPr>
        <a:xfrm>
          <a:off x="394993" y="2633289"/>
          <a:ext cx="718169" cy="7181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BA002-C48C-407C-84CC-39AA5DD07F01}">
      <dsp:nvSpPr>
        <dsp:cNvPr id="0" name=""/>
        <dsp:cNvSpPr/>
      </dsp:nvSpPr>
      <dsp:spPr>
        <a:xfrm>
          <a:off x="1508156" y="2339492"/>
          <a:ext cx="900744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Educate students about responsible online behavior, including cyberbullying, privacy protection, and ethical use of digital platforms.</a:t>
          </a:r>
          <a:endParaRPr lang="en-US" sz="2400" kern="1200"/>
        </a:p>
      </dsp:txBody>
      <dsp:txXfrm>
        <a:off x="1508156" y="2339492"/>
        <a:ext cx="9007443" cy="1305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F8F72-6397-4E0F-BC58-C7BBFE62F76B}">
      <dsp:nvSpPr>
        <dsp:cNvPr id="0" name=""/>
        <dsp:cNvSpPr/>
      </dsp:nvSpPr>
      <dsp:spPr>
        <a:xfrm>
          <a:off x="0" y="154183"/>
          <a:ext cx="6364224" cy="25508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600" b="1" kern="1200" dirty="0" err="1"/>
            <a:t>Embrace</a:t>
          </a:r>
          <a:r>
            <a:rPr lang="fi-FI" sz="3600" b="1" kern="1200" dirty="0"/>
            <a:t> </a:t>
          </a:r>
          <a:r>
            <a:rPr lang="fi-FI" sz="3600" b="1" kern="1200" dirty="0" err="1"/>
            <a:t>diversity</a:t>
          </a:r>
          <a:r>
            <a:rPr lang="fi-FI" sz="3600" b="1" kern="1200" dirty="0"/>
            <a:t> and </a:t>
          </a:r>
          <a:r>
            <a:rPr lang="fi-FI" sz="3600" b="1" kern="1200" dirty="0" err="1"/>
            <a:t>accessibility</a:t>
          </a:r>
          <a:endParaRPr lang="en-US" sz="3600" kern="1200" dirty="0" err="1"/>
        </a:p>
      </dsp:txBody>
      <dsp:txXfrm>
        <a:off x="124524" y="278707"/>
        <a:ext cx="6115176" cy="2301844"/>
      </dsp:txXfrm>
    </dsp:sp>
    <dsp:sp modelId="{21ED36E2-EB57-421D-8529-227A5948BCCF}">
      <dsp:nvSpPr>
        <dsp:cNvPr id="0" name=""/>
        <dsp:cNvSpPr/>
      </dsp:nvSpPr>
      <dsp:spPr>
        <a:xfrm>
          <a:off x="0" y="2808756"/>
          <a:ext cx="6364224" cy="255089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600" kern="1200" dirty="0" err="1"/>
            <a:t>Ensure</a:t>
          </a:r>
          <a:r>
            <a:rPr lang="fi-FI" sz="3600" kern="1200" dirty="0"/>
            <a:t> </a:t>
          </a:r>
          <a:r>
            <a:rPr lang="fi-FI" sz="3600" kern="1200" dirty="0" err="1"/>
            <a:t>that</a:t>
          </a:r>
          <a:r>
            <a:rPr lang="fi-FI" sz="3600" kern="1200" dirty="0"/>
            <a:t> </a:t>
          </a:r>
          <a:r>
            <a:rPr lang="fi-FI" sz="3600" kern="1200" dirty="0" err="1"/>
            <a:t>technology</a:t>
          </a:r>
          <a:r>
            <a:rPr lang="fi-FI" sz="3600" kern="1200" dirty="0"/>
            <a:t> </a:t>
          </a:r>
          <a:r>
            <a:rPr lang="fi-FI" sz="3600" kern="1200" dirty="0" err="1"/>
            <a:t>choices</a:t>
          </a:r>
          <a:r>
            <a:rPr lang="fi-FI" sz="3600" kern="1200" dirty="0"/>
            <a:t> and </a:t>
          </a:r>
          <a:r>
            <a:rPr lang="fi-FI" sz="3600" kern="1200" dirty="0" err="1"/>
            <a:t>instructional</a:t>
          </a:r>
          <a:r>
            <a:rPr lang="fi-FI" sz="3600" kern="1200" dirty="0"/>
            <a:t> </a:t>
          </a:r>
          <a:r>
            <a:rPr lang="fi-FI" sz="3600" kern="1200" dirty="0" err="1"/>
            <a:t>approaches</a:t>
          </a:r>
          <a:r>
            <a:rPr lang="fi-FI" sz="3600" kern="1200" dirty="0"/>
            <a:t> </a:t>
          </a:r>
          <a:r>
            <a:rPr lang="fi-FI" sz="3600" kern="1200" dirty="0" err="1"/>
            <a:t>cater</a:t>
          </a:r>
          <a:r>
            <a:rPr lang="fi-FI" sz="3600" kern="1200" dirty="0"/>
            <a:t> to </a:t>
          </a:r>
          <a:r>
            <a:rPr lang="fi-FI" sz="3600" kern="1200" dirty="0" err="1"/>
            <a:t>the</a:t>
          </a:r>
          <a:r>
            <a:rPr lang="fi-FI" sz="3600" kern="1200" dirty="0"/>
            <a:t> </a:t>
          </a:r>
          <a:r>
            <a:rPr lang="fi-FI" sz="3600" kern="1200" dirty="0" err="1"/>
            <a:t>diverse</a:t>
          </a:r>
          <a:r>
            <a:rPr lang="fi-FI" sz="3600" kern="1200" dirty="0"/>
            <a:t> </a:t>
          </a:r>
          <a:r>
            <a:rPr lang="fi-FI" sz="3600" kern="1200" dirty="0" err="1"/>
            <a:t>needs</a:t>
          </a:r>
          <a:r>
            <a:rPr lang="fi-FI" sz="3600" kern="1200" dirty="0"/>
            <a:t> and </a:t>
          </a:r>
          <a:r>
            <a:rPr lang="fi-FI" sz="3600" kern="1200" dirty="0" err="1"/>
            <a:t>learning</a:t>
          </a:r>
          <a:r>
            <a:rPr lang="fi-FI" sz="3600" kern="1200" dirty="0"/>
            <a:t> </a:t>
          </a:r>
          <a:r>
            <a:rPr lang="fi-FI" sz="3600" kern="1200" dirty="0" err="1"/>
            <a:t>styles</a:t>
          </a:r>
          <a:r>
            <a:rPr lang="fi-FI" sz="3600" kern="1200" dirty="0"/>
            <a:t> of </a:t>
          </a:r>
          <a:r>
            <a:rPr lang="fi-FI" sz="3600" kern="1200" dirty="0" err="1"/>
            <a:t>all</a:t>
          </a:r>
          <a:r>
            <a:rPr lang="fi-FI" sz="3600" kern="1200" dirty="0"/>
            <a:t> </a:t>
          </a:r>
          <a:r>
            <a:rPr lang="fi-FI" sz="3600" kern="1200" dirty="0" err="1"/>
            <a:t>students</a:t>
          </a:r>
          <a:r>
            <a:rPr lang="fi-FI" sz="3600" kern="1200" dirty="0"/>
            <a:t>.</a:t>
          </a:r>
          <a:endParaRPr lang="en-US" sz="3600" kern="1200" dirty="0"/>
        </a:p>
      </dsp:txBody>
      <dsp:txXfrm>
        <a:off x="124524" y="2933280"/>
        <a:ext cx="6115176" cy="2301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E8023-A0CF-4F7E-A60C-FFA01A08638F}">
      <dsp:nvSpPr>
        <dsp:cNvPr id="0" name=""/>
        <dsp:cNvSpPr/>
      </dsp:nvSpPr>
      <dsp:spPr>
        <a:xfrm>
          <a:off x="1747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83676-2600-44CE-B96A-C71A96EF678B}">
      <dsp:nvSpPr>
        <dsp:cNvPr id="0" name=""/>
        <dsp:cNvSpPr/>
      </dsp:nvSpPr>
      <dsp:spPr>
        <a:xfrm>
          <a:off x="559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Overreliance on technology: </a:t>
          </a:r>
          <a:endParaRPr lang="en-US" sz="1700" kern="1200"/>
        </a:p>
      </dsp:txBody>
      <dsp:txXfrm>
        <a:off x="559800" y="2821519"/>
        <a:ext cx="4320000" cy="720000"/>
      </dsp:txXfrm>
    </dsp:sp>
    <dsp:sp modelId="{4E18BAE6-DA7B-4ACB-B2BB-0B6C579C5BB2}">
      <dsp:nvSpPr>
        <dsp:cNvPr id="0" name=""/>
        <dsp:cNvSpPr/>
      </dsp:nvSpPr>
      <dsp:spPr>
        <a:xfrm>
          <a:off x="6823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A29DC-2CFA-4281-9E10-050965E523F7}">
      <dsp:nvSpPr>
        <dsp:cNvPr id="0" name=""/>
        <dsp:cNvSpPr/>
      </dsp:nvSpPr>
      <dsp:spPr>
        <a:xfrm>
          <a:off x="5635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Avoid relying solely on technology to drive instruction; prioritize teacher guidance and interaction.</a:t>
          </a:r>
          <a:endParaRPr lang="en-US" sz="1700" kern="1200"/>
        </a:p>
      </dsp:txBody>
      <dsp:txXfrm>
        <a:off x="5635800" y="2821519"/>
        <a:ext cx="432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EEB79-2B15-47E8-8120-D17DE9F0C56E}">
      <dsp:nvSpPr>
        <dsp:cNvPr id="0" name=""/>
        <dsp:cNvSpPr/>
      </dsp:nvSpPr>
      <dsp:spPr>
        <a:xfrm>
          <a:off x="1747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4031D-510E-4595-8C62-282D942830BC}">
      <dsp:nvSpPr>
        <dsp:cNvPr id="0" name=""/>
        <dsp:cNvSpPr/>
      </dsp:nvSpPr>
      <dsp:spPr>
        <a:xfrm>
          <a:off x="559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Neglecting student engagement: </a:t>
          </a:r>
          <a:endParaRPr lang="en-US" sz="1700" kern="1200"/>
        </a:p>
      </dsp:txBody>
      <dsp:txXfrm>
        <a:off x="559800" y="2821519"/>
        <a:ext cx="4320000" cy="720000"/>
      </dsp:txXfrm>
    </dsp:sp>
    <dsp:sp modelId="{E0DF2A96-41E1-4328-9BD3-AECD3591B556}">
      <dsp:nvSpPr>
        <dsp:cNvPr id="0" name=""/>
        <dsp:cNvSpPr/>
      </dsp:nvSpPr>
      <dsp:spPr>
        <a:xfrm>
          <a:off x="6823800" y="407356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7F921-7D09-4A4F-872C-BB71A9318582}">
      <dsp:nvSpPr>
        <dsp:cNvPr id="0" name=""/>
        <dsp:cNvSpPr/>
      </dsp:nvSpPr>
      <dsp:spPr>
        <a:xfrm>
          <a:off x="5635800" y="2821519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Technology should enhance, not replace, human interaction; prioritize activities that foster collaboration and meaningful engagement.</a:t>
          </a:r>
          <a:endParaRPr lang="en-US" sz="1700" kern="1200"/>
        </a:p>
      </dsp:txBody>
      <dsp:txXfrm>
        <a:off x="5635800" y="2821519"/>
        <a:ext cx="4320000" cy="720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47813-E0E1-435F-81CD-F5D6A0BE3179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7C327-C7FE-4F73-BFA7-1CCFB79E858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55E06-D195-4E6C-AA91-EA8024ED48C3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Ignoring digital literacy gaps: </a:t>
          </a:r>
          <a:endParaRPr lang="en-US" sz="2500" kern="1200"/>
        </a:p>
      </dsp:txBody>
      <dsp:txXfrm>
        <a:off x="1507738" y="707092"/>
        <a:ext cx="9007861" cy="1305401"/>
      </dsp:txXfrm>
    </dsp:sp>
    <dsp:sp modelId="{5D3A3EC4-59C0-454C-A367-D2810B92999F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48D0B-4F06-4B1C-B5B9-D7EC97E8388B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43C0B-B0F4-442F-95BF-79E6E4413ED3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Address any digital literacy gaps among students to ensure equitable access to technology-based learning opportunities.</a:t>
          </a:r>
          <a:endParaRPr lang="en-US" sz="2500" kern="1200"/>
        </a:p>
      </dsp:txBody>
      <dsp:txXfrm>
        <a:off x="1507738" y="2338844"/>
        <a:ext cx="900786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7E014-670E-4879-881F-E95ABAC10D00}">
      <dsp:nvSpPr>
        <dsp:cNvPr id="0" name=""/>
        <dsp:cNvSpPr/>
      </dsp:nvSpPr>
      <dsp:spPr>
        <a:xfrm>
          <a:off x="0" y="895997"/>
          <a:ext cx="6364224" cy="16541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36C15-83E8-44F8-8740-FF8C7B9DD2AF}">
      <dsp:nvSpPr>
        <dsp:cNvPr id="0" name=""/>
        <dsp:cNvSpPr/>
      </dsp:nvSpPr>
      <dsp:spPr>
        <a:xfrm>
          <a:off x="500380" y="1268181"/>
          <a:ext cx="909782" cy="9097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08BB2-62ED-4364-8F49-96E0F6C0187D}">
      <dsp:nvSpPr>
        <dsp:cNvPr id="0" name=""/>
        <dsp:cNvSpPr/>
      </dsp:nvSpPr>
      <dsp:spPr>
        <a:xfrm>
          <a:off x="1910542" y="895997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Disregarding safety and privacy concerns: </a:t>
          </a:r>
          <a:endParaRPr lang="en-US" sz="2000" kern="1200"/>
        </a:p>
      </dsp:txBody>
      <dsp:txXfrm>
        <a:off x="1910542" y="895997"/>
        <a:ext cx="4453681" cy="1654149"/>
      </dsp:txXfrm>
    </dsp:sp>
    <dsp:sp modelId="{8E360F1A-ABB5-41FB-9336-D4F71C049FF0}">
      <dsp:nvSpPr>
        <dsp:cNvPr id="0" name=""/>
        <dsp:cNvSpPr/>
      </dsp:nvSpPr>
      <dsp:spPr>
        <a:xfrm>
          <a:off x="0" y="2963684"/>
          <a:ext cx="6364224" cy="16541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0FEC0-EF6D-46CA-83EB-EBC48AEAC742}">
      <dsp:nvSpPr>
        <dsp:cNvPr id="0" name=""/>
        <dsp:cNvSpPr/>
      </dsp:nvSpPr>
      <dsp:spPr>
        <a:xfrm>
          <a:off x="500380" y="3335868"/>
          <a:ext cx="909782" cy="9097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AFE21-7859-4753-ABA6-2DEDB75FE5F3}">
      <dsp:nvSpPr>
        <dsp:cNvPr id="0" name=""/>
        <dsp:cNvSpPr/>
      </dsp:nvSpPr>
      <dsp:spPr>
        <a:xfrm>
          <a:off x="1910542" y="2963684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/>
            <a:t>Always prioritize student safety and privacy when using digital tools; educate students about online risks and implement appropriate safeguards.</a:t>
          </a:r>
          <a:endParaRPr lang="en-US" sz="2000" kern="1200"/>
        </a:p>
      </dsp:txBody>
      <dsp:txXfrm>
        <a:off x="1910542" y="2963684"/>
        <a:ext cx="4453681" cy="1654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19.11.2023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.decandia@orivesi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fi-FI" sz="4700"/>
              <a:t>Effective Integration of Digital Technologies in Teaching: </a:t>
            </a:r>
            <a:br>
              <a:rPr lang="fi-FI" sz="4700"/>
            </a:br>
            <a:r>
              <a:rPr lang="fi-FI" sz="4700"/>
              <a:t>Do's and Don'ts</a:t>
            </a:r>
            <a:endParaRPr lang="fi-FI" sz="4700">
              <a:cs typeface="Calibri Light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i-FI">
                <a:cs typeface="Calibri"/>
              </a:rPr>
              <a:t>20.11.2023 Jenni Decandia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7EB708F-6467-266C-CEB9-52AC67979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477" y="1194393"/>
            <a:ext cx="3377292" cy="4461163"/>
          </a:xfrm>
        </p:spPr>
        <p:txBody>
          <a:bodyPr>
            <a:normAutofit/>
          </a:bodyPr>
          <a:lstStyle/>
          <a:p>
            <a:r>
              <a:rPr lang="fi-FI" sz="2400" b="1" err="1">
                <a:solidFill>
                  <a:srgbClr val="FFFFFF"/>
                </a:solidFill>
                <a:cs typeface="Calibri Light"/>
              </a:rPr>
              <a:t>Don'ts</a:t>
            </a:r>
            <a:r>
              <a:rPr lang="fi-FI" sz="2400" b="1" dirty="0">
                <a:solidFill>
                  <a:srgbClr val="FFFFFF"/>
                </a:solidFill>
                <a:cs typeface="Calibri Light"/>
              </a:rPr>
              <a:t>: </a:t>
            </a:r>
            <a:r>
              <a:rPr lang="fi-FI" sz="2400" b="1" err="1">
                <a:solidFill>
                  <a:srgbClr val="FFFFFF"/>
                </a:solidFill>
                <a:cs typeface="Calibri Light"/>
              </a:rPr>
              <a:t>Avoiding</a:t>
            </a:r>
            <a:r>
              <a:rPr lang="fi-FI" sz="2400" b="1" dirty="0">
                <a:solidFill>
                  <a:srgbClr val="FFFFFF"/>
                </a:solidFill>
                <a:cs typeface="Calibri Light"/>
              </a:rPr>
              <a:t> </a:t>
            </a:r>
            <a:r>
              <a:rPr lang="fi-FI" sz="2400" b="1" err="1">
                <a:solidFill>
                  <a:srgbClr val="FFFFFF"/>
                </a:solidFill>
                <a:cs typeface="Calibri Light"/>
              </a:rPr>
              <a:t>Pitfalls</a:t>
            </a:r>
            <a:r>
              <a:rPr lang="fi-FI" sz="2400" b="1" dirty="0">
                <a:solidFill>
                  <a:srgbClr val="FFFFFF"/>
                </a:solidFill>
                <a:cs typeface="Calibri Light"/>
              </a:rPr>
              <a:t> in Digital </a:t>
            </a:r>
            <a:r>
              <a:rPr lang="fi-FI" sz="2400" b="1" err="1">
                <a:solidFill>
                  <a:srgbClr val="FFFFFF"/>
                </a:solidFill>
                <a:cs typeface="Calibri Light"/>
              </a:rPr>
              <a:t>Integration</a:t>
            </a:r>
            <a:endParaRPr lang="fi-FI" sz="24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2F8489-DB10-02A6-6C54-7E438238F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559633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b="1" err="1">
                <a:ea typeface="+mn-lt"/>
                <a:cs typeface="+mn-lt"/>
              </a:rPr>
              <a:t>Lack</a:t>
            </a:r>
            <a:r>
              <a:rPr lang="fi-FI" b="1" dirty="0">
                <a:ea typeface="+mn-lt"/>
                <a:cs typeface="+mn-lt"/>
              </a:rPr>
              <a:t> of </a:t>
            </a:r>
            <a:r>
              <a:rPr lang="fi-FI" b="1" err="1">
                <a:ea typeface="+mn-lt"/>
                <a:cs typeface="+mn-lt"/>
              </a:rPr>
              <a:t>clear</a:t>
            </a: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err="1">
                <a:ea typeface="+mn-lt"/>
                <a:cs typeface="+mn-lt"/>
              </a:rPr>
              <a:t>learning</a:t>
            </a:r>
            <a:r>
              <a:rPr lang="fi-FI" b="1" dirty="0">
                <a:ea typeface="+mn-lt"/>
                <a:cs typeface="+mn-lt"/>
              </a:rPr>
              <a:t> </a:t>
            </a:r>
            <a:r>
              <a:rPr lang="fi-FI" b="1" err="1">
                <a:ea typeface="+mn-lt"/>
                <a:cs typeface="+mn-lt"/>
              </a:rPr>
              <a:t>objectives</a:t>
            </a:r>
            <a:r>
              <a:rPr lang="fi-FI" b="1" dirty="0">
                <a:ea typeface="+mn-lt"/>
                <a:cs typeface="+mn-lt"/>
              </a:rPr>
              <a:t>: </a:t>
            </a:r>
            <a:endParaRPr lang="fi-FI"/>
          </a:p>
          <a:p>
            <a:pPr marL="0" indent="0">
              <a:buNone/>
            </a:pPr>
            <a:r>
              <a:rPr lang="fi-FI">
                <a:ea typeface="+mn-lt"/>
                <a:cs typeface="+mn-lt"/>
              </a:rPr>
              <a:t>Technology </a:t>
            </a:r>
            <a:r>
              <a:rPr lang="fi-FI" err="1">
                <a:ea typeface="+mn-lt"/>
                <a:cs typeface="+mn-lt"/>
              </a:rPr>
              <a:t>should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not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be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used</a:t>
            </a:r>
            <a:r>
              <a:rPr lang="fi-FI" dirty="0">
                <a:ea typeface="+mn-lt"/>
                <a:cs typeface="+mn-lt"/>
              </a:rPr>
              <a:t> as a </a:t>
            </a:r>
            <a:r>
              <a:rPr lang="fi-FI" err="1">
                <a:ea typeface="+mn-lt"/>
                <a:cs typeface="+mn-lt"/>
              </a:rPr>
              <a:t>mere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distraction</a:t>
            </a:r>
            <a:r>
              <a:rPr lang="fi-FI" dirty="0">
                <a:ea typeface="+mn-lt"/>
                <a:cs typeface="+mn-lt"/>
              </a:rPr>
              <a:t>; </a:t>
            </a:r>
            <a:r>
              <a:rPr lang="fi-FI" err="1">
                <a:ea typeface="+mn-lt"/>
                <a:cs typeface="+mn-lt"/>
              </a:rPr>
              <a:t>ensure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clear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learning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objectives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are</a:t>
            </a:r>
            <a:r>
              <a:rPr lang="fi-FI" dirty="0">
                <a:ea typeface="+mn-lt"/>
                <a:cs typeface="+mn-lt"/>
              </a:rPr>
              <a:t> set and </a:t>
            </a:r>
            <a:r>
              <a:rPr lang="fi-FI" err="1">
                <a:ea typeface="+mn-lt"/>
                <a:cs typeface="+mn-lt"/>
              </a:rPr>
              <a:t>supported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by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technology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integration</a:t>
            </a:r>
            <a:r>
              <a:rPr lang="fi-FI" dirty="0">
                <a:ea typeface="+mn-lt"/>
                <a:cs typeface="+mn-lt"/>
              </a:rPr>
              <a:t>.</a:t>
            </a: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4195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267189B-5E78-CF0F-B22B-F4C64727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4200">
                <a:cs typeface="Calibri Light"/>
              </a:rPr>
              <a:t>Don'ts</a:t>
            </a:r>
            <a:r>
              <a:rPr lang="fi-FI" sz="4200" dirty="0">
                <a:cs typeface="Calibri Light"/>
              </a:rPr>
              <a:t>: </a:t>
            </a:r>
            <a:r>
              <a:rPr lang="fi-FI" sz="4200">
                <a:cs typeface="Calibri Light"/>
              </a:rPr>
              <a:t>Avoiding</a:t>
            </a:r>
            <a:r>
              <a:rPr lang="fi-FI" sz="4200" dirty="0">
                <a:cs typeface="Calibri Light"/>
              </a:rPr>
              <a:t> </a:t>
            </a:r>
            <a:r>
              <a:rPr lang="fi-FI" sz="4200">
                <a:cs typeface="Calibri Light"/>
              </a:rPr>
              <a:t>Pitfalls</a:t>
            </a:r>
            <a:r>
              <a:rPr lang="fi-FI" sz="4200" dirty="0">
                <a:cs typeface="Calibri Light"/>
              </a:rPr>
              <a:t> in Digital </a:t>
            </a:r>
            <a:r>
              <a:rPr lang="fi-FI" sz="4200">
                <a:cs typeface="Calibri Light"/>
              </a:rPr>
              <a:t>Integration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4AE82D4A-DEEE-6273-330A-B587B61029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1178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96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3D4393B-2FDD-D321-DC82-820F602F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i-FI" sz="3600" b="1">
                <a:cs typeface="Calibri Light"/>
              </a:rPr>
              <a:t>Don'ts: </a:t>
            </a:r>
            <a:br>
              <a:rPr lang="fi-FI" sz="3600" b="1">
                <a:cs typeface="Calibri Light"/>
              </a:rPr>
            </a:br>
            <a:r>
              <a:rPr lang="fi-FI" sz="3600" b="1">
                <a:cs typeface="Calibri Light"/>
              </a:rPr>
              <a:t>Avoiding Pitfalls in Digital Integration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43DA4DB8-DC5C-7F1B-9724-5252C9DEBA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9318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19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154622A-41CF-D8C4-8A9B-DF552513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sz="2500">
                <a:cs typeface="Calibri Light"/>
              </a:rPr>
              <a:t>Don'ts: Avoiding Pitfalls in Digital Integration</a:t>
            </a:r>
            <a:endParaRPr lang="fi-FI" sz="25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47729FCC-34CF-2865-1C39-34688BBCBD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84734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23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C7D1123-4DD1-2807-BE0F-7703A24E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16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5BE9247-2825-1ED7-802D-EDB4700C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sz="4000" dirty="0" err="1"/>
              <a:t>Striking</a:t>
            </a:r>
            <a:r>
              <a:rPr lang="fi-FI" sz="4000" dirty="0"/>
              <a:t> a </a:t>
            </a:r>
            <a:r>
              <a:rPr lang="fi-FI" sz="4000" dirty="0" err="1"/>
              <a:t>Balance</a:t>
            </a:r>
            <a:r>
              <a:rPr lang="fi-FI" sz="4000" dirty="0"/>
              <a:t>: </a:t>
            </a:r>
            <a:r>
              <a:rPr lang="fi-FI" sz="4000" dirty="0" err="1"/>
              <a:t>Embracing</a:t>
            </a:r>
            <a:r>
              <a:rPr lang="fi-FI" sz="4000" dirty="0"/>
              <a:t> </a:t>
            </a:r>
            <a:r>
              <a:rPr lang="fi-FI" sz="4000" dirty="0" err="1"/>
              <a:t>the</a:t>
            </a:r>
            <a:r>
              <a:rPr lang="fi-FI" sz="4000" dirty="0"/>
              <a:t> </a:t>
            </a:r>
            <a:r>
              <a:rPr lang="fi-FI" sz="4000" dirty="0" err="1"/>
              <a:t>Advantages</a:t>
            </a:r>
            <a:r>
              <a:rPr lang="fi-FI" sz="4000" dirty="0"/>
              <a:t>, </a:t>
            </a:r>
            <a:r>
              <a:rPr lang="fi-FI" sz="4000" dirty="0" err="1"/>
              <a:t>Mitigating</a:t>
            </a:r>
            <a:r>
              <a:rPr lang="fi-FI" sz="4000" dirty="0"/>
              <a:t> </a:t>
            </a:r>
            <a:r>
              <a:rPr lang="fi-FI" sz="4000" dirty="0" err="1"/>
              <a:t>the</a:t>
            </a:r>
            <a:r>
              <a:rPr lang="fi-FI" sz="4000" dirty="0"/>
              <a:t> </a:t>
            </a:r>
            <a:r>
              <a:rPr lang="fi-FI" sz="4000" dirty="0" err="1"/>
              <a:t>Challenges</a:t>
            </a:r>
            <a:endParaRPr lang="fi-FI" sz="4000" dirty="0" err="1">
              <a:cs typeface="Calibri Ligh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FA7B95B-E869-25DC-B44F-A5AFD798E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92884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926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8EB418A-60F6-9A70-7176-BAE701F5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Thank you!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D364B4-994D-EE23-B25C-F13FA50D3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 panose="020F0502020204030204"/>
              </a:rPr>
              <a:t>Jenni </a:t>
            </a:r>
            <a:r>
              <a:rPr lang="fi-FI" dirty="0" err="1">
                <a:cs typeface="Calibri" panose="020F0502020204030204"/>
              </a:rPr>
              <a:t>Decandia</a:t>
            </a:r>
          </a:p>
          <a:p>
            <a:pPr marL="0" indent="0">
              <a:buNone/>
            </a:pPr>
            <a:r>
              <a:rPr lang="fi-FI" dirty="0">
                <a:cs typeface="Calibri" panose="020F0502020204030204"/>
                <a:hlinkClick r:id="rId2"/>
              </a:rPr>
              <a:t>Jenni.decandia@orivesi.fi</a:t>
            </a:r>
            <a:endParaRPr lang="fi-FI" dirty="0">
              <a:cs typeface="Calibri" panose="020F0502020204030204"/>
            </a:endParaRPr>
          </a:p>
          <a:p>
            <a:pPr marL="0" indent="0">
              <a:buNone/>
            </a:pPr>
            <a:r>
              <a:rPr lang="fi-FI" dirty="0">
                <a:cs typeface="Calibri" panose="020F0502020204030204"/>
              </a:rPr>
              <a:t>Tel. +358 40 1339 034</a:t>
            </a:r>
          </a:p>
        </p:txBody>
      </p:sp>
    </p:spTree>
    <p:extLst>
      <p:ext uri="{BB962C8B-B14F-4D97-AF65-F5344CB8AC3E}">
        <p14:creationId xmlns:p14="http://schemas.microsoft.com/office/powerpoint/2010/main" val="126139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E6AEED7-CAE8-5137-648F-956E8A4B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b="1" kern="1200" dirty="0">
                <a:latin typeface="+mj-lt"/>
                <a:ea typeface="+mj-ea"/>
                <a:cs typeface="+mj-cs"/>
              </a:rPr>
              <a:t>Do's: </a:t>
            </a:r>
            <a:br>
              <a:rPr lang="en-US" sz="4700" b="1" kern="1200" dirty="0"/>
            </a:br>
            <a:r>
              <a:rPr lang="en-US" sz="4700" kern="1200" dirty="0">
                <a:latin typeface="+mj-lt"/>
                <a:ea typeface="+mj-ea"/>
                <a:cs typeface="+mj-cs"/>
              </a:rPr>
              <a:t>Harnessing the Power of Digital Technologies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E281739-483A-0E5A-FC03-4F8B0784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i-FI" sz="4000">
                <a:cs typeface="Calibri Light"/>
              </a:rPr>
              <a:t>Do's: Harnessing the Power of Digital Technologies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8BB9E9A-E49E-5BED-0F40-B4C596E70D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905460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77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089DBF7-BE23-AAEF-76D5-35DAC6936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551028" cy="5567891"/>
          </a:xfrm>
        </p:spPr>
        <p:txBody>
          <a:bodyPr>
            <a:normAutofit/>
          </a:bodyPr>
          <a:lstStyle/>
          <a:p>
            <a:r>
              <a:rPr lang="fi-FI" sz="2800" b="1" dirty="0" err="1">
                <a:solidFill>
                  <a:schemeClr val="accent2"/>
                </a:solidFill>
                <a:cs typeface="Calibri Light"/>
              </a:rPr>
              <a:t>Do's</a:t>
            </a:r>
            <a:r>
              <a:rPr lang="fi-FI" sz="2800" b="1" dirty="0">
                <a:solidFill>
                  <a:schemeClr val="accent2"/>
                </a:solidFill>
                <a:cs typeface="Calibri Light"/>
              </a:rPr>
              <a:t>: </a:t>
            </a:r>
            <a:br>
              <a:rPr lang="fi-FI" sz="2800" b="1" dirty="0">
                <a:solidFill>
                  <a:schemeClr val="accent2"/>
                </a:solidFill>
                <a:cs typeface="Calibri Light"/>
              </a:rPr>
            </a:br>
            <a:r>
              <a:rPr lang="fi-FI" sz="2800" b="1" dirty="0" err="1">
                <a:solidFill>
                  <a:schemeClr val="accent2"/>
                </a:solidFill>
                <a:cs typeface="Calibri Light"/>
              </a:rPr>
              <a:t>Harnessing</a:t>
            </a:r>
            <a:r>
              <a:rPr lang="fi-FI" sz="2800" b="1" dirty="0">
                <a:solidFill>
                  <a:schemeClr val="accent2"/>
                </a:solidFill>
                <a:cs typeface="Calibri Light"/>
              </a:rPr>
              <a:t> </a:t>
            </a:r>
            <a:r>
              <a:rPr lang="fi-FI" sz="2800" b="1" dirty="0" err="1">
                <a:solidFill>
                  <a:schemeClr val="accent2"/>
                </a:solidFill>
                <a:cs typeface="Calibri Light"/>
              </a:rPr>
              <a:t>the</a:t>
            </a:r>
            <a:r>
              <a:rPr lang="fi-FI" sz="2800" b="1" dirty="0">
                <a:solidFill>
                  <a:schemeClr val="accent2"/>
                </a:solidFill>
                <a:cs typeface="Calibri Light"/>
              </a:rPr>
              <a:t> Power of Digital Technologies</a:t>
            </a:r>
          </a:p>
        </p:txBody>
      </p:sp>
      <p:graphicFrame>
        <p:nvGraphicFramePr>
          <p:cNvPr id="17" name="Sisällön paikkamerkki 2">
            <a:extLst>
              <a:ext uri="{FF2B5EF4-FFF2-40B4-BE49-F238E27FC236}">
                <a16:creationId xmlns:a16="http://schemas.microsoft.com/office/drawing/2014/main" id="{11821558-5D58-8A36-6CF2-BBAA8ED6E4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7257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836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69393A-4DF4-4ECF-E7DD-07081D41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687100" cy="5567891"/>
          </a:xfrm>
        </p:spPr>
        <p:txBody>
          <a:bodyPr>
            <a:normAutofit/>
          </a:bodyPr>
          <a:lstStyle/>
          <a:p>
            <a:r>
              <a:rPr lang="fi-FI" sz="2800" b="1" dirty="0" err="1">
                <a:cs typeface="Calibri Light"/>
              </a:rPr>
              <a:t>Do's</a:t>
            </a:r>
            <a:r>
              <a:rPr lang="fi-FI" sz="2800" b="1" dirty="0">
                <a:cs typeface="Calibri Light"/>
              </a:rPr>
              <a:t>: </a:t>
            </a:r>
            <a:br>
              <a:rPr lang="fi-FI" sz="2800" b="1" dirty="0">
                <a:cs typeface="Calibri Light"/>
              </a:rPr>
            </a:br>
            <a:r>
              <a:rPr lang="fi-FI" sz="2800" b="1" dirty="0" err="1">
                <a:cs typeface="Calibri Light"/>
              </a:rPr>
              <a:t>Harnessing</a:t>
            </a:r>
            <a:r>
              <a:rPr lang="fi-FI" sz="2800" b="1" dirty="0">
                <a:cs typeface="Calibri Light"/>
              </a:rPr>
              <a:t> </a:t>
            </a:r>
            <a:r>
              <a:rPr lang="fi-FI" sz="2800" b="1" dirty="0" err="1">
                <a:cs typeface="Calibri Light"/>
              </a:rPr>
              <a:t>the</a:t>
            </a:r>
            <a:r>
              <a:rPr lang="fi-FI" sz="2800" b="1" dirty="0">
                <a:cs typeface="Calibri Light"/>
              </a:rPr>
              <a:t> Power of Digital Technologies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A5A3FE3-4B5F-2937-D1A9-E96194C45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96626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455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B6726C2-D5EC-F843-9240-28E32D8F9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fi-FI" sz="3600" b="1">
                <a:cs typeface="Calibri Light"/>
              </a:rPr>
              <a:t>Do's: </a:t>
            </a:r>
            <a:br>
              <a:rPr lang="fi-FI" sz="3600" b="1">
                <a:cs typeface="Calibri Light"/>
              </a:rPr>
            </a:br>
            <a:r>
              <a:rPr lang="fi-FI" sz="3600" b="1">
                <a:cs typeface="Calibri Light"/>
              </a:rPr>
              <a:t>Harnessing the Power of Digital Technologies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DD4C1D82-A9FA-BC44-4D28-2A423C8FDA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22217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80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1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1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AEA569C-B8A2-5DED-8F6D-6574B013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942914" cy="4526280"/>
          </a:xfrm>
        </p:spPr>
        <p:txBody>
          <a:bodyPr>
            <a:normAutofit/>
          </a:bodyPr>
          <a:lstStyle/>
          <a:p>
            <a:r>
              <a:rPr lang="fi-FI" sz="3100" b="1">
                <a:cs typeface="Calibri Light"/>
              </a:rPr>
              <a:t>Do's: </a:t>
            </a:r>
            <a:br>
              <a:rPr lang="fi-FI" sz="3100" b="1">
                <a:cs typeface="Calibri Light"/>
              </a:rPr>
            </a:br>
            <a:r>
              <a:rPr lang="fi-FI" sz="3100" b="1">
                <a:cs typeface="Calibri Light"/>
              </a:rPr>
              <a:t>Harnessing the Power of Digital Technologies</a:t>
            </a:r>
            <a:endParaRPr lang="fi-FI" sz="3100">
              <a:cs typeface="Calibri Light"/>
            </a:endParaRPr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8" name="Sisällön paikkamerkki 2">
            <a:extLst>
              <a:ext uri="{FF2B5EF4-FFF2-40B4-BE49-F238E27FC236}">
                <a16:creationId xmlns:a16="http://schemas.microsoft.com/office/drawing/2014/main" id="{1FE436CD-A6F9-328E-F727-D3C682EB6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17890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00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7023108-5B80-D4E2-A67E-86173C2BF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852" y="1925040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b="1" kern="1200" dirty="0">
                <a:latin typeface="+mj-lt"/>
                <a:ea typeface="+mj-ea"/>
                <a:cs typeface="+mj-cs"/>
              </a:rPr>
              <a:t>Don'ts: </a:t>
            </a:r>
            <a:br>
              <a:rPr lang="en-US" sz="5600" b="1" kern="1200" dirty="0"/>
            </a:br>
            <a:r>
              <a:rPr lang="en-US" sz="5600" kern="1200" dirty="0">
                <a:latin typeface="+mj-lt"/>
                <a:ea typeface="+mj-ea"/>
                <a:cs typeface="+mj-cs"/>
              </a:rPr>
              <a:t>Avoiding Pitfalls in Digital Integration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6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FC5977C-F3B8-9C20-AA5E-C7502883D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4200"/>
              <a:t>Don'ts: Avoiding Pitfalls in Digital Integration</a:t>
            </a:r>
            <a:endParaRPr lang="fi-FI" sz="4200">
              <a:cs typeface="Calibri Light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6F2EAC5E-C237-C0ED-5E98-0E0BB906CB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258121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01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Office-teema</vt:lpstr>
      <vt:lpstr>Effective Integration of Digital Technologies in Teaching:  Do's and Don'ts</vt:lpstr>
      <vt:lpstr>Do's:  Harnessing the Power of Digital Technologies</vt:lpstr>
      <vt:lpstr>Do's: Harnessing the Power of Digital Technologies</vt:lpstr>
      <vt:lpstr>Do's:  Harnessing the Power of Digital Technologies</vt:lpstr>
      <vt:lpstr>Do's:  Harnessing the Power of Digital Technologies</vt:lpstr>
      <vt:lpstr>Do's:  Harnessing the Power of Digital Technologies</vt:lpstr>
      <vt:lpstr>Do's:  Harnessing the Power of Digital Technologies</vt:lpstr>
      <vt:lpstr>Don'ts:  Avoiding Pitfalls in Digital Integration</vt:lpstr>
      <vt:lpstr>Don'ts: Avoiding Pitfalls in Digital Integration</vt:lpstr>
      <vt:lpstr>Don'ts: Avoiding Pitfalls in Digital Integration</vt:lpstr>
      <vt:lpstr>Don'ts: Avoiding Pitfalls in Digital Integration</vt:lpstr>
      <vt:lpstr>Don'ts:  Avoiding Pitfalls in Digital Integration</vt:lpstr>
      <vt:lpstr>Don'ts: Avoiding Pitfalls in Digital Integration</vt:lpstr>
      <vt:lpstr>Conclusion</vt:lpstr>
      <vt:lpstr>Striking a Balance: Embracing the Advantages, Mitigating the Challenges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143</cp:revision>
  <dcterms:created xsi:type="dcterms:W3CDTF">2023-11-20T04:21:01Z</dcterms:created>
  <dcterms:modified xsi:type="dcterms:W3CDTF">2023-11-20T04:47:57Z</dcterms:modified>
</cp:coreProperties>
</file>