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58" r:id="rId5"/>
    <p:sldId id="259" r:id="rId6"/>
    <p:sldId id="261" r:id="rId7"/>
    <p:sldId id="262" r:id="rId8"/>
    <p:sldId id="260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75" r:id="rId29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5020B12-09EE-43E9-B7B6-8AF2C1DC921A}" v="493" dt="2023-11-21T23:45:22.09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90" y="7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iagrams/_rels/data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6.svg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4.svg"/></Relationships>
</file>

<file path=ppt/diagrams/_rels/data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_rels/drawing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5.png"/><Relationship Id="rId7" Type="http://schemas.openxmlformats.org/officeDocument/2006/relationships/image" Target="../media/image27.png"/><Relationship Id="rId2" Type="http://schemas.openxmlformats.org/officeDocument/2006/relationships/image" Target="../media/image24.svg"/><Relationship Id="rId1" Type="http://schemas.openxmlformats.org/officeDocument/2006/relationships/image" Target="../media/image23.png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4" Type="http://schemas.openxmlformats.org/officeDocument/2006/relationships/image" Target="../media/image26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sv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14.svg"/></Relationships>
</file>

<file path=ppt/diagrams/_rels/drawing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svg"/><Relationship Id="rId3" Type="http://schemas.openxmlformats.org/officeDocument/2006/relationships/image" Target="../media/image17.png"/><Relationship Id="rId7" Type="http://schemas.openxmlformats.org/officeDocument/2006/relationships/image" Target="../media/image21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6" Type="http://schemas.openxmlformats.org/officeDocument/2006/relationships/image" Target="../media/image20.svg"/><Relationship Id="rId5" Type="http://schemas.openxmlformats.org/officeDocument/2006/relationships/image" Target="../media/image19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18/5/colors/Iconchunking_colored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accent2">
        <a:alpha val="0"/>
      </a:schemeClr>
    </dgm:fillClrLst>
    <dgm:linClrLst meth="repeat">
      <a:schemeClr val="accent2">
        <a:alpha val="0"/>
      </a:schemeClr>
    </dgm:linClrLst>
    <dgm:effectClrLst/>
    <dgm:txLinClrLst/>
    <dgm:txFillClrLst meth="repeat">
      <a:schemeClr val="accent2"/>
      <a:schemeClr val="accent3"/>
      <a:schemeClr val="accent4"/>
      <a:schemeClr val="accent5"/>
      <a:schemeClr val="accent6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01DE1F4-F062-4961-8DC5-203C84F2B297}" type="doc">
      <dgm:prSet loTypeId="urn:microsoft.com/office/officeart/2005/8/layout/chart3" loCatId="cycle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210BA7AD-902F-49A4-B0F2-C842CD4C98C2}">
      <dgm:prSet/>
      <dgm:spPr/>
      <dgm:t>
        <a:bodyPr/>
        <a:lstStyle/>
        <a:p>
          <a:r>
            <a:rPr lang="fi-FI"/>
            <a:t>Different types of digital assessment tools available</a:t>
          </a:r>
          <a:endParaRPr lang="en-US"/>
        </a:p>
      </dgm:t>
    </dgm:pt>
    <dgm:pt modelId="{7C110AD1-8298-4E8A-B528-632D114E3D3A}" type="parTrans" cxnId="{F3A7AB7E-E334-44A7-A2D7-B8D12C398FB1}">
      <dgm:prSet/>
      <dgm:spPr/>
      <dgm:t>
        <a:bodyPr/>
        <a:lstStyle/>
        <a:p>
          <a:endParaRPr lang="en-US"/>
        </a:p>
      </dgm:t>
    </dgm:pt>
    <dgm:pt modelId="{1A8325B8-00C0-4C6E-86B1-040F5BABC232}" type="sibTrans" cxnId="{F3A7AB7E-E334-44A7-A2D7-B8D12C398FB1}">
      <dgm:prSet/>
      <dgm:spPr/>
      <dgm:t>
        <a:bodyPr/>
        <a:lstStyle/>
        <a:p>
          <a:endParaRPr lang="en-US"/>
        </a:p>
      </dgm:t>
    </dgm:pt>
    <dgm:pt modelId="{BBF0EB50-1E9E-4CB0-8867-425C86615FC2}">
      <dgm:prSet/>
      <dgm:spPr/>
      <dgm:t>
        <a:bodyPr/>
        <a:lstStyle/>
        <a:p>
          <a:r>
            <a:rPr lang="fi-FI"/>
            <a:t>Benefits of using these tools</a:t>
          </a:r>
          <a:endParaRPr lang="en-US"/>
        </a:p>
      </dgm:t>
    </dgm:pt>
    <dgm:pt modelId="{BF28A1BA-D7C1-4823-9A5A-9ACCE5B4960A}" type="parTrans" cxnId="{D32D041C-8EC8-4E41-919E-72FE224D4B2D}">
      <dgm:prSet/>
      <dgm:spPr/>
      <dgm:t>
        <a:bodyPr/>
        <a:lstStyle/>
        <a:p>
          <a:endParaRPr lang="en-US"/>
        </a:p>
      </dgm:t>
    </dgm:pt>
    <dgm:pt modelId="{73F06241-5D62-4714-902F-5D111BFEB5C7}" type="sibTrans" cxnId="{D32D041C-8EC8-4E41-919E-72FE224D4B2D}">
      <dgm:prSet/>
      <dgm:spPr/>
      <dgm:t>
        <a:bodyPr/>
        <a:lstStyle/>
        <a:p>
          <a:endParaRPr lang="en-US"/>
        </a:p>
      </dgm:t>
    </dgm:pt>
    <dgm:pt modelId="{ADF0ECF6-32F9-48FA-84A1-708344DC6CD9}">
      <dgm:prSet/>
      <dgm:spPr/>
      <dgm:t>
        <a:bodyPr/>
        <a:lstStyle/>
        <a:p>
          <a:r>
            <a:rPr lang="fi-FI"/>
            <a:t>Examples of popular digital assessment tools</a:t>
          </a:r>
          <a:endParaRPr lang="en-US"/>
        </a:p>
      </dgm:t>
    </dgm:pt>
    <dgm:pt modelId="{8288DAFF-1674-4A82-9029-DF32E0B10E30}" type="parTrans" cxnId="{390B07F0-9970-4BBC-B3AA-282997F58709}">
      <dgm:prSet/>
      <dgm:spPr/>
      <dgm:t>
        <a:bodyPr/>
        <a:lstStyle/>
        <a:p>
          <a:endParaRPr lang="en-US"/>
        </a:p>
      </dgm:t>
    </dgm:pt>
    <dgm:pt modelId="{DC7DDA47-A8A3-4131-85B7-F027724C9CDA}" type="sibTrans" cxnId="{390B07F0-9970-4BBC-B3AA-282997F58709}">
      <dgm:prSet/>
      <dgm:spPr/>
      <dgm:t>
        <a:bodyPr/>
        <a:lstStyle/>
        <a:p>
          <a:endParaRPr lang="en-US"/>
        </a:p>
      </dgm:t>
    </dgm:pt>
    <dgm:pt modelId="{FF5B88F5-7B65-400C-BF4C-96FB2EB13C7D}">
      <dgm:prSet/>
      <dgm:spPr/>
      <dgm:t>
        <a:bodyPr/>
        <a:lstStyle/>
        <a:p>
          <a:r>
            <a:rPr lang="fi-FI"/>
            <a:t>Good practices on using digital assessment tools</a:t>
          </a:r>
          <a:endParaRPr lang="en-US"/>
        </a:p>
      </dgm:t>
    </dgm:pt>
    <dgm:pt modelId="{97FEA6B5-69D2-4F4B-A028-42EE6F209E0E}" type="parTrans" cxnId="{179A1159-1656-410B-9FE6-6DDF5BC81E4F}">
      <dgm:prSet/>
      <dgm:spPr/>
      <dgm:t>
        <a:bodyPr/>
        <a:lstStyle/>
        <a:p>
          <a:endParaRPr lang="en-US"/>
        </a:p>
      </dgm:t>
    </dgm:pt>
    <dgm:pt modelId="{305904A7-017F-445C-A160-C82C107D64B4}" type="sibTrans" cxnId="{179A1159-1656-410B-9FE6-6DDF5BC81E4F}">
      <dgm:prSet/>
      <dgm:spPr/>
      <dgm:t>
        <a:bodyPr/>
        <a:lstStyle/>
        <a:p>
          <a:endParaRPr lang="en-US"/>
        </a:p>
      </dgm:t>
    </dgm:pt>
    <dgm:pt modelId="{F74F2312-9CEB-4D6C-BADE-15832F08E6D8}" type="pres">
      <dgm:prSet presAssocID="{901DE1F4-F062-4961-8DC5-203C84F2B297}" presName="compositeShape" presStyleCnt="0">
        <dgm:presLayoutVars>
          <dgm:chMax val="7"/>
          <dgm:dir/>
          <dgm:resizeHandles val="exact"/>
        </dgm:presLayoutVars>
      </dgm:prSet>
      <dgm:spPr/>
    </dgm:pt>
    <dgm:pt modelId="{3260E50C-C6D2-4F16-A133-40B7818D9DCA}" type="pres">
      <dgm:prSet presAssocID="{901DE1F4-F062-4961-8DC5-203C84F2B297}" presName="wedge1" presStyleLbl="node1" presStyleIdx="0" presStyleCnt="4"/>
      <dgm:spPr/>
    </dgm:pt>
    <dgm:pt modelId="{9727BC82-5EC0-49C2-A005-C2885C938E38}" type="pres">
      <dgm:prSet presAssocID="{901DE1F4-F062-4961-8DC5-203C84F2B297}" presName="wedge1Tx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08C1FE0-5B0C-44D0-A9D4-1DB6DF3667B0}" type="pres">
      <dgm:prSet presAssocID="{901DE1F4-F062-4961-8DC5-203C84F2B297}" presName="wedge2" presStyleLbl="node1" presStyleIdx="1" presStyleCnt="4"/>
      <dgm:spPr/>
    </dgm:pt>
    <dgm:pt modelId="{A26C263A-E00A-4198-8892-2E7A810FF578}" type="pres">
      <dgm:prSet presAssocID="{901DE1F4-F062-4961-8DC5-203C84F2B297}" presName="wedge2Tx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26FC0EFF-7277-4EE4-B6DA-C707C3DD4E19}" type="pres">
      <dgm:prSet presAssocID="{901DE1F4-F062-4961-8DC5-203C84F2B297}" presName="wedge3" presStyleLbl="node1" presStyleIdx="2" presStyleCnt="4"/>
      <dgm:spPr/>
    </dgm:pt>
    <dgm:pt modelId="{D814C295-9FE5-4497-9E51-7DE231767FBA}" type="pres">
      <dgm:prSet presAssocID="{901DE1F4-F062-4961-8DC5-203C84F2B297}" presName="wedge3Tx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401DF94D-30A1-43E6-8F0B-9960B70B25DD}" type="pres">
      <dgm:prSet presAssocID="{901DE1F4-F062-4961-8DC5-203C84F2B297}" presName="wedge4" presStyleLbl="node1" presStyleIdx="3" presStyleCnt="4"/>
      <dgm:spPr/>
    </dgm:pt>
    <dgm:pt modelId="{C221C86A-93D5-413C-BAE3-B22BCB76F54D}" type="pres">
      <dgm:prSet presAssocID="{901DE1F4-F062-4961-8DC5-203C84F2B297}" presName="wedge4Tx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D32D041C-8EC8-4E41-919E-72FE224D4B2D}" srcId="{901DE1F4-F062-4961-8DC5-203C84F2B297}" destId="{BBF0EB50-1E9E-4CB0-8867-425C86615FC2}" srcOrd="1" destOrd="0" parTransId="{BF28A1BA-D7C1-4823-9A5A-9ACCE5B4960A}" sibTransId="{73F06241-5D62-4714-902F-5D111BFEB5C7}"/>
    <dgm:cxn modelId="{80602C35-1A50-4C65-A4BA-0DDA4C6DA8FC}" type="presOf" srcId="{ADF0ECF6-32F9-48FA-84A1-708344DC6CD9}" destId="{26FC0EFF-7277-4EE4-B6DA-C707C3DD4E19}" srcOrd="0" destOrd="0" presId="urn:microsoft.com/office/officeart/2005/8/layout/chart3"/>
    <dgm:cxn modelId="{F6535247-511C-436B-BF31-F9E88ADA1B3C}" type="presOf" srcId="{FF5B88F5-7B65-400C-BF4C-96FB2EB13C7D}" destId="{C221C86A-93D5-413C-BAE3-B22BCB76F54D}" srcOrd="1" destOrd="0" presId="urn:microsoft.com/office/officeart/2005/8/layout/chart3"/>
    <dgm:cxn modelId="{FEFFF14A-199B-4970-97B2-AC9B36B7B9F3}" type="presOf" srcId="{ADF0ECF6-32F9-48FA-84A1-708344DC6CD9}" destId="{D814C295-9FE5-4497-9E51-7DE231767FBA}" srcOrd="1" destOrd="0" presId="urn:microsoft.com/office/officeart/2005/8/layout/chart3"/>
    <dgm:cxn modelId="{A777E172-8B6B-4C02-A748-B210F52BC8AB}" type="presOf" srcId="{210BA7AD-902F-49A4-B0F2-C842CD4C98C2}" destId="{9727BC82-5EC0-49C2-A005-C2885C938E38}" srcOrd="1" destOrd="0" presId="urn:microsoft.com/office/officeart/2005/8/layout/chart3"/>
    <dgm:cxn modelId="{179A1159-1656-410B-9FE6-6DDF5BC81E4F}" srcId="{901DE1F4-F062-4961-8DC5-203C84F2B297}" destId="{FF5B88F5-7B65-400C-BF4C-96FB2EB13C7D}" srcOrd="3" destOrd="0" parTransId="{97FEA6B5-69D2-4F4B-A028-42EE6F209E0E}" sibTransId="{305904A7-017F-445C-A160-C82C107D64B4}"/>
    <dgm:cxn modelId="{2AE6667E-CA4A-40D6-A588-FF672B30E1F9}" type="presOf" srcId="{210BA7AD-902F-49A4-B0F2-C842CD4C98C2}" destId="{3260E50C-C6D2-4F16-A133-40B7818D9DCA}" srcOrd="0" destOrd="0" presId="urn:microsoft.com/office/officeart/2005/8/layout/chart3"/>
    <dgm:cxn modelId="{F3A7AB7E-E334-44A7-A2D7-B8D12C398FB1}" srcId="{901DE1F4-F062-4961-8DC5-203C84F2B297}" destId="{210BA7AD-902F-49A4-B0F2-C842CD4C98C2}" srcOrd="0" destOrd="0" parTransId="{7C110AD1-8298-4E8A-B528-632D114E3D3A}" sibTransId="{1A8325B8-00C0-4C6E-86B1-040F5BABC232}"/>
    <dgm:cxn modelId="{E313CB93-C19A-4704-AA83-AAD365778E21}" type="presOf" srcId="{BBF0EB50-1E9E-4CB0-8867-425C86615FC2}" destId="{A26C263A-E00A-4198-8892-2E7A810FF578}" srcOrd="1" destOrd="0" presId="urn:microsoft.com/office/officeart/2005/8/layout/chart3"/>
    <dgm:cxn modelId="{CD29FBAF-F859-4960-BDDF-D0F8A3144670}" type="presOf" srcId="{BBF0EB50-1E9E-4CB0-8867-425C86615FC2}" destId="{208C1FE0-5B0C-44D0-A9D4-1DB6DF3667B0}" srcOrd="0" destOrd="0" presId="urn:microsoft.com/office/officeart/2005/8/layout/chart3"/>
    <dgm:cxn modelId="{390B07F0-9970-4BBC-B3AA-282997F58709}" srcId="{901DE1F4-F062-4961-8DC5-203C84F2B297}" destId="{ADF0ECF6-32F9-48FA-84A1-708344DC6CD9}" srcOrd="2" destOrd="0" parTransId="{8288DAFF-1674-4A82-9029-DF32E0B10E30}" sibTransId="{DC7DDA47-A8A3-4131-85B7-F027724C9CDA}"/>
    <dgm:cxn modelId="{452A86F9-5595-4DEF-8325-5B4C7B515C52}" type="presOf" srcId="{FF5B88F5-7B65-400C-BF4C-96FB2EB13C7D}" destId="{401DF94D-30A1-43E6-8F0B-9960B70B25DD}" srcOrd="0" destOrd="0" presId="urn:microsoft.com/office/officeart/2005/8/layout/chart3"/>
    <dgm:cxn modelId="{BDE96EFE-7853-4EBC-9911-68B62271FE28}" type="presOf" srcId="{901DE1F4-F062-4961-8DC5-203C84F2B297}" destId="{F74F2312-9CEB-4D6C-BADE-15832F08E6D8}" srcOrd="0" destOrd="0" presId="urn:microsoft.com/office/officeart/2005/8/layout/chart3"/>
    <dgm:cxn modelId="{096D8470-52F3-4846-9238-9DEA192A95C7}" type="presParOf" srcId="{F74F2312-9CEB-4D6C-BADE-15832F08E6D8}" destId="{3260E50C-C6D2-4F16-A133-40B7818D9DCA}" srcOrd="0" destOrd="0" presId="urn:microsoft.com/office/officeart/2005/8/layout/chart3"/>
    <dgm:cxn modelId="{3785065D-7120-4C7A-8936-DA9C7E37BC2F}" type="presParOf" srcId="{F74F2312-9CEB-4D6C-BADE-15832F08E6D8}" destId="{9727BC82-5EC0-49C2-A005-C2885C938E38}" srcOrd="1" destOrd="0" presId="urn:microsoft.com/office/officeart/2005/8/layout/chart3"/>
    <dgm:cxn modelId="{C0B64CD2-90F3-4F42-AC06-A84AB76F477C}" type="presParOf" srcId="{F74F2312-9CEB-4D6C-BADE-15832F08E6D8}" destId="{208C1FE0-5B0C-44D0-A9D4-1DB6DF3667B0}" srcOrd="2" destOrd="0" presId="urn:microsoft.com/office/officeart/2005/8/layout/chart3"/>
    <dgm:cxn modelId="{9832A140-5B27-442A-BEDB-B5A9DA860970}" type="presParOf" srcId="{F74F2312-9CEB-4D6C-BADE-15832F08E6D8}" destId="{A26C263A-E00A-4198-8892-2E7A810FF578}" srcOrd="3" destOrd="0" presId="urn:microsoft.com/office/officeart/2005/8/layout/chart3"/>
    <dgm:cxn modelId="{0FC850EB-31B5-4660-943A-B722833A9113}" type="presParOf" srcId="{F74F2312-9CEB-4D6C-BADE-15832F08E6D8}" destId="{26FC0EFF-7277-4EE4-B6DA-C707C3DD4E19}" srcOrd="4" destOrd="0" presId="urn:microsoft.com/office/officeart/2005/8/layout/chart3"/>
    <dgm:cxn modelId="{E744BC6C-E8BE-4CF4-B40C-844F8C37A40C}" type="presParOf" srcId="{F74F2312-9CEB-4D6C-BADE-15832F08E6D8}" destId="{D814C295-9FE5-4497-9E51-7DE231767FBA}" srcOrd="5" destOrd="0" presId="urn:microsoft.com/office/officeart/2005/8/layout/chart3"/>
    <dgm:cxn modelId="{8E75AD62-CD03-484C-B0D8-CF39D3014B59}" type="presParOf" srcId="{F74F2312-9CEB-4D6C-BADE-15832F08E6D8}" destId="{401DF94D-30A1-43E6-8F0B-9960B70B25DD}" srcOrd="6" destOrd="0" presId="urn:microsoft.com/office/officeart/2005/8/layout/chart3"/>
    <dgm:cxn modelId="{434F9F8B-4C31-4A70-933E-7D1E01EE662E}" type="presParOf" srcId="{F74F2312-9CEB-4D6C-BADE-15832F08E6D8}" destId="{C221C86A-93D5-413C-BAE3-B22BCB76F54D}" srcOrd="7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8D59A542-B621-4400-9893-869385CDD89B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E7960606-852D-4891-BA9E-D68608BEAAEE}">
      <dgm:prSet/>
      <dgm:spPr/>
      <dgm:t>
        <a:bodyPr/>
        <a:lstStyle/>
        <a:p>
          <a:r>
            <a:rPr lang="fi-FI"/>
            <a:t>Consider the purpose of the assessment. Are you assessing for formative or summative purposes?</a:t>
          </a:r>
          <a:endParaRPr lang="en-US"/>
        </a:p>
      </dgm:t>
    </dgm:pt>
    <dgm:pt modelId="{E4D16D00-8744-420D-94F7-53B8EB505559}" type="parTrans" cxnId="{F8414620-E615-42EE-8A3D-67E5C975FE8D}">
      <dgm:prSet/>
      <dgm:spPr/>
      <dgm:t>
        <a:bodyPr/>
        <a:lstStyle/>
        <a:p>
          <a:endParaRPr lang="en-US"/>
        </a:p>
      </dgm:t>
    </dgm:pt>
    <dgm:pt modelId="{8195882B-5F3C-4AAD-B73C-D2646CFDF437}" type="sibTrans" cxnId="{F8414620-E615-42EE-8A3D-67E5C975FE8D}">
      <dgm:prSet/>
      <dgm:spPr/>
      <dgm:t>
        <a:bodyPr/>
        <a:lstStyle/>
        <a:p>
          <a:endParaRPr lang="en-US"/>
        </a:p>
      </dgm:t>
    </dgm:pt>
    <dgm:pt modelId="{AB971A7E-AA98-43FD-803C-009484360F5F}">
      <dgm:prSet/>
      <dgm:spPr/>
      <dgm:t>
        <a:bodyPr/>
        <a:lstStyle/>
        <a:p>
          <a:r>
            <a:rPr lang="fi-FI"/>
            <a:t>Think about the type of assessment you want to create. Do you need a multiple-choice quiz, an open-ended essay, or a performance-based task?</a:t>
          </a:r>
          <a:endParaRPr lang="en-US"/>
        </a:p>
      </dgm:t>
    </dgm:pt>
    <dgm:pt modelId="{B28FD35D-3D31-4654-AC0D-50A8E1D6C6E1}" type="parTrans" cxnId="{18A61537-0CBA-4A18-BABE-D36CAEE4879B}">
      <dgm:prSet/>
      <dgm:spPr/>
      <dgm:t>
        <a:bodyPr/>
        <a:lstStyle/>
        <a:p>
          <a:endParaRPr lang="en-US"/>
        </a:p>
      </dgm:t>
    </dgm:pt>
    <dgm:pt modelId="{26EE9B6B-BB8C-4E43-8116-1B11B77CF3B9}" type="sibTrans" cxnId="{18A61537-0CBA-4A18-BABE-D36CAEE4879B}">
      <dgm:prSet/>
      <dgm:spPr/>
      <dgm:t>
        <a:bodyPr/>
        <a:lstStyle/>
        <a:p>
          <a:endParaRPr lang="en-US"/>
        </a:p>
      </dgm:t>
    </dgm:pt>
    <dgm:pt modelId="{81E0EE61-067C-465E-88ED-45E63A491549}">
      <dgm:prSet/>
      <dgm:spPr/>
      <dgm:t>
        <a:bodyPr/>
        <a:lstStyle/>
        <a:p>
          <a:r>
            <a:rPr lang="fi-FI"/>
            <a:t>Choose a tool that is easy to use for both students and teachers.</a:t>
          </a:r>
          <a:endParaRPr lang="en-US"/>
        </a:p>
      </dgm:t>
    </dgm:pt>
    <dgm:pt modelId="{AB496888-AC95-4271-A131-178A1336FF75}" type="parTrans" cxnId="{5E506843-02C7-4735-BC68-24372859E7D3}">
      <dgm:prSet/>
      <dgm:spPr/>
      <dgm:t>
        <a:bodyPr/>
        <a:lstStyle/>
        <a:p>
          <a:endParaRPr lang="en-US"/>
        </a:p>
      </dgm:t>
    </dgm:pt>
    <dgm:pt modelId="{7937B0C9-D7DE-47A7-8A26-D6EAA392C36A}" type="sibTrans" cxnId="{5E506843-02C7-4735-BC68-24372859E7D3}">
      <dgm:prSet/>
      <dgm:spPr/>
      <dgm:t>
        <a:bodyPr/>
        <a:lstStyle/>
        <a:p>
          <a:endParaRPr lang="en-US"/>
        </a:p>
      </dgm:t>
    </dgm:pt>
    <dgm:pt modelId="{3B1753FC-20D0-4738-AED3-DFF3486760BA}">
      <dgm:prSet/>
      <dgm:spPr/>
      <dgm:t>
        <a:bodyPr/>
        <a:lstStyle/>
        <a:p>
          <a:r>
            <a:rPr lang="fi-FI"/>
            <a:t>Make sure the tool is compatible with your devices and operating systems.</a:t>
          </a:r>
          <a:endParaRPr lang="en-US"/>
        </a:p>
      </dgm:t>
    </dgm:pt>
    <dgm:pt modelId="{0E610367-84C6-4947-9B5C-B0679FAD4EF6}" type="parTrans" cxnId="{249D37F2-3F0B-43CC-B946-0E1877288618}">
      <dgm:prSet/>
      <dgm:spPr/>
      <dgm:t>
        <a:bodyPr/>
        <a:lstStyle/>
        <a:p>
          <a:endParaRPr lang="en-US"/>
        </a:p>
      </dgm:t>
    </dgm:pt>
    <dgm:pt modelId="{7E61589D-0B8E-4B80-B18C-A6E32D8D293E}" type="sibTrans" cxnId="{249D37F2-3F0B-43CC-B946-0E1877288618}">
      <dgm:prSet/>
      <dgm:spPr/>
      <dgm:t>
        <a:bodyPr/>
        <a:lstStyle/>
        <a:p>
          <a:endParaRPr lang="en-US"/>
        </a:p>
      </dgm:t>
    </dgm:pt>
    <dgm:pt modelId="{FA5A13E5-79CF-445C-83E7-E5613122EC77}" type="pres">
      <dgm:prSet presAssocID="{8D59A542-B621-4400-9893-869385CDD89B}" presName="root" presStyleCnt="0">
        <dgm:presLayoutVars>
          <dgm:dir/>
          <dgm:resizeHandles val="exact"/>
        </dgm:presLayoutVars>
      </dgm:prSet>
      <dgm:spPr/>
    </dgm:pt>
    <dgm:pt modelId="{DFC664BE-65C1-45AE-9614-8FE2A8EB6EEF}" type="pres">
      <dgm:prSet presAssocID="{8D59A542-B621-4400-9893-869385CDD89B}" presName="container" presStyleCnt="0">
        <dgm:presLayoutVars>
          <dgm:dir/>
          <dgm:resizeHandles val="exact"/>
        </dgm:presLayoutVars>
      </dgm:prSet>
      <dgm:spPr/>
    </dgm:pt>
    <dgm:pt modelId="{4E4EEBC3-6A33-4A8E-BD7B-F0F60B323575}" type="pres">
      <dgm:prSet presAssocID="{E7960606-852D-4891-BA9E-D68608BEAAEE}" presName="compNode" presStyleCnt="0"/>
      <dgm:spPr/>
    </dgm:pt>
    <dgm:pt modelId="{D9246B65-CE01-48BE-ADB0-CA59D021194E}" type="pres">
      <dgm:prSet presAssocID="{E7960606-852D-4891-BA9E-D68608BEAAEE}" presName="iconBgRect" presStyleLbl="bgShp" presStyleIdx="0" presStyleCnt="4"/>
      <dgm:spPr/>
    </dgm:pt>
    <dgm:pt modelId="{4E0B3DB2-8239-47FB-B722-5739D3B1D8BD}" type="pres">
      <dgm:prSet presAssocID="{E7960606-852D-4891-BA9E-D68608BEAAEE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alintamerkki"/>
        </a:ext>
      </dgm:extLst>
    </dgm:pt>
    <dgm:pt modelId="{22A4D419-9B39-41F1-A56E-8A625DF73700}" type="pres">
      <dgm:prSet presAssocID="{E7960606-852D-4891-BA9E-D68608BEAAEE}" presName="spaceRect" presStyleCnt="0"/>
      <dgm:spPr/>
    </dgm:pt>
    <dgm:pt modelId="{38550E36-D404-472D-9A7E-6B5794166206}" type="pres">
      <dgm:prSet presAssocID="{E7960606-852D-4891-BA9E-D68608BEAAEE}" presName="textRect" presStyleLbl="revTx" presStyleIdx="0" presStyleCnt="4">
        <dgm:presLayoutVars>
          <dgm:chMax val="1"/>
          <dgm:chPref val="1"/>
        </dgm:presLayoutVars>
      </dgm:prSet>
      <dgm:spPr/>
    </dgm:pt>
    <dgm:pt modelId="{30AD6A2F-D51E-4963-9F25-CFF1DA779AB0}" type="pres">
      <dgm:prSet presAssocID="{8195882B-5F3C-4AAD-B73C-D2646CFDF437}" presName="sibTrans" presStyleLbl="sibTrans2D1" presStyleIdx="0" presStyleCnt="0"/>
      <dgm:spPr/>
    </dgm:pt>
    <dgm:pt modelId="{3DCE1CBC-D282-49D7-A4CC-8298EA332913}" type="pres">
      <dgm:prSet presAssocID="{AB971A7E-AA98-43FD-803C-009484360F5F}" presName="compNode" presStyleCnt="0"/>
      <dgm:spPr/>
    </dgm:pt>
    <dgm:pt modelId="{31B0803D-CBDE-4278-A8B7-D02C629580C9}" type="pres">
      <dgm:prSet presAssocID="{AB971A7E-AA98-43FD-803C-009484360F5F}" presName="iconBgRect" presStyleLbl="bgShp" presStyleIdx="1" presStyleCnt="4"/>
      <dgm:spPr/>
    </dgm:pt>
    <dgm:pt modelId="{3D716B07-5A9A-45B0-B04B-E3D4A630F9F4}" type="pres">
      <dgm:prSet presAssocID="{AB971A7E-AA98-43FD-803C-009484360F5F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ysymykset"/>
        </a:ext>
      </dgm:extLst>
    </dgm:pt>
    <dgm:pt modelId="{DB2D7C4D-1C94-42A3-B11F-A18BC31D94A7}" type="pres">
      <dgm:prSet presAssocID="{AB971A7E-AA98-43FD-803C-009484360F5F}" presName="spaceRect" presStyleCnt="0"/>
      <dgm:spPr/>
    </dgm:pt>
    <dgm:pt modelId="{01E4D375-6A0E-4374-ABED-E6D520747548}" type="pres">
      <dgm:prSet presAssocID="{AB971A7E-AA98-43FD-803C-009484360F5F}" presName="textRect" presStyleLbl="revTx" presStyleIdx="1" presStyleCnt="4">
        <dgm:presLayoutVars>
          <dgm:chMax val="1"/>
          <dgm:chPref val="1"/>
        </dgm:presLayoutVars>
      </dgm:prSet>
      <dgm:spPr/>
    </dgm:pt>
    <dgm:pt modelId="{F77C4E77-4D1F-4122-B809-8312CEB96AE0}" type="pres">
      <dgm:prSet presAssocID="{26EE9B6B-BB8C-4E43-8116-1B11B77CF3B9}" presName="sibTrans" presStyleLbl="sibTrans2D1" presStyleIdx="0" presStyleCnt="0"/>
      <dgm:spPr/>
    </dgm:pt>
    <dgm:pt modelId="{E0D0B141-3CB8-45C8-BB46-C76D0901F1C6}" type="pres">
      <dgm:prSet presAssocID="{81E0EE61-067C-465E-88ED-45E63A491549}" presName="compNode" presStyleCnt="0"/>
      <dgm:spPr/>
    </dgm:pt>
    <dgm:pt modelId="{11451AB3-274B-4EEE-BE1A-6569A6B219EA}" type="pres">
      <dgm:prSet presAssocID="{81E0EE61-067C-465E-88ED-45E63A491549}" presName="iconBgRect" presStyleLbl="bgShp" presStyleIdx="2" presStyleCnt="4"/>
      <dgm:spPr/>
    </dgm:pt>
    <dgm:pt modelId="{149BCE13-6ADC-419D-9309-CA638814B942}" type="pres">
      <dgm:prSet presAssocID="{81E0EE61-067C-465E-88ED-45E63A49154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ökalut"/>
        </a:ext>
      </dgm:extLst>
    </dgm:pt>
    <dgm:pt modelId="{DF4BB61A-8307-427F-B1BD-5574F391C1AD}" type="pres">
      <dgm:prSet presAssocID="{81E0EE61-067C-465E-88ED-45E63A491549}" presName="spaceRect" presStyleCnt="0"/>
      <dgm:spPr/>
    </dgm:pt>
    <dgm:pt modelId="{F9BEBF6A-CFDB-4025-B3CA-E7123692A296}" type="pres">
      <dgm:prSet presAssocID="{81E0EE61-067C-465E-88ED-45E63A491549}" presName="textRect" presStyleLbl="revTx" presStyleIdx="2" presStyleCnt="4">
        <dgm:presLayoutVars>
          <dgm:chMax val="1"/>
          <dgm:chPref val="1"/>
        </dgm:presLayoutVars>
      </dgm:prSet>
      <dgm:spPr/>
    </dgm:pt>
    <dgm:pt modelId="{6881B3B3-0A2A-4CAD-9295-6BFD85E55FE4}" type="pres">
      <dgm:prSet presAssocID="{7937B0C9-D7DE-47A7-8A26-D6EAA392C36A}" presName="sibTrans" presStyleLbl="sibTrans2D1" presStyleIdx="0" presStyleCnt="0"/>
      <dgm:spPr/>
    </dgm:pt>
    <dgm:pt modelId="{E4C8D2ED-1999-40F4-A21E-1757D78661E7}" type="pres">
      <dgm:prSet presAssocID="{3B1753FC-20D0-4738-AED3-DFF3486760BA}" presName="compNode" presStyleCnt="0"/>
      <dgm:spPr/>
    </dgm:pt>
    <dgm:pt modelId="{E1FF6B55-0F02-4E5B-9E23-D222B6E1C4B5}" type="pres">
      <dgm:prSet presAssocID="{3B1753FC-20D0-4738-AED3-DFF3486760BA}" presName="iconBgRect" presStyleLbl="bgShp" presStyleIdx="3" presStyleCnt="4"/>
      <dgm:spPr/>
    </dgm:pt>
    <dgm:pt modelId="{2EC0C86A-9D8D-4325-AF6C-BC4CD3CFB930}" type="pres">
      <dgm:prSet presAssocID="{3B1753FC-20D0-4738-AED3-DFF3486760B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ähkömies"/>
        </a:ext>
      </dgm:extLst>
    </dgm:pt>
    <dgm:pt modelId="{F4590867-B425-40DA-B63A-7750A8930D59}" type="pres">
      <dgm:prSet presAssocID="{3B1753FC-20D0-4738-AED3-DFF3486760BA}" presName="spaceRect" presStyleCnt="0"/>
      <dgm:spPr/>
    </dgm:pt>
    <dgm:pt modelId="{AE1ED60A-B10D-4677-8B1B-CCB367257100}" type="pres">
      <dgm:prSet presAssocID="{3B1753FC-20D0-4738-AED3-DFF3486760BA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F8414620-E615-42EE-8A3D-67E5C975FE8D}" srcId="{8D59A542-B621-4400-9893-869385CDD89B}" destId="{E7960606-852D-4891-BA9E-D68608BEAAEE}" srcOrd="0" destOrd="0" parTransId="{E4D16D00-8744-420D-94F7-53B8EB505559}" sibTransId="{8195882B-5F3C-4AAD-B73C-D2646CFDF437}"/>
    <dgm:cxn modelId="{3373C52B-8951-4EF8-9D0C-4597C86A7C82}" type="presOf" srcId="{81E0EE61-067C-465E-88ED-45E63A491549}" destId="{F9BEBF6A-CFDB-4025-B3CA-E7123692A296}" srcOrd="0" destOrd="0" presId="urn:microsoft.com/office/officeart/2018/2/layout/IconCircleList"/>
    <dgm:cxn modelId="{18A61537-0CBA-4A18-BABE-D36CAEE4879B}" srcId="{8D59A542-B621-4400-9893-869385CDD89B}" destId="{AB971A7E-AA98-43FD-803C-009484360F5F}" srcOrd="1" destOrd="0" parTransId="{B28FD35D-3D31-4654-AC0D-50A8E1D6C6E1}" sibTransId="{26EE9B6B-BB8C-4E43-8116-1B11B77CF3B9}"/>
    <dgm:cxn modelId="{5E506843-02C7-4735-BC68-24372859E7D3}" srcId="{8D59A542-B621-4400-9893-869385CDD89B}" destId="{81E0EE61-067C-465E-88ED-45E63A491549}" srcOrd="2" destOrd="0" parTransId="{AB496888-AC95-4271-A131-178A1336FF75}" sibTransId="{7937B0C9-D7DE-47A7-8A26-D6EAA392C36A}"/>
    <dgm:cxn modelId="{ACADBC6A-AF45-4473-8CC1-945BC068A0A8}" type="presOf" srcId="{E7960606-852D-4891-BA9E-D68608BEAAEE}" destId="{38550E36-D404-472D-9A7E-6B5794166206}" srcOrd="0" destOrd="0" presId="urn:microsoft.com/office/officeart/2018/2/layout/IconCircleList"/>
    <dgm:cxn modelId="{85BDB86D-3632-496A-8B0A-7F2B08495DF6}" type="presOf" srcId="{26EE9B6B-BB8C-4E43-8116-1B11B77CF3B9}" destId="{F77C4E77-4D1F-4122-B809-8312CEB96AE0}" srcOrd="0" destOrd="0" presId="urn:microsoft.com/office/officeart/2018/2/layout/IconCircleList"/>
    <dgm:cxn modelId="{338EA28F-0E89-4F34-B638-98F07335762E}" type="presOf" srcId="{8195882B-5F3C-4AAD-B73C-D2646CFDF437}" destId="{30AD6A2F-D51E-4963-9F25-CFF1DA779AB0}" srcOrd="0" destOrd="0" presId="urn:microsoft.com/office/officeart/2018/2/layout/IconCircleList"/>
    <dgm:cxn modelId="{44DEACA3-371D-4B6C-9D51-E4AE1F3DE45E}" type="presOf" srcId="{AB971A7E-AA98-43FD-803C-009484360F5F}" destId="{01E4D375-6A0E-4374-ABED-E6D520747548}" srcOrd="0" destOrd="0" presId="urn:microsoft.com/office/officeart/2018/2/layout/IconCircleList"/>
    <dgm:cxn modelId="{595232B7-2D82-4610-AD16-8E9CF4BA4D36}" type="presOf" srcId="{7937B0C9-D7DE-47A7-8A26-D6EAA392C36A}" destId="{6881B3B3-0A2A-4CAD-9295-6BFD85E55FE4}" srcOrd="0" destOrd="0" presId="urn:microsoft.com/office/officeart/2018/2/layout/IconCircleList"/>
    <dgm:cxn modelId="{4977A0DC-D7A1-4F3B-8CF6-6BB611990E66}" type="presOf" srcId="{3B1753FC-20D0-4738-AED3-DFF3486760BA}" destId="{AE1ED60A-B10D-4677-8B1B-CCB367257100}" srcOrd="0" destOrd="0" presId="urn:microsoft.com/office/officeart/2018/2/layout/IconCircleList"/>
    <dgm:cxn modelId="{52A169F1-6642-440E-B73C-1B420F989A06}" type="presOf" srcId="{8D59A542-B621-4400-9893-869385CDD89B}" destId="{FA5A13E5-79CF-445C-83E7-E5613122EC77}" srcOrd="0" destOrd="0" presId="urn:microsoft.com/office/officeart/2018/2/layout/IconCircleList"/>
    <dgm:cxn modelId="{249D37F2-3F0B-43CC-B946-0E1877288618}" srcId="{8D59A542-B621-4400-9893-869385CDD89B}" destId="{3B1753FC-20D0-4738-AED3-DFF3486760BA}" srcOrd="3" destOrd="0" parTransId="{0E610367-84C6-4947-9B5C-B0679FAD4EF6}" sibTransId="{7E61589D-0B8E-4B80-B18C-A6E32D8D293E}"/>
    <dgm:cxn modelId="{C4692DEC-E335-4CE2-B498-2414A5043EA9}" type="presParOf" srcId="{FA5A13E5-79CF-445C-83E7-E5613122EC77}" destId="{DFC664BE-65C1-45AE-9614-8FE2A8EB6EEF}" srcOrd="0" destOrd="0" presId="urn:microsoft.com/office/officeart/2018/2/layout/IconCircleList"/>
    <dgm:cxn modelId="{ACBCA8D8-294F-434D-AC8C-FD835A949A6C}" type="presParOf" srcId="{DFC664BE-65C1-45AE-9614-8FE2A8EB6EEF}" destId="{4E4EEBC3-6A33-4A8E-BD7B-F0F60B323575}" srcOrd="0" destOrd="0" presId="urn:microsoft.com/office/officeart/2018/2/layout/IconCircleList"/>
    <dgm:cxn modelId="{227E8A3C-7A1D-4AA7-81A0-F4213CF3D7A7}" type="presParOf" srcId="{4E4EEBC3-6A33-4A8E-BD7B-F0F60B323575}" destId="{D9246B65-CE01-48BE-ADB0-CA59D021194E}" srcOrd="0" destOrd="0" presId="urn:microsoft.com/office/officeart/2018/2/layout/IconCircleList"/>
    <dgm:cxn modelId="{601C989E-FFEC-45CE-8E00-2BC02D18FB50}" type="presParOf" srcId="{4E4EEBC3-6A33-4A8E-BD7B-F0F60B323575}" destId="{4E0B3DB2-8239-47FB-B722-5739D3B1D8BD}" srcOrd="1" destOrd="0" presId="urn:microsoft.com/office/officeart/2018/2/layout/IconCircleList"/>
    <dgm:cxn modelId="{689B2426-27B0-4EFB-842B-6ABE82CC8EB6}" type="presParOf" srcId="{4E4EEBC3-6A33-4A8E-BD7B-F0F60B323575}" destId="{22A4D419-9B39-41F1-A56E-8A625DF73700}" srcOrd="2" destOrd="0" presId="urn:microsoft.com/office/officeart/2018/2/layout/IconCircleList"/>
    <dgm:cxn modelId="{A37DC16B-8F7B-4322-980C-9471B67CE3DF}" type="presParOf" srcId="{4E4EEBC3-6A33-4A8E-BD7B-F0F60B323575}" destId="{38550E36-D404-472D-9A7E-6B5794166206}" srcOrd="3" destOrd="0" presId="urn:microsoft.com/office/officeart/2018/2/layout/IconCircleList"/>
    <dgm:cxn modelId="{F9226BCA-1D49-4F73-9F76-49AFC66A8F3D}" type="presParOf" srcId="{DFC664BE-65C1-45AE-9614-8FE2A8EB6EEF}" destId="{30AD6A2F-D51E-4963-9F25-CFF1DA779AB0}" srcOrd="1" destOrd="0" presId="urn:microsoft.com/office/officeart/2018/2/layout/IconCircleList"/>
    <dgm:cxn modelId="{7D40E0AE-B739-4CBC-9B33-080A23C3A244}" type="presParOf" srcId="{DFC664BE-65C1-45AE-9614-8FE2A8EB6EEF}" destId="{3DCE1CBC-D282-49D7-A4CC-8298EA332913}" srcOrd="2" destOrd="0" presId="urn:microsoft.com/office/officeart/2018/2/layout/IconCircleList"/>
    <dgm:cxn modelId="{2546A835-19A5-40B9-8E35-5712395AE281}" type="presParOf" srcId="{3DCE1CBC-D282-49D7-A4CC-8298EA332913}" destId="{31B0803D-CBDE-4278-A8B7-D02C629580C9}" srcOrd="0" destOrd="0" presId="urn:microsoft.com/office/officeart/2018/2/layout/IconCircleList"/>
    <dgm:cxn modelId="{8ADF3C09-BB80-44F4-8224-65A46C78BEF3}" type="presParOf" srcId="{3DCE1CBC-D282-49D7-A4CC-8298EA332913}" destId="{3D716B07-5A9A-45B0-B04B-E3D4A630F9F4}" srcOrd="1" destOrd="0" presId="urn:microsoft.com/office/officeart/2018/2/layout/IconCircleList"/>
    <dgm:cxn modelId="{74D51D2D-DE27-4BC4-AF33-317AB63A2730}" type="presParOf" srcId="{3DCE1CBC-D282-49D7-A4CC-8298EA332913}" destId="{DB2D7C4D-1C94-42A3-B11F-A18BC31D94A7}" srcOrd="2" destOrd="0" presId="urn:microsoft.com/office/officeart/2018/2/layout/IconCircleList"/>
    <dgm:cxn modelId="{2B713CDF-A93D-4882-B24B-948A1C7808ED}" type="presParOf" srcId="{3DCE1CBC-D282-49D7-A4CC-8298EA332913}" destId="{01E4D375-6A0E-4374-ABED-E6D520747548}" srcOrd="3" destOrd="0" presId="urn:microsoft.com/office/officeart/2018/2/layout/IconCircleList"/>
    <dgm:cxn modelId="{34E5A0ED-ADE1-4DA6-9657-2EC8229DC333}" type="presParOf" srcId="{DFC664BE-65C1-45AE-9614-8FE2A8EB6EEF}" destId="{F77C4E77-4D1F-4122-B809-8312CEB96AE0}" srcOrd="3" destOrd="0" presId="urn:microsoft.com/office/officeart/2018/2/layout/IconCircleList"/>
    <dgm:cxn modelId="{E65D27FD-3964-4B98-A870-C5D597EE38FD}" type="presParOf" srcId="{DFC664BE-65C1-45AE-9614-8FE2A8EB6EEF}" destId="{E0D0B141-3CB8-45C8-BB46-C76D0901F1C6}" srcOrd="4" destOrd="0" presId="urn:microsoft.com/office/officeart/2018/2/layout/IconCircleList"/>
    <dgm:cxn modelId="{2DAF0A5B-CF45-4FC6-BE56-00DD90DABF48}" type="presParOf" srcId="{E0D0B141-3CB8-45C8-BB46-C76D0901F1C6}" destId="{11451AB3-274B-4EEE-BE1A-6569A6B219EA}" srcOrd="0" destOrd="0" presId="urn:microsoft.com/office/officeart/2018/2/layout/IconCircleList"/>
    <dgm:cxn modelId="{6D3D6AA4-02BA-475D-8911-9D1AD8049687}" type="presParOf" srcId="{E0D0B141-3CB8-45C8-BB46-C76D0901F1C6}" destId="{149BCE13-6ADC-419D-9309-CA638814B942}" srcOrd="1" destOrd="0" presId="urn:microsoft.com/office/officeart/2018/2/layout/IconCircleList"/>
    <dgm:cxn modelId="{C5DA9113-4FBC-49D5-967B-F917A7D267A8}" type="presParOf" srcId="{E0D0B141-3CB8-45C8-BB46-C76D0901F1C6}" destId="{DF4BB61A-8307-427F-B1BD-5574F391C1AD}" srcOrd="2" destOrd="0" presId="urn:microsoft.com/office/officeart/2018/2/layout/IconCircleList"/>
    <dgm:cxn modelId="{457BE654-3E7D-4C72-980F-3FC4C4375E87}" type="presParOf" srcId="{E0D0B141-3CB8-45C8-BB46-C76D0901F1C6}" destId="{F9BEBF6A-CFDB-4025-B3CA-E7123692A296}" srcOrd="3" destOrd="0" presId="urn:microsoft.com/office/officeart/2018/2/layout/IconCircleList"/>
    <dgm:cxn modelId="{5FA5BEA0-D7A7-4410-B9DC-21749621D2EF}" type="presParOf" srcId="{DFC664BE-65C1-45AE-9614-8FE2A8EB6EEF}" destId="{6881B3B3-0A2A-4CAD-9295-6BFD85E55FE4}" srcOrd="5" destOrd="0" presId="urn:microsoft.com/office/officeart/2018/2/layout/IconCircleList"/>
    <dgm:cxn modelId="{CFCFC4FF-E3A5-4D5B-B8D1-37F65CB92E26}" type="presParOf" srcId="{DFC664BE-65C1-45AE-9614-8FE2A8EB6EEF}" destId="{E4C8D2ED-1999-40F4-A21E-1757D78661E7}" srcOrd="6" destOrd="0" presId="urn:microsoft.com/office/officeart/2018/2/layout/IconCircleList"/>
    <dgm:cxn modelId="{41391360-EBD1-4300-AADB-54288B77A93F}" type="presParOf" srcId="{E4C8D2ED-1999-40F4-A21E-1757D78661E7}" destId="{E1FF6B55-0F02-4E5B-9E23-D222B6E1C4B5}" srcOrd="0" destOrd="0" presId="urn:microsoft.com/office/officeart/2018/2/layout/IconCircleList"/>
    <dgm:cxn modelId="{887F5043-EDC9-428F-B5A1-2B138743AD3F}" type="presParOf" srcId="{E4C8D2ED-1999-40F4-A21E-1757D78661E7}" destId="{2EC0C86A-9D8D-4325-AF6C-BC4CD3CFB930}" srcOrd="1" destOrd="0" presId="urn:microsoft.com/office/officeart/2018/2/layout/IconCircleList"/>
    <dgm:cxn modelId="{403F66FC-DC37-499D-9268-7CAB8644E2B3}" type="presParOf" srcId="{E4C8D2ED-1999-40F4-A21E-1757D78661E7}" destId="{F4590867-B425-40DA-B63A-7750A8930D59}" srcOrd="2" destOrd="0" presId="urn:microsoft.com/office/officeart/2018/2/layout/IconCircleList"/>
    <dgm:cxn modelId="{B346FE00-9BE2-452E-9A74-B720B54658B9}" type="presParOf" srcId="{E4C8D2ED-1999-40F4-A21E-1757D78661E7}" destId="{AE1ED60A-B10D-4677-8B1B-CCB36725710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992E1DA-A2A2-4BBE-ADFD-9CA0B323A3E3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4B7BBEA-F5DC-442F-9C12-6961572393BB}">
      <dgm:prSet/>
      <dgm:spPr/>
      <dgm:t>
        <a:bodyPr/>
        <a:lstStyle/>
        <a:p>
          <a:r>
            <a:rPr lang="fi-FI"/>
            <a:t>There are many different popular digital assessment tools available, each with its own unique features and benefits.</a:t>
          </a:r>
          <a:endParaRPr lang="en-US"/>
        </a:p>
      </dgm:t>
    </dgm:pt>
    <dgm:pt modelId="{F2C63992-FFF5-49B3-A4E5-1328FA071FD9}" type="parTrans" cxnId="{CDFB82CD-F607-41AC-B54A-D4F195B2AF59}">
      <dgm:prSet/>
      <dgm:spPr/>
      <dgm:t>
        <a:bodyPr/>
        <a:lstStyle/>
        <a:p>
          <a:endParaRPr lang="en-US"/>
        </a:p>
      </dgm:t>
    </dgm:pt>
    <dgm:pt modelId="{E5D7B1A4-3431-4C6F-8A38-A6AA77ED0408}" type="sibTrans" cxnId="{CDFB82CD-F607-41AC-B54A-D4F195B2AF59}">
      <dgm:prSet/>
      <dgm:spPr/>
      <dgm:t>
        <a:bodyPr/>
        <a:lstStyle/>
        <a:p>
          <a:endParaRPr lang="en-US"/>
        </a:p>
      </dgm:t>
    </dgm:pt>
    <dgm:pt modelId="{849BBE93-679B-4527-A292-C304E5C21CCC}">
      <dgm:prSet/>
      <dgm:spPr/>
      <dgm:t>
        <a:bodyPr/>
        <a:lstStyle/>
        <a:p>
          <a:r>
            <a:rPr lang="fi-FI"/>
            <a:t>Digital assessment tools are a valuable resource for teachers. </a:t>
          </a:r>
          <a:endParaRPr lang="en-US"/>
        </a:p>
      </dgm:t>
    </dgm:pt>
    <dgm:pt modelId="{A628BD48-08E4-47C2-8718-FD17C89399FE}" type="parTrans" cxnId="{953B9E58-F6DF-4B81-A4EF-46F2C623164F}">
      <dgm:prSet/>
      <dgm:spPr/>
      <dgm:t>
        <a:bodyPr/>
        <a:lstStyle/>
        <a:p>
          <a:endParaRPr lang="en-US"/>
        </a:p>
      </dgm:t>
    </dgm:pt>
    <dgm:pt modelId="{5C367B79-8441-40E9-BAAF-FE01BC0DE9BE}" type="sibTrans" cxnId="{953B9E58-F6DF-4B81-A4EF-46F2C623164F}">
      <dgm:prSet/>
      <dgm:spPr/>
      <dgm:t>
        <a:bodyPr/>
        <a:lstStyle/>
        <a:p>
          <a:endParaRPr lang="en-US"/>
        </a:p>
      </dgm:t>
    </dgm:pt>
    <dgm:pt modelId="{99B5402B-7C9A-4037-A559-4DBB70C52D9F}">
      <dgm:prSet/>
      <dgm:spPr/>
      <dgm:t>
        <a:bodyPr/>
        <a:lstStyle/>
        <a:p>
          <a:r>
            <a:rPr lang="fi-FI"/>
            <a:t>They can be used to provide teachers with data about student learning, personalize learning and to make assessment more engaging for students.</a:t>
          </a:r>
          <a:endParaRPr lang="en-US"/>
        </a:p>
      </dgm:t>
    </dgm:pt>
    <dgm:pt modelId="{EA99C8DF-6B1C-45CF-944E-88964828E456}" type="parTrans" cxnId="{EDE3EC54-CAB1-4D92-AF63-AC979EA252EA}">
      <dgm:prSet/>
      <dgm:spPr/>
      <dgm:t>
        <a:bodyPr/>
        <a:lstStyle/>
        <a:p>
          <a:endParaRPr lang="en-US"/>
        </a:p>
      </dgm:t>
    </dgm:pt>
    <dgm:pt modelId="{6289E289-0B8B-4DE4-B3B0-852F71B2880E}" type="sibTrans" cxnId="{EDE3EC54-CAB1-4D92-AF63-AC979EA252EA}">
      <dgm:prSet/>
      <dgm:spPr/>
      <dgm:t>
        <a:bodyPr/>
        <a:lstStyle/>
        <a:p>
          <a:endParaRPr lang="en-US"/>
        </a:p>
      </dgm:t>
    </dgm:pt>
    <dgm:pt modelId="{9CF95BC9-2FD2-4CE7-B699-CB679FFF8620}">
      <dgm:prSet/>
      <dgm:spPr/>
      <dgm:t>
        <a:bodyPr/>
        <a:lstStyle/>
        <a:p>
          <a:r>
            <a:rPr lang="fi-FI"/>
            <a:t>it is important to use digital assessment tools effectively in order to maximize their potential. </a:t>
          </a:r>
          <a:endParaRPr lang="en-US"/>
        </a:p>
      </dgm:t>
    </dgm:pt>
    <dgm:pt modelId="{766463E9-8011-4398-94B6-26A1C5EFB9D8}" type="parTrans" cxnId="{084DCFC9-0893-4EB9-A876-16DB0F862F1E}">
      <dgm:prSet/>
      <dgm:spPr/>
      <dgm:t>
        <a:bodyPr/>
        <a:lstStyle/>
        <a:p>
          <a:endParaRPr lang="en-US"/>
        </a:p>
      </dgm:t>
    </dgm:pt>
    <dgm:pt modelId="{F3FF3F65-9A92-42F7-80EF-E7787686CD56}" type="sibTrans" cxnId="{084DCFC9-0893-4EB9-A876-16DB0F862F1E}">
      <dgm:prSet/>
      <dgm:spPr/>
      <dgm:t>
        <a:bodyPr/>
        <a:lstStyle/>
        <a:p>
          <a:endParaRPr lang="en-US"/>
        </a:p>
      </dgm:t>
    </dgm:pt>
    <dgm:pt modelId="{4FAAD323-3375-42F9-B8D5-FDAEC3F29510}" type="pres">
      <dgm:prSet presAssocID="{D992E1DA-A2A2-4BBE-ADFD-9CA0B323A3E3}" presName="root" presStyleCnt="0">
        <dgm:presLayoutVars>
          <dgm:dir/>
          <dgm:resizeHandles val="exact"/>
        </dgm:presLayoutVars>
      </dgm:prSet>
      <dgm:spPr/>
    </dgm:pt>
    <dgm:pt modelId="{5E538B39-621E-46FF-A60E-0BA59914F722}" type="pres">
      <dgm:prSet presAssocID="{A4B7BBEA-F5DC-442F-9C12-6961572393BB}" presName="compNode" presStyleCnt="0"/>
      <dgm:spPr/>
    </dgm:pt>
    <dgm:pt modelId="{DB020674-1913-4FAB-AA6B-2D233AF0F75A}" type="pres">
      <dgm:prSet presAssocID="{A4B7BBEA-F5DC-442F-9C12-6961572393BB}" presName="bgRect" presStyleLbl="bgShp" presStyleIdx="0" presStyleCnt="4"/>
      <dgm:spPr/>
    </dgm:pt>
    <dgm:pt modelId="{67C52A77-8980-4227-ADE2-CB190A56EDD8}" type="pres">
      <dgm:prSet presAssocID="{A4B7BBEA-F5DC-442F-9C12-6961572393BB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eb Design"/>
        </a:ext>
      </dgm:extLst>
    </dgm:pt>
    <dgm:pt modelId="{C0ED18F8-C526-459A-91B3-0E76F7C357C0}" type="pres">
      <dgm:prSet presAssocID="{A4B7BBEA-F5DC-442F-9C12-6961572393BB}" presName="spaceRect" presStyleCnt="0"/>
      <dgm:spPr/>
    </dgm:pt>
    <dgm:pt modelId="{2597AA77-A280-4EA2-B75B-94821E0636CD}" type="pres">
      <dgm:prSet presAssocID="{A4B7BBEA-F5DC-442F-9C12-6961572393BB}" presName="parTx" presStyleLbl="revTx" presStyleIdx="0" presStyleCnt="4">
        <dgm:presLayoutVars>
          <dgm:chMax val="0"/>
          <dgm:chPref val="0"/>
        </dgm:presLayoutVars>
      </dgm:prSet>
      <dgm:spPr/>
    </dgm:pt>
    <dgm:pt modelId="{FE2DD4A9-C161-4E4E-87A9-7CD46501F680}" type="pres">
      <dgm:prSet presAssocID="{E5D7B1A4-3431-4C6F-8A38-A6AA77ED0408}" presName="sibTrans" presStyleCnt="0"/>
      <dgm:spPr/>
    </dgm:pt>
    <dgm:pt modelId="{E1F93D9C-E462-449C-937A-CA861827DE9E}" type="pres">
      <dgm:prSet presAssocID="{849BBE93-679B-4527-A292-C304E5C21CCC}" presName="compNode" presStyleCnt="0"/>
      <dgm:spPr/>
    </dgm:pt>
    <dgm:pt modelId="{525E7511-B179-4FEA-9B97-917314F1425B}" type="pres">
      <dgm:prSet presAssocID="{849BBE93-679B-4527-A292-C304E5C21CCC}" presName="bgRect" presStyleLbl="bgShp" presStyleIdx="1" presStyleCnt="4"/>
      <dgm:spPr/>
    </dgm:pt>
    <dgm:pt modelId="{BFC88E35-31F4-45CF-AF68-44B4A6BD65FF}" type="pres">
      <dgm:prSet presAssocID="{849BBE93-679B-4527-A292-C304E5C21CC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ökalut"/>
        </a:ext>
      </dgm:extLst>
    </dgm:pt>
    <dgm:pt modelId="{AF613E49-246E-4E3B-9AAD-3B0851CF6B5B}" type="pres">
      <dgm:prSet presAssocID="{849BBE93-679B-4527-A292-C304E5C21CCC}" presName="spaceRect" presStyleCnt="0"/>
      <dgm:spPr/>
    </dgm:pt>
    <dgm:pt modelId="{145BF6D4-9AC2-46AF-B9E6-73218ADE7B5C}" type="pres">
      <dgm:prSet presAssocID="{849BBE93-679B-4527-A292-C304E5C21CCC}" presName="parTx" presStyleLbl="revTx" presStyleIdx="1" presStyleCnt="4">
        <dgm:presLayoutVars>
          <dgm:chMax val="0"/>
          <dgm:chPref val="0"/>
        </dgm:presLayoutVars>
      </dgm:prSet>
      <dgm:spPr/>
    </dgm:pt>
    <dgm:pt modelId="{09F544AD-DC73-49F4-8F53-6EDF878DFB93}" type="pres">
      <dgm:prSet presAssocID="{5C367B79-8441-40E9-BAAF-FE01BC0DE9BE}" presName="sibTrans" presStyleCnt="0"/>
      <dgm:spPr/>
    </dgm:pt>
    <dgm:pt modelId="{EB290349-A22D-4AAD-95A5-6A15508C8675}" type="pres">
      <dgm:prSet presAssocID="{99B5402B-7C9A-4037-A559-4DBB70C52D9F}" presName="compNode" presStyleCnt="0"/>
      <dgm:spPr/>
    </dgm:pt>
    <dgm:pt modelId="{757045C9-E583-45CA-86CD-7094E9F24E66}" type="pres">
      <dgm:prSet presAssocID="{99B5402B-7C9A-4037-A559-4DBB70C52D9F}" presName="bgRect" presStyleLbl="bgShp" presStyleIdx="2" presStyleCnt="4"/>
      <dgm:spPr/>
    </dgm:pt>
    <dgm:pt modelId="{FE8142E3-E9C4-40AD-BB79-E99041B2918E}" type="pres">
      <dgm:prSet presAssocID="{99B5402B-7C9A-4037-A559-4DBB70C52D9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473F0B75-7349-407C-98E5-DED68E1BF0EC}" type="pres">
      <dgm:prSet presAssocID="{99B5402B-7C9A-4037-A559-4DBB70C52D9F}" presName="spaceRect" presStyleCnt="0"/>
      <dgm:spPr/>
    </dgm:pt>
    <dgm:pt modelId="{14E1AFE6-B672-46CC-AF84-01DA1B837917}" type="pres">
      <dgm:prSet presAssocID="{99B5402B-7C9A-4037-A559-4DBB70C52D9F}" presName="parTx" presStyleLbl="revTx" presStyleIdx="2" presStyleCnt="4">
        <dgm:presLayoutVars>
          <dgm:chMax val="0"/>
          <dgm:chPref val="0"/>
        </dgm:presLayoutVars>
      </dgm:prSet>
      <dgm:spPr/>
    </dgm:pt>
    <dgm:pt modelId="{5053BEAD-6347-46A7-A687-89842230237A}" type="pres">
      <dgm:prSet presAssocID="{6289E289-0B8B-4DE4-B3B0-852F71B2880E}" presName="sibTrans" presStyleCnt="0"/>
      <dgm:spPr/>
    </dgm:pt>
    <dgm:pt modelId="{4221C04D-E3BF-48E7-B515-594EC18D2A3B}" type="pres">
      <dgm:prSet presAssocID="{9CF95BC9-2FD2-4CE7-B699-CB679FFF8620}" presName="compNode" presStyleCnt="0"/>
      <dgm:spPr/>
    </dgm:pt>
    <dgm:pt modelId="{6E56A1CE-113B-4464-8BFE-5BFB423D2665}" type="pres">
      <dgm:prSet presAssocID="{9CF95BC9-2FD2-4CE7-B699-CB679FFF8620}" presName="bgRect" presStyleLbl="bgShp" presStyleIdx="3" presStyleCnt="4"/>
      <dgm:spPr/>
    </dgm:pt>
    <dgm:pt modelId="{6B8DAC0B-95F0-40F1-A583-920157AE8EAA}" type="pres">
      <dgm:prSet presAssocID="{9CF95BC9-2FD2-4CE7-B699-CB679FFF862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sessori"/>
        </a:ext>
      </dgm:extLst>
    </dgm:pt>
    <dgm:pt modelId="{D6B8389E-A041-4970-9911-4CAB30AE7C80}" type="pres">
      <dgm:prSet presAssocID="{9CF95BC9-2FD2-4CE7-B699-CB679FFF8620}" presName="spaceRect" presStyleCnt="0"/>
      <dgm:spPr/>
    </dgm:pt>
    <dgm:pt modelId="{484AC1C8-F29B-42EF-B3D7-B21026D83CF0}" type="pres">
      <dgm:prSet presAssocID="{9CF95BC9-2FD2-4CE7-B699-CB679FFF862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5826CD03-79DB-4814-B7E2-AB50325A6120}" type="presOf" srcId="{849BBE93-679B-4527-A292-C304E5C21CCC}" destId="{145BF6D4-9AC2-46AF-B9E6-73218ADE7B5C}" srcOrd="0" destOrd="0" presId="urn:microsoft.com/office/officeart/2018/2/layout/IconVerticalSolidList"/>
    <dgm:cxn modelId="{D4FF6C20-9E46-4E01-A977-5130FAF63C9D}" type="presOf" srcId="{D992E1DA-A2A2-4BBE-ADFD-9CA0B323A3E3}" destId="{4FAAD323-3375-42F9-B8D5-FDAEC3F29510}" srcOrd="0" destOrd="0" presId="urn:microsoft.com/office/officeart/2018/2/layout/IconVerticalSolidList"/>
    <dgm:cxn modelId="{1F700F3B-3BA5-494A-8094-EC2F0D2711BB}" type="presOf" srcId="{A4B7BBEA-F5DC-442F-9C12-6961572393BB}" destId="{2597AA77-A280-4EA2-B75B-94821E0636CD}" srcOrd="0" destOrd="0" presId="urn:microsoft.com/office/officeart/2018/2/layout/IconVerticalSolidList"/>
    <dgm:cxn modelId="{531E5672-F874-48FA-91CF-771B04EF5E08}" type="presOf" srcId="{99B5402B-7C9A-4037-A559-4DBB70C52D9F}" destId="{14E1AFE6-B672-46CC-AF84-01DA1B837917}" srcOrd="0" destOrd="0" presId="urn:microsoft.com/office/officeart/2018/2/layout/IconVerticalSolidList"/>
    <dgm:cxn modelId="{EDE3EC54-CAB1-4D92-AF63-AC979EA252EA}" srcId="{D992E1DA-A2A2-4BBE-ADFD-9CA0B323A3E3}" destId="{99B5402B-7C9A-4037-A559-4DBB70C52D9F}" srcOrd="2" destOrd="0" parTransId="{EA99C8DF-6B1C-45CF-944E-88964828E456}" sibTransId="{6289E289-0B8B-4DE4-B3B0-852F71B2880E}"/>
    <dgm:cxn modelId="{953B9E58-F6DF-4B81-A4EF-46F2C623164F}" srcId="{D992E1DA-A2A2-4BBE-ADFD-9CA0B323A3E3}" destId="{849BBE93-679B-4527-A292-C304E5C21CCC}" srcOrd="1" destOrd="0" parTransId="{A628BD48-08E4-47C2-8718-FD17C89399FE}" sibTransId="{5C367B79-8441-40E9-BAAF-FE01BC0DE9BE}"/>
    <dgm:cxn modelId="{084DCFC9-0893-4EB9-A876-16DB0F862F1E}" srcId="{D992E1DA-A2A2-4BBE-ADFD-9CA0B323A3E3}" destId="{9CF95BC9-2FD2-4CE7-B699-CB679FFF8620}" srcOrd="3" destOrd="0" parTransId="{766463E9-8011-4398-94B6-26A1C5EFB9D8}" sibTransId="{F3FF3F65-9A92-42F7-80EF-E7787686CD56}"/>
    <dgm:cxn modelId="{CDFB82CD-F607-41AC-B54A-D4F195B2AF59}" srcId="{D992E1DA-A2A2-4BBE-ADFD-9CA0B323A3E3}" destId="{A4B7BBEA-F5DC-442F-9C12-6961572393BB}" srcOrd="0" destOrd="0" parTransId="{F2C63992-FFF5-49B3-A4E5-1328FA071FD9}" sibTransId="{E5D7B1A4-3431-4C6F-8A38-A6AA77ED0408}"/>
    <dgm:cxn modelId="{CD3BE5F9-AA33-480B-B8D4-AFB3329045F7}" type="presOf" srcId="{9CF95BC9-2FD2-4CE7-B699-CB679FFF8620}" destId="{484AC1C8-F29B-42EF-B3D7-B21026D83CF0}" srcOrd="0" destOrd="0" presId="urn:microsoft.com/office/officeart/2018/2/layout/IconVerticalSolidList"/>
    <dgm:cxn modelId="{E341D0F0-8505-453D-BB34-1D55312BAACB}" type="presParOf" srcId="{4FAAD323-3375-42F9-B8D5-FDAEC3F29510}" destId="{5E538B39-621E-46FF-A60E-0BA59914F722}" srcOrd="0" destOrd="0" presId="urn:microsoft.com/office/officeart/2018/2/layout/IconVerticalSolidList"/>
    <dgm:cxn modelId="{77B601C2-CCB6-4D7E-B811-BA0AA5AB4AF1}" type="presParOf" srcId="{5E538B39-621E-46FF-A60E-0BA59914F722}" destId="{DB020674-1913-4FAB-AA6B-2D233AF0F75A}" srcOrd="0" destOrd="0" presId="urn:microsoft.com/office/officeart/2018/2/layout/IconVerticalSolidList"/>
    <dgm:cxn modelId="{2A7A8CAE-E4D8-4CE0-9900-6BF08C1E3970}" type="presParOf" srcId="{5E538B39-621E-46FF-A60E-0BA59914F722}" destId="{67C52A77-8980-4227-ADE2-CB190A56EDD8}" srcOrd="1" destOrd="0" presId="urn:microsoft.com/office/officeart/2018/2/layout/IconVerticalSolidList"/>
    <dgm:cxn modelId="{633D71A4-8654-43F2-A4C9-043829E2C881}" type="presParOf" srcId="{5E538B39-621E-46FF-A60E-0BA59914F722}" destId="{C0ED18F8-C526-459A-91B3-0E76F7C357C0}" srcOrd="2" destOrd="0" presId="urn:microsoft.com/office/officeart/2018/2/layout/IconVerticalSolidList"/>
    <dgm:cxn modelId="{A1A36558-2F6B-4191-8D15-F2F1EB3CE562}" type="presParOf" srcId="{5E538B39-621E-46FF-A60E-0BA59914F722}" destId="{2597AA77-A280-4EA2-B75B-94821E0636CD}" srcOrd="3" destOrd="0" presId="urn:microsoft.com/office/officeart/2018/2/layout/IconVerticalSolidList"/>
    <dgm:cxn modelId="{87AF441B-2B88-40AD-848A-F9F208F4CFD6}" type="presParOf" srcId="{4FAAD323-3375-42F9-B8D5-FDAEC3F29510}" destId="{FE2DD4A9-C161-4E4E-87A9-7CD46501F680}" srcOrd="1" destOrd="0" presId="urn:microsoft.com/office/officeart/2018/2/layout/IconVerticalSolidList"/>
    <dgm:cxn modelId="{6D2299CB-5B76-49B5-B6A5-6978747B1B1D}" type="presParOf" srcId="{4FAAD323-3375-42F9-B8D5-FDAEC3F29510}" destId="{E1F93D9C-E462-449C-937A-CA861827DE9E}" srcOrd="2" destOrd="0" presId="urn:microsoft.com/office/officeart/2018/2/layout/IconVerticalSolidList"/>
    <dgm:cxn modelId="{DA16E6F4-2DE0-4820-BBF2-48C921AC1AD2}" type="presParOf" srcId="{E1F93D9C-E462-449C-937A-CA861827DE9E}" destId="{525E7511-B179-4FEA-9B97-917314F1425B}" srcOrd="0" destOrd="0" presId="urn:microsoft.com/office/officeart/2018/2/layout/IconVerticalSolidList"/>
    <dgm:cxn modelId="{76E7A8FF-5588-4208-A917-B768C89BFC81}" type="presParOf" srcId="{E1F93D9C-E462-449C-937A-CA861827DE9E}" destId="{BFC88E35-31F4-45CF-AF68-44B4A6BD65FF}" srcOrd="1" destOrd="0" presId="urn:microsoft.com/office/officeart/2018/2/layout/IconVerticalSolidList"/>
    <dgm:cxn modelId="{A4DCBF52-FF56-47A1-BD18-059F96E38E68}" type="presParOf" srcId="{E1F93D9C-E462-449C-937A-CA861827DE9E}" destId="{AF613E49-246E-4E3B-9AAD-3B0851CF6B5B}" srcOrd="2" destOrd="0" presId="urn:microsoft.com/office/officeart/2018/2/layout/IconVerticalSolidList"/>
    <dgm:cxn modelId="{B1E5ECC1-E8B3-4966-8484-0B4DB61CDA07}" type="presParOf" srcId="{E1F93D9C-E462-449C-937A-CA861827DE9E}" destId="{145BF6D4-9AC2-46AF-B9E6-73218ADE7B5C}" srcOrd="3" destOrd="0" presId="urn:microsoft.com/office/officeart/2018/2/layout/IconVerticalSolidList"/>
    <dgm:cxn modelId="{4E659BDC-3ABF-4225-BD88-6D18CB5F6E5F}" type="presParOf" srcId="{4FAAD323-3375-42F9-B8D5-FDAEC3F29510}" destId="{09F544AD-DC73-49F4-8F53-6EDF878DFB93}" srcOrd="3" destOrd="0" presId="urn:microsoft.com/office/officeart/2018/2/layout/IconVerticalSolidList"/>
    <dgm:cxn modelId="{5C6AE02E-7A1B-4D4B-A90C-346E56B5220B}" type="presParOf" srcId="{4FAAD323-3375-42F9-B8D5-FDAEC3F29510}" destId="{EB290349-A22D-4AAD-95A5-6A15508C8675}" srcOrd="4" destOrd="0" presId="urn:microsoft.com/office/officeart/2018/2/layout/IconVerticalSolidList"/>
    <dgm:cxn modelId="{D218BE31-7B21-4844-8645-6D8C5C928660}" type="presParOf" srcId="{EB290349-A22D-4AAD-95A5-6A15508C8675}" destId="{757045C9-E583-45CA-86CD-7094E9F24E66}" srcOrd="0" destOrd="0" presId="urn:microsoft.com/office/officeart/2018/2/layout/IconVerticalSolidList"/>
    <dgm:cxn modelId="{C7139F4E-3AB8-4634-8C2C-2058EFC0FDD0}" type="presParOf" srcId="{EB290349-A22D-4AAD-95A5-6A15508C8675}" destId="{FE8142E3-E9C4-40AD-BB79-E99041B2918E}" srcOrd="1" destOrd="0" presId="urn:microsoft.com/office/officeart/2018/2/layout/IconVerticalSolidList"/>
    <dgm:cxn modelId="{DAA03FC2-143C-4B77-ACBE-035D7034653E}" type="presParOf" srcId="{EB290349-A22D-4AAD-95A5-6A15508C8675}" destId="{473F0B75-7349-407C-98E5-DED68E1BF0EC}" srcOrd="2" destOrd="0" presId="urn:microsoft.com/office/officeart/2018/2/layout/IconVerticalSolidList"/>
    <dgm:cxn modelId="{399B658E-65E2-43B0-BE83-3CBAC7634A84}" type="presParOf" srcId="{EB290349-A22D-4AAD-95A5-6A15508C8675}" destId="{14E1AFE6-B672-46CC-AF84-01DA1B837917}" srcOrd="3" destOrd="0" presId="urn:microsoft.com/office/officeart/2018/2/layout/IconVerticalSolidList"/>
    <dgm:cxn modelId="{41FCC071-496E-4F85-A616-45E32168ED98}" type="presParOf" srcId="{4FAAD323-3375-42F9-B8D5-FDAEC3F29510}" destId="{5053BEAD-6347-46A7-A687-89842230237A}" srcOrd="5" destOrd="0" presId="urn:microsoft.com/office/officeart/2018/2/layout/IconVerticalSolidList"/>
    <dgm:cxn modelId="{CA3C8672-2D0D-48F0-8362-26DF73681470}" type="presParOf" srcId="{4FAAD323-3375-42F9-B8D5-FDAEC3F29510}" destId="{4221C04D-E3BF-48E7-B515-594EC18D2A3B}" srcOrd="6" destOrd="0" presId="urn:microsoft.com/office/officeart/2018/2/layout/IconVerticalSolidList"/>
    <dgm:cxn modelId="{11FBB7C2-2937-4F6F-BB10-6DBCAE327FD2}" type="presParOf" srcId="{4221C04D-E3BF-48E7-B515-594EC18D2A3B}" destId="{6E56A1CE-113B-4464-8BFE-5BFB423D2665}" srcOrd="0" destOrd="0" presId="urn:microsoft.com/office/officeart/2018/2/layout/IconVerticalSolidList"/>
    <dgm:cxn modelId="{04765C8D-46C7-4A9D-B1D6-7E33050FED15}" type="presParOf" srcId="{4221C04D-E3BF-48E7-B515-594EC18D2A3B}" destId="{6B8DAC0B-95F0-40F1-A583-920157AE8EAA}" srcOrd="1" destOrd="0" presId="urn:microsoft.com/office/officeart/2018/2/layout/IconVerticalSolidList"/>
    <dgm:cxn modelId="{E951FAF3-E928-4ADF-BBB8-0771921FA0DD}" type="presParOf" srcId="{4221C04D-E3BF-48E7-B515-594EC18D2A3B}" destId="{D6B8389E-A041-4970-9911-4CAB30AE7C80}" srcOrd="2" destOrd="0" presId="urn:microsoft.com/office/officeart/2018/2/layout/IconVerticalSolidList"/>
    <dgm:cxn modelId="{AA194CDE-E525-4493-8878-9E0DD7D3989C}" type="presParOf" srcId="{4221C04D-E3BF-48E7-B515-594EC18D2A3B}" destId="{484AC1C8-F29B-42EF-B3D7-B21026D83CF0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0090119-CABC-4DA8-9C64-0A0907FDD42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54A9E202-4EB9-441E-860F-B4A5830BB389}">
      <dgm:prSet/>
      <dgm:spPr/>
      <dgm:t>
        <a:bodyPr/>
        <a:lstStyle/>
        <a:p>
          <a:r>
            <a:rPr lang="fi-FI" b="1"/>
            <a:t>Summative assessment tools:</a:t>
          </a:r>
          <a:endParaRPr lang="en-US"/>
        </a:p>
      </dgm:t>
    </dgm:pt>
    <dgm:pt modelId="{8BEFDC59-20CC-4468-ACAA-7C55EF3ABF60}" type="parTrans" cxnId="{1FA6B968-2B94-49D0-95C9-B14703FC6777}">
      <dgm:prSet/>
      <dgm:spPr/>
      <dgm:t>
        <a:bodyPr/>
        <a:lstStyle/>
        <a:p>
          <a:endParaRPr lang="en-US"/>
        </a:p>
      </dgm:t>
    </dgm:pt>
    <dgm:pt modelId="{9747DC40-5942-474D-94A7-08787988AE6A}" type="sibTrans" cxnId="{1FA6B968-2B94-49D0-95C9-B14703FC6777}">
      <dgm:prSet/>
      <dgm:spPr/>
      <dgm:t>
        <a:bodyPr/>
        <a:lstStyle/>
        <a:p>
          <a:endParaRPr lang="en-US"/>
        </a:p>
      </dgm:t>
    </dgm:pt>
    <dgm:pt modelId="{F634EFA0-8ACE-4E91-B54B-38D13F9F70B0}">
      <dgm:prSet/>
      <dgm:spPr/>
      <dgm:t>
        <a:bodyPr/>
        <a:lstStyle/>
        <a:p>
          <a:r>
            <a:rPr lang="fi-FI"/>
            <a:t>Summative assessment tools are used to measure student learning at the end of a unit or topic. </a:t>
          </a:r>
          <a:endParaRPr lang="en-US"/>
        </a:p>
      </dgm:t>
    </dgm:pt>
    <dgm:pt modelId="{BCF8F3A5-D519-4612-AA0E-C464A744BE6C}" type="parTrans" cxnId="{A5A8D982-2701-4134-BCFB-F9C871DE74BD}">
      <dgm:prSet/>
      <dgm:spPr/>
      <dgm:t>
        <a:bodyPr/>
        <a:lstStyle/>
        <a:p>
          <a:endParaRPr lang="en-US"/>
        </a:p>
      </dgm:t>
    </dgm:pt>
    <dgm:pt modelId="{8F9D1C3E-F47F-4B23-A086-1A662F5FE123}" type="sibTrans" cxnId="{A5A8D982-2701-4134-BCFB-F9C871DE74BD}">
      <dgm:prSet/>
      <dgm:spPr/>
      <dgm:t>
        <a:bodyPr/>
        <a:lstStyle/>
        <a:p>
          <a:endParaRPr lang="en-US"/>
        </a:p>
      </dgm:t>
    </dgm:pt>
    <dgm:pt modelId="{CACB26F1-06F2-4251-B31A-AD428F93F6F8}">
      <dgm:prSet/>
      <dgm:spPr/>
      <dgm:t>
        <a:bodyPr/>
        <a:lstStyle/>
        <a:p>
          <a:r>
            <a:rPr lang="fi-FI"/>
            <a:t>They can be used to assess student mastery of a particular subject or skill.</a:t>
          </a:r>
          <a:endParaRPr lang="en-US"/>
        </a:p>
      </dgm:t>
    </dgm:pt>
    <dgm:pt modelId="{4E9E3929-5ED1-43E4-A1C4-BDCCDC0A2358}" type="parTrans" cxnId="{EA713DF7-EFA1-4884-AC57-5FB43279B747}">
      <dgm:prSet/>
      <dgm:spPr/>
      <dgm:t>
        <a:bodyPr/>
        <a:lstStyle/>
        <a:p>
          <a:endParaRPr lang="en-US"/>
        </a:p>
      </dgm:t>
    </dgm:pt>
    <dgm:pt modelId="{745296C0-2441-4195-906B-012DB9726247}" type="sibTrans" cxnId="{EA713DF7-EFA1-4884-AC57-5FB43279B747}">
      <dgm:prSet/>
      <dgm:spPr/>
      <dgm:t>
        <a:bodyPr/>
        <a:lstStyle/>
        <a:p>
          <a:endParaRPr lang="en-US"/>
        </a:p>
      </dgm:t>
    </dgm:pt>
    <dgm:pt modelId="{F78D6944-CA71-45A9-AFFC-F6FA3D7CA95B}" type="pres">
      <dgm:prSet presAssocID="{C0090119-CABC-4DA8-9C64-0A0907FDD42A}" presName="root" presStyleCnt="0">
        <dgm:presLayoutVars>
          <dgm:dir/>
          <dgm:resizeHandles val="exact"/>
        </dgm:presLayoutVars>
      </dgm:prSet>
      <dgm:spPr/>
    </dgm:pt>
    <dgm:pt modelId="{658BFF97-6B0B-4A3C-B891-65135FD6E671}" type="pres">
      <dgm:prSet presAssocID="{54A9E202-4EB9-441E-860F-B4A5830BB389}" presName="compNode" presStyleCnt="0"/>
      <dgm:spPr/>
    </dgm:pt>
    <dgm:pt modelId="{70DA4C56-3F4B-433E-B0C1-F6EBD227ED66}" type="pres">
      <dgm:prSet presAssocID="{54A9E202-4EB9-441E-860F-B4A5830BB389}" presName="bgRect" presStyleLbl="bgShp" presStyleIdx="0" presStyleCnt="3"/>
      <dgm:spPr/>
    </dgm:pt>
    <dgm:pt modelId="{B7304357-C32C-4A83-9C4D-8BBD11EDA81F}" type="pres">
      <dgm:prSet presAssocID="{54A9E202-4EB9-441E-860F-B4A5830BB38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yökalut"/>
        </a:ext>
      </dgm:extLst>
    </dgm:pt>
    <dgm:pt modelId="{71AC8267-ADB9-403D-92C9-E830F874F2EA}" type="pres">
      <dgm:prSet presAssocID="{54A9E202-4EB9-441E-860F-B4A5830BB389}" presName="spaceRect" presStyleCnt="0"/>
      <dgm:spPr/>
    </dgm:pt>
    <dgm:pt modelId="{25A0F314-3E9D-4FA2-A9A1-C26DC3AB0E9C}" type="pres">
      <dgm:prSet presAssocID="{54A9E202-4EB9-441E-860F-B4A5830BB389}" presName="parTx" presStyleLbl="revTx" presStyleIdx="0" presStyleCnt="3">
        <dgm:presLayoutVars>
          <dgm:chMax val="0"/>
          <dgm:chPref val="0"/>
        </dgm:presLayoutVars>
      </dgm:prSet>
      <dgm:spPr/>
    </dgm:pt>
    <dgm:pt modelId="{67B69AD9-D968-4C26-BBFB-B3EBB645143B}" type="pres">
      <dgm:prSet presAssocID="{9747DC40-5942-474D-94A7-08787988AE6A}" presName="sibTrans" presStyleCnt="0"/>
      <dgm:spPr/>
    </dgm:pt>
    <dgm:pt modelId="{DB2A1684-309C-42F3-A204-E4809FF3A1CA}" type="pres">
      <dgm:prSet presAssocID="{F634EFA0-8ACE-4E91-B54B-38D13F9F70B0}" presName="compNode" presStyleCnt="0"/>
      <dgm:spPr/>
    </dgm:pt>
    <dgm:pt modelId="{4183339D-3419-4325-A6F5-89D1A779719B}" type="pres">
      <dgm:prSet presAssocID="{F634EFA0-8ACE-4E91-B54B-38D13F9F70B0}" presName="bgRect" presStyleLbl="bgShp" presStyleIdx="1" presStyleCnt="3"/>
      <dgm:spPr/>
    </dgm:pt>
    <dgm:pt modelId="{49527974-809A-4F13-8947-BC30B2691E36}" type="pres">
      <dgm:prSet presAssocID="{F634EFA0-8ACE-4E91-B54B-38D13F9F70B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ivain"/>
        </a:ext>
      </dgm:extLst>
    </dgm:pt>
    <dgm:pt modelId="{EE0E4E88-1B3C-483B-B003-38AF5116967B}" type="pres">
      <dgm:prSet presAssocID="{F634EFA0-8ACE-4E91-B54B-38D13F9F70B0}" presName="spaceRect" presStyleCnt="0"/>
      <dgm:spPr/>
    </dgm:pt>
    <dgm:pt modelId="{FF7651DD-D1D2-46A6-945C-3F4B02B14367}" type="pres">
      <dgm:prSet presAssocID="{F634EFA0-8ACE-4E91-B54B-38D13F9F70B0}" presName="parTx" presStyleLbl="revTx" presStyleIdx="1" presStyleCnt="3">
        <dgm:presLayoutVars>
          <dgm:chMax val="0"/>
          <dgm:chPref val="0"/>
        </dgm:presLayoutVars>
      </dgm:prSet>
      <dgm:spPr/>
    </dgm:pt>
    <dgm:pt modelId="{908C31CB-104A-43DE-9AE6-662D9729B5F9}" type="pres">
      <dgm:prSet presAssocID="{8F9D1C3E-F47F-4B23-A086-1A662F5FE123}" presName="sibTrans" presStyleCnt="0"/>
      <dgm:spPr/>
    </dgm:pt>
    <dgm:pt modelId="{B7B2BF3F-F4C6-482C-AB0E-8297962D47B3}" type="pres">
      <dgm:prSet presAssocID="{CACB26F1-06F2-4251-B31A-AD428F93F6F8}" presName="compNode" presStyleCnt="0"/>
      <dgm:spPr/>
    </dgm:pt>
    <dgm:pt modelId="{90E98972-1406-4564-AF90-5A628CC32195}" type="pres">
      <dgm:prSet presAssocID="{CACB26F1-06F2-4251-B31A-AD428F93F6F8}" presName="bgRect" presStyleLbl="bgShp" presStyleIdx="2" presStyleCnt="3"/>
      <dgm:spPr/>
    </dgm:pt>
    <dgm:pt modelId="{733F020E-B567-4586-A984-DF36D2550910}" type="pres">
      <dgm:prSet presAssocID="{CACB26F1-06F2-4251-B31A-AD428F93F6F8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uokkahuone"/>
        </a:ext>
      </dgm:extLst>
    </dgm:pt>
    <dgm:pt modelId="{D280C73F-3A7C-43F2-9B36-C86CB28E69C1}" type="pres">
      <dgm:prSet presAssocID="{CACB26F1-06F2-4251-B31A-AD428F93F6F8}" presName="spaceRect" presStyleCnt="0"/>
      <dgm:spPr/>
    </dgm:pt>
    <dgm:pt modelId="{BCFF1079-AA7E-4024-8D9C-AE27EC61BA4E}" type="pres">
      <dgm:prSet presAssocID="{CACB26F1-06F2-4251-B31A-AD428F93F6F8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3ADD3E5C-FF2D-41F7-BD25-D27FD27FF932}" type="presOf" srcId="{F634EFA0-8ACE-4E91-B54B-38D13F9F70B0}" destId="{FF7651DD-D1D2-46A6-945C-3F4B02B14367}" srcOrd="0" destOrd="0" presId="urn:microsoft.com/office/officeart/2018/2/layout/IconVerticalSolidList"/>
    <dgm:cxn modelId="{1FA6B968-2B94-49D0-95C9-B14703FC6777}" srcId="{C0090119-CABC-4DA8-9C64-0A0907FDD42A}" destId="{54A9E202-4EB9-441E-860F-B4A5830BB389}" srcOrd="0" destOrd="0" parTransId="{8BEFDC59-20CC-4468-ACAA-7C55EF3ABF60}" sibTransId="{9747DC40-5942-474D-94A7-08787988AE6A}"/>
    <dgm:cxn modelId="{A5A8D982-2701-4134-BCFB-F9C871DE74BD}" srcId="{C0090119-CABC-4DA8-9C64-0A0907FDD42A}" destId="{F634EFA0-8ACE-4E91-B54B-38D13F9F70B0}" srcOrd="1" destOrd="0" parTransId="{BCF8F3A5-D519-4612-AA0E-C464A744BE6C}" sibTransId="{8F9D1C3E-F47F-4B23-A086-1A662F5FE123}"/>
    <dgm:cxn modelId="{BC8C4786-DEC8-4F21-BFD1-FF3823672B24}" type="presOf" srcId="{CACB26F1-06F2-4251-B31A-AD428F93F6F8}" destId="{BCFF1079-AA7E-4024-8D9C-AE27EC61BA4E}" srcOrd="0" destOrd="0" presId="urn:microsoft.com/office/officeart/2018/2/layout/IconVerticalSolidList"/>
    <dgm:cxn modelId="{BCD2C58E-2517-457F-8AE9-3B11785FF94F}" type="presOf" srcId="{C0090119-CABC-4DA8-9C64-0A0907FDD42A}" destId="{F78D6944-CA71-45A9-AFFC-F6FA3D7CA95B}" srcOrd="0" destOrd="0" presId="urn:microsoft.com/office/officeart/2018/2/layout/IconVerticalSolidList"/>
    <dgm:cxn modelId="{BE2BDDE8-80C0-47BB-A424-B1F6E8D37FAF}" type="presOf" srcId="{54A9E202-4EB9-441E-860F-B4A5830BB389}" destId="{25A0F314-3E9D-4FA2-A9A1-C26DC3AB0E9C}" srcOrd="0" destOrd="0" presId="urn:microsoft.com/office/officeart/2018/2/layout/IconVerticalSolidList"/>
    <dgm:cxn modelId="{EA713DF7-EFA1-4884-AC57-5FB43279B747}" srcId="{C0090119-CABC-4DA8-9C64-0A0907FDD42A}" destId="{CACB26F1-06F2-4251-B31A-AD428F93F6F8}" srcOrd="2" destOrd="0" parTransId="{4E9E3929-5ED1-43E4-A1C4-BDCCDC0A2358}" sibTransId="{745296C0-2441-4195-906B-012DB9726247}"/>
    <dgm:cxn modelId="{143A5D8F-53F5-4008-862C-A49ABC54E99E}" type="presParOf" srcId="{F78D6944-CA71-45A9-AFFC-F6FA3D7CA95B}" destId="{658BFF97-6B0B-4A3C-B891-65135FD6E671}" srcOrd="0" destOrd="0" presId="urn:microsoft.com/office/officeart/2018/2/layout/IconVerticalSolidList"/>
    <dgm:cxn modelId="{D7C39049-374F-4987-8F51-F89357B138F0}" type="presParOf" srcId="{658BFF97-6B0B-4A3C-B891-65135FD6E671}" destId="{70DA4C56-3F4B-433E-B0C1-F6EBD227ED66}" srcOrd="0" destOrd="0" presId="urn:microsoft.com/office/officeart/2018/2/layout/IconVerticalSolidList"/>
    <dgm:cxn modelId="{E4764BF2-0939-4E89-AB75-E939CECE5370}" type="presParOf" srcId="{658BFF97-6B0B-4A3C-B891-65135FD6E671}" destId="{B7304357-C32C-4A83-9C4D-8BBD11EDA81F}" srcOrd="1" destOrd="0" presId="urn:microsoft.com/office/officeart/2018/2/layout/IconVerticalSolidList"/>
    <dgm:cxn modelId="{F7FE3C93-7FBD-4EB2-AA1C-6F2BEC4152DA}" type="presParOf" srcId="{658BFF97-6B0B-4A3C-B891-65135FD6E671}" destId="{71AC8267-ADB9-403D-92C9-E830F874F2EA}" srcOrd="2" destOrd="0" presId="urn:microsoft.com/office/officeart/2018/2/layout/IconVerticalSolidList"/>
    <dgm:cxn modelId="{994F3275-9515-4A4F-A096-4B61618CE295}" type="presParOf" srcId="{658BFF97-6B0B-4A3C-B891-65135FD6E671}" destId="{25A0F314-3E9D-4FA2-A9A1-C26DC3AB0E9C}" srcOrd="3" destOrd="0" presId="urn:microsoft.com/office/officeart/2018/2/layout/IconVerticalSolidList"/>
    <dgm:cxn modelId="{FE9FE595-A91B-4AF1-A6E0-A3FEC5032344}" type="presParOf" srcId="{F78D6944-CA71-45A9-AFFC-F6FA3D7CA95B}" destId="{67B69AD9-D968-4C26-BBFB-B3EBB645143B}" srcOrd="1" destOrd="0" presId="urn:microsoft.com/office/officeart/2018/2/layout/IconVerticalSolidList"/>
    <dgm:cxn modelId="{849B872D-C847-4DAD-B01D-F6F45728637B}" type="presParOf" srcId="{F78D6944-CA71-45A9-AFFC-F6FA3D7CA95B}" destId="{DB2A1684-309C-42F3-A204-E4809FF3A1CA}" srcOrd="2" destOrd="0" presId="urn:microsoft.com/office/officeart/2018/2/layout/IconVerticalSolidList"/>
    <dgm:cxn modelId="{1EB5222A-D86C-461B-9B60-0829F43D5FB0}" type="presParOf" srcId="{DB2A1684-309C-42F3-A204-E4809FF3A1CA}" destId="{4183339D-3419-4325-A6F5-89D1A779719B}" srcOrd="0" destOrd="0" presId="urn:microsoft.com/office/officeart/2018/2/layout/IconVerticalSolidList"/>
    <dgm:cxn modelId="{CF5B8741-D1FD-40E3-A155-20680DD8E9CA}" type="presParOf" srcId="{DB2A1684-309C-42F3-A204-E4809FF3A1CA}" destId="{49527974-809A-4F13-8947-BC30B2691E36}" srcOrd="1" destOrd="0" presId="urn:microsoft.com/office/officeart/2018/2/layout/IconVerticalSolidList"/>
    <dgm:cxn modelId="{70330803-FFBB-4EEE-8183-49133E5F4E2D}" type="presParOf" srcId="{DB2A1684-309C-42F3-A204-E4809FF3A1CA}" destId="{EE0E4E88-1B3C-483B-B003-38AF5116967B}" srcOrd="2" destOrd="0" presId="urn:microsoft.com/office/officeart/2018/2/layout/IconVerticalSolidList"/>
    <dgm:cxn modelId="{FB428A1B-FE82-479B-9CBB-688B1127868B}" type="presParOf" srcId="{DB2A1684-309C-42F3-A204-E4809FF3A1CA}" destId="{FF7651DD-D1D2-46A6-945C-3F4B02B14367}" srcOrd="3" destOrd="0" presId="urn:microsoft.com/office/officeart/2018/2/layout/IconVerticalSolidList"/>
    <dgm:cxn modelId="{42041462-DB93-476A-BC8C-39CC0AE1E2A6}" type="presParOf" srcId="{F78D6944-CA71-45A9-AFFC-F6FA3D7CA95B}" destId="{908C31CB-104A-43DE-9AE6-662D9729B5F9}" srcOrd="3" destOrd="0" presId="urn:microsoft.com/office/officeart/2018/2/layout/IconVerticalSolidList"/>
    <dgm:cxn modelId="{7721FC4C-53DC-4BB4-BCA7-6C17B6ACEFA9}" type="presParOf" srcId="{F78D6944-CA71-45A9-AFFC-F6FA3D7CA95B}" destId="{B7B2BF3F-F4C6-482C-AB0E-8297962D47B3}" srcOrd="4" destOrd="0" presId="urn:microsoft.com/office/officeart/2018/2/layout/IconVerticalSolidList"/>
    <dgm:cxn modelId="{8ED96FDE-0E86-42E2-A190-38373B4F23D0}" type="presParOf" srcId="{B7B2BF3F-F4C6-482C-AB0E-8297962D47B3}" destId="{90E98972-1406-4564-AF90-5A628CC32195}" srcOrd="0" destOrd="0" presId="urn:microsoft.com/office/officeart/2018/2/layout/IconVerticalSolidList"/>
    <dgm:cxn modelId="{BF9339C2-BC16-4EE3-8E3D-E70ACD1DC619}" type="presParOf" srcId="{B7B2BF3F-F4C6-482C-AB0E-8297962D47B3}" destId="{733F020E-B567-4586-A984-DF36D2550910}" srcOrd="1" destOrd="0" presId="urn:microsoft.com/office/officeart/2018/2/layout/IconVerticalSolidList"/>
    <dgm:cxn modelId="{49EC83A1-3396-4D78-BF1B-69D53B3373C3}" type="presParOf" srcId="{B7B2BF3F-F4C6-482C-AB0E-8297962D47B3}" destId="{D280C73F-3A7C-43F2-9B36-C86CB28E69C1}" srcOrd="2" destOrd="0" presId="urn:microsoft.com/office/officeart/2018/2/layout/IconVerticalSolidList"/>
    <dgm:cxn modelId="{D2C6D834-0795-4F29-93C5-9D5C0391B25E}" type="presParOf" srcId="{B7B2BF3F-F4C6-482C-AB0E-8297962D47B3}" destId="{BCFF1079-AA7E-4024-8D9C-AE27EC61BA4E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BB0A53-71FA-44D2-947B-FD28592C1646}" type="doc">
      <dgm:prSet loTypeId="urn:microsoft.com/office/officeart/2005/8/layout/process4" loCatId="process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3639A36D-B6B9-4AF9-87EF-D0AE91E3B7B5}">
      <dgm:prSet/>
      <dgm:spPr/>
      <dgm:t>
        <a:bodyPr/>
        <a:lstStyle/>
        <a:p>
          <a:r>
            <a:rPr lang="fi-FI" b="1"/>
            <a:t>Diagnostic assessment tools: </a:t>
          </a:r>
          <a:endParaRPr lang="en-US"/>
        </a:p>
      </dgm:t>
    </dgm:pt>
    <dgm:pt modelId="{173750BF-2438-4C8F-8D47-10D9C662DBE4}" type="parTrans" cxnId="{13168A5B-2A9A-43C7-A7F8-22D414528E2B}">
      <dgm:prSet/>
      <dgm:spPr/>
      <dgm:t>
        <a:bodyPr/>
        <a:lstStyle/>
        <a:p>
          <a:endParaRPr lang="en-US"/>
        </a:p>
      </dgm:t>
    </dgm:pt>
    <dgm:pt modelId="{215FB0D0-CB44-46BF-87C2-95D98D0E2849}" type="sibTrans" cxnId="{13168A5B-2A9A-43C7-A7F8-22D414528E2B}">
      <dgm:prSet/>
      <dgm:spPr/>
      <dgm:t>
        <a:bodyPr/>
        <a:lstStyle/>
        <a:p>
          <a:endParaRPr lang="en-US"/>
        </a:p>
      </dgm:t>
    </dgm:pt>
    <dgm:pt modelId="{0233B760-7BFD-4F6B-9290-95A430AB3508}">
      <dgm:prSet/>
      <dgm:spPr/>
      <dgm:t>
        <a:bodyPr/>
        <a:lstStyle/>
        <a:p>
          <a:r>
            <a:rPr lang="fi-FI"/>
            <a:t>Diagnostic assessment tools are used to identify student strengths and weaknesses. </a:t>
          </a:r>
          <a:endParaRPr lang="en-US"/>
        </a:p>
      </dgm:t>
    </dgm:pt>
    <dgm:pt modelId="{CE71645F-05AF-4589-9C36-97826D38268F}" type="parTrans" cxnId="{596C5C8A-77E4-4C1C-B4E4-0A0A91A77691}">
      <dgm:prSet/>
      <dgm:spPr/>
      <dgm:t>
        <a:bodyPr/>
        <a:lstStyle/>
        <a:p>
          <a:endParaRPr lang="en-US"/>
        </a:p>
      </dgm:t>
    </dgm:pt>
    <dgm:pt modelId="{98D70D2C-CB1A-4484-95D0-7A669BC912EC}" type="sibTrans" cxnId="{596C5C8A-77E4-4C1C-B4E4-0A0A91A77691}">
      <dgm:prSet/>
      <dgm:spPr/>
      <dgm:t>
        <a:bodyPr/>
        <a:lstStyle/>
        <a:p>
          <a:endParaRPr lang="en-US"/>
        </a:p>
      </dgm:t>
    </dgm:pt>
    <dgm:pt modelId="{66053FBA-A4E3-4380-9B77-66C95D1D4F7C}">
      <dgm:prSet/>
      <dgm:spPr/>
      <dgm:t>
        <a:bodyPr/>
        <a:lstStyle/>
        <a:p>
          <a:r>
            <a:rPr lang="fi-FI"/>
            <a:t>They can be used to help teachers plan instruction and provide targeted support to students.</a:t>
          </a:r>
          <a:endParaRPr lang="en-US"/>
        </a:p>
      </dgm:t>
    </dgm:pt>
    <dgm:pt modelId="{F2AD4EDD-8BC5-49D9-B651-993C60CFE473}" type="parTrans" cxnId="{0C6FD84D-6A7F-4E34-9813-3FF2D43667E0}">
      <dgm:prSet/>
      <dgm:spPr/>
      <dgm:t>
        <a:bodyPr/>
        <a:lstStyle/>
        <a:p>
          <a:endParaRPr lang="en-US"/>
        </a:p>
      </dgm:t>
    </dgm:pt>
    <dgm:pt modelId="{87FD4FEC-54B2-44E6-9DE7-6245AF7E2007}" type="sibTrans" cxnId="{0C6FD84D-6A7F-4E34-9813-3FF2D43667E0}">
      <dgm:prSet/>
      <dgm:spPr/>
      <dgm:t>
        <a:bodyPr/>
        <a:lstStyle/>
        <a:p>
          <a:endParaRPr lang="en-US"/>
        </a:p>
      </dgm:t>
    </dgm:pt>
    <dgm:pt modelId="{1C827714-FEFC-4891-8CF1-C447CC8F83D2}" type="pres">
      <dgm:prSet presAssocID="{79BB0A53-71FA-44D2-947B-FD28592C1646}" presName="Name0" presStyleCnt="0">
        <dgm:presLayoutVars>
          <dgm:dir/>
          <dgm:animLvl val="lvl"/>
          <dgm:resizeHandles val="exact"/>
        </dgm:presLayoutVars>
      </dgm:prSet>
      <dgm:spPr/>
    </dgm:pt>
    <dgm:pt modelId="{E6CD6A0A-E635-475A-87C4-C8308520DA0D}" type="pres">
      <dgm:prSet presAssocID="{66053FBA-A4E3-4380-9B77-66C95D1D4F7C}" presName="boxAndChildren" presStyleCnt="0"/>
      <dgm:spPr/>
    </dgm:pt>
    <dgm:pt modelId="{875BD154-A273-43D1-9896-C9818C4CF2DB}" type="pres">
      <dgm:prSet presAssocID="{66053FBA-A4E3-4380-9B77-66C95D1D4F7C}" presName="parentTextBox" presStyleLbl="node1" presStyleIdx="0" presStyleCnt="3"/>
      <dgm:spPr/>
    </dgm:pt>
    <dgm:pt modelId="{22CE1B1E-199B-4965-860E-73C4444FFAD5}" type="pres">
      <dgm:prSet presAssocID="{98D70D2C-CB1A-4484-95D0-7A669BC912EC}" presName="sp" presStyleCnt="0"/>
      <dgm:spPr/>
    </dgm:pt>
    <dgm:pt modelId="{0DBBDFBC-4A7E-43A0-8C9D-8778BEC09712}" type="pres">
      <dgm:prSet presAssocID="{0233B760-7BFD-4F6B-9290-95A430AB3508}" presName="arrowAndChildren" presStyleCnt="0"/>
      <dgm:spPr/>
    </dgm:pt>
    <dgm:pt modelId="{3CDB9562-A314-4935-9904-934AD7C812F7}" type="pres">
      <dgm:prSet presAssocID="{0233B760-7BFD-4F6B-9290-95A430AB3508}" presName="parentTextArrow" presStyleLbl="node1" presStyleIdx="1" presStyleCnt="3"/>
      <dgm:spPr/>
    </dgm:pt>
    <dgm:pt modelId="{F19E4A33-5BE5-4BF1-B09B-663E5BA042E1}" type="pres">
      <dgm:prSet presAssocID="{215FB0D0-CB44-46BF-87C2-95D98D0E2849}" presName="sp" presStyleCnt="0"/>
      <dgm:spPr/>
    </dgm:pt>
    <dgm:pt modelId="{DCE3A7C2-57B0-427D-A2F0-FC8DECC9D1B6}" type="pres">
      <dgm:prSet presAssocID="{3639A36D-B6B9-4AF9-87EF-D0AE91E3B7B5}" presName="arrowAndChildren" presStyleCnt="0"/>
      <dgm:spPr/>
    </dgm:pt>
    <dgm:pt modelId="{6885337E-5B5C-4D5B-AD8B-D329E582659C}" type="pres">
      <dgm:prSet presAssocID="{3639A36D-B6B9-4AF9-87EF-D0AE91E3B7B5}" presName="parentTextArrow" presStyleLbl="node1" presStyleIdx="2" presStyleCnt="3"/>
      <dgm:spPr/>
    </dgm:pt>
  </dgm:ptLst>
  <dgm:cxnLst>
    <dgm:cxn modelId="{5E738F07-9883-42C1-A6B4-F8371BDDC48A}" type="presOf" srcId="{79BB0A53-71FA-44D2-947B-FD28592C1646}" destId="{1C827714-FEFC-4891-8CF1-C447CC8F83D2}" srcOrd="0" destOrd="0" presId="urn:microsoft.com/office/officeart/2005/8/layout/process4"/>
    <dgm:cxn modelId="{30FFD80D-DAC7-4382-9379-0833DAD862CD}" type="presOf" srcId="{0233B760-7BFD-4F6B-9290-95A430AB3508}" destId="{3CDB9562-A314-4935-9904-934AD7C812F7}" srcOrd="0" destOrd="0" presId="urn:microsoft.com/office/officeart/2005/8/layout/process4"/>
    <dgm:cxn modelId="{78A8BF3C-77B1-405F-A880-CAF939405F27}" type="presOf" srcId="{3639A36D-B6B9-4AF9-87EF-D0AE91E3B7B5}" destId="{6885337E-5B5C-4D5B-AD8B-D329E582659C}" srcOrd="0" destOrd="0" presId="urn:microsoft.com/office/officeart/2005/8/layout/process4"/>
    <dgm:cxn modelId="{13168A5B-2A9A-43C7-A7F8-22D414528E2B}" srcId="{79BB0A53-71FA-44D2-947B-FD28592C1646}" destId="{3639A36D-B6B9-4AF9-87EF-D0AE91E3B7B5}" srcOrd="0" destOrd="0" parTransId="{173750BF-2438-4C8F-8D47-10D9C662DBE4}" sibTransId="{215FB0D0-CB44-46BF-87C2-95D98D0E2849}"/>
    <dgm:cxn modelId="{0C6FD84D-6A7F-4E34-9813-3FF2D43667E0}" srcId="{79BB0A53-71FA-44D2-947B-FD28592C1646}" destId="{66053FBA-A4E3-4380-9B77-66C95D1D4F7C}" srcOrd="2" destOrd="0" parTransId="{F2AD4EDD-8BC5-49D9-B651-993C60CFE473}" sibTransId="{87FD4FEC-54B2-44E6-9DE7-6245AF7E2007}"/>
    <dgm:cxn modelId="{596C5C8A-77E4-4C1C-B4E4-0A0A91A77691}" srcId="{79BB0A53-71FA-44D2-947B-FD28592C1646}" destId="{0233B760-7BFD-4F6B-9290-95A430AB3508}" srcOrd="1" destOrd="0" parTransId="{CE71645F-05AF-4589-9C36-97826D38268F}" sibTransId="{98D70D2C-CB1A-4484-95D0-7A669BC912EC}"/>
    <dgm:cxn modelId="{0C2E4AFC-BA2E-4FB1-9A62-6CF09F7C5D08}" type="presOf" srcId="{66053FBA-A4E3-4380-9B77-66C95D1D4F7C}" destId="{875BD154-A273-43D1-9896-C9818C4CF2DB}" srcOrd="0" destOrd="0" presId="urn:microsoft.com/office/officeart/2005/8/layout/process4"/>
    <dgm:cxn modelId="{CB9A4A4D-97A7-40DC-B903-A33CD53B6BE2}" type="presParOf" srcId="{1C827714-FEFC-4891-8CF1-C447CC8F83D2}" destId="{E6CD6A0A-E635-475A-87C4-C8308520DA0D}" srcOrd="0" destOrd="0" presId="urn:microsoft.com/office/officeart/2005/8/layout/process4"/>
    <dgm:cxn modelId="{05EEC32D-8EF0-408C-9268-2CD406484EA5}" type="presParOf" srcId="{E6CD6A0A-E635-475A-87C4-C8308520DA0D}" destId="{875BD154-A273-43D1-9896-C9818C4CF2DB}" srcOrd="0" destOrd="0" presId="urn:microsoft.com/office/officeart/2005/8/layout/process4"/>
    <dgm:cxn modelId="{675ED76F-C160-47F5-8861-24AD963074C1}" type="presParOf" srcId="{1C827714-FEFC-4891-8CF1-C447CC8F83D2}" destId="{22CE1B1E-199B-4965-860E-73C4444FFAD5}" srcOrd="1" destOrd="0" presId="urn:microsoft.com/office/officeart/2005/8/layout/process4"/>
    <dgm:cxn modelId="{095546BB-9565-4DBF-9494-DAF5ADB053B9}" type="presParOf" srcId="{1C827714-FEFC-4891-8CF1-C447CC8F83D2}" destId="{0DBBDFBC-4A7E-43A0-8C9D-8778BEC09712}" srcOrd="2" destOrd="0" presId="urn:microsoft.com/office/officeart/2005/8/layout/process4"/>
    <dgm:cxn modelId="{FC45EA1F-52D3-4EC5-8A1B-7C54DEBE9213}" type="presParOf" srcId="{0DBBDFBC-4A7E-43A0-8C9D-8778BEC09712}" destId="{3CDB9562-A314-4935-9904-934AD7C812F7}" srcOrd="0" destOrd="0" presId="urn:microsoft.com/office/officeart/2005/8/layout/process4"/>
    <dgm:cxn modelId="{7D659645-7246-4F0E-836E-326C50039A70}" type="presParOf" srcId="{1C827714-FEFC-4891-8CF1-C447CC8F83D2}" destId="{F19E4A33-5BE5-4BF1-B09B-663E5BA042E1}" srcOrd="3" destOrd="0" presId="urn:microsoft.com/office/officeart/2005/8/layout/process4"/>
    <dgm:cxn modelId="{2413556D-C52B-4DA0-8DCE-66ABF760BFA1}" type="presParOf" srcId="{1C827714-FEFC-4891-8CF1-C447CC8F83D2}" destId="{DCE3A7C2-57B0-427D-A2F0-FC8DECC9D1B6}" srcOrd="4" destOrd="0" presId="urn:microsoft.com/office/officeart/2005/8/layout/process4"/>
    <dgm:cxn modelId="{D655FF36-748A-4083-91E7-2A0FE58D4E63}" type="presParOf" srcId="{DCE3A7C2-57B0-427D-A2F0-FC8DECC9D1B6}" destId="{6885337E-5B5C-4D5B-AD8B-D329E582659C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51677F-E498-4E20-A250-4F51FCEAD140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3502049-96C3-4048-B88E-64A376C91184}">
      <dgm:prSet/>
      <dgm:spPr/>
      <dgm:t>
        <a:bodyPr/>
        <a:lstStyle/>
        <a:p>
          <a:r>
            <a:rPr lang="fi-FI" b="1"/>
            <a:t>Adaptive assessment tools: </a:t>
          </a:r>
          <a:endParaRPr lang="en-US"/>
        </a:p>
      </dgm:t>
    </dgm:pt>
    <dgm:pt modelId="{6D182F15-70D3-40A7-8C34-6CAE34DF17AC}" type="parTrans" cxnId="{3C0DB03E-FE31-466D-BDF6-742C342493C9}">
      <dgm:prSet/>
      <dgm:spPr/>
      <dgm:t>
        <a:bodyPr/>
        <a:lstStyle/>
        <a:p>
          <a:endParaRPr lang="en-US"/>
        </a:p>
      </dgm:t>
    </dgm:pt>
    <dgm:pt modelId="{1DCBBFE1-A416-454B-A10B-18C2F875867F}" type="sibTrans" cxnId="{3C0DB03E-FE31-466D-BDF6-742C342493C9}">
      <dgm:prSet/>
      <dgm:spPr/>
      <dgm:t>
        <a:bodyPr/>
        <a:lstStyle/>
        <a:p>
          <a:endParaRPr lang="en-US"/>
        </a:p>
      </dgm:t>
    </dgm:pt>
    <dgm:pt modelId="{1984DB7D-0F61-4155-A627-FF29A7145AB0}">
      <dgm:prSet/>
      <dgm:spPr/>
      <dgm:t>
        <a:bodyPr/>
        <a:lstStyle/>
        <a:p>
          <a:r>
            <a:rPr lang="fi-FI"/>
            <a:t>Adaptive assessment tools adjust the difficulty of the assessment based on the student's performance. </a:t>
          </a:r>
          <a:endParaRPr lang="en-US"/>
        </a:p>
      </dgm:t>
    </dgm:pt>
    <dgm:pt modelId="{8B48B2FA-CBA9-46CF-B8E8-8A99E1315660}" type="parTrans" cxnId="{A2CF3830-7488-448F-B67B-11B43573E901}">
      <dgm:prSet/>
      <dgm:spPr/>
      <dgm:t>
        <a:bodyPr/>
        <a:lstStyle/>
        <a:p>
          <a:endParaRPr lang="en-US"/>
        </a:p>
      </dgm:t>
    </dgm:pt>
    <dgm:pt modelId="{A5A91429-7317-4300-9C9F-D35E69F44BDF}" type="sibTrans" cxnId="{A2CF3830-7488-448F-B67B-11B43573E901}">
      <dgm:prSet/>
      <dgm:spPr/>
      <dgm:t>
        <a:bodyPr/>
        <a:lstStyle/>
        <a:p>
          <a:endParaRPr lang="en-US"/>
        </a:p>
      </dgm:t>
    </dgm:pt>
    <dgm:pt modelId="{E0A1BD28-12BA-4396-9B97-F63D5D6D6B43}">
      <dgm:prSet/>
      <dgm:spPr/>
      <dgm:t>
        <a:bodyPr/>
        <a:lstStyle/>
        <a:p>
          <a:r>
            <a:rPr lang="fi-FI"/>
            <a:t>They can help to ensure that all students are challenged at the appropriate level.</a:t>
          </a:r>
          <a:endParaRPr lang="en-US"/>
        </a:p>
      </dgm:t>
    </dgm:pt>
    <dgm:pt modelId="{E675D58E-3D1F-46B6-9895-756D251AEF02}" type="parTrans" cxnId="{96597507-7981-4209-9D43-F208826175BE}">
      <dgm:prSet/>
      <dgm:spPr/>
      <dgm:t>
        <a:bodyPr/>
        <a:lstStyle/>
        <a:p>
          <a:endParaRPr lang="en-US"/>
        </a:p>
      </dgm:t>
    </dgm:pt>
    <dgm:pt modelId="{611A6191-212F-43F7-84BA-4C11227BEEB6}" type="sibTrans" cxnId="{96597507-7981-4209-9D43-F208826175BE}">
      <dgm:prSet/>
      <dgm:spPr/>
      <dgm:t>
        <a:bodyPr/>
        <a:lstStyle/>
        <a:p>
          <a:endParaRPr lang="en-US"/>
        </a:p>
      </dgm:t>
    </dgm:pt>
    <dgm:pt modelId="{066F9B2E-15F6-4E46-A9E5-C6B6B5A5A613}" type="pres">
      <dgm:prSet presAssocID="{3851677F-E498-4E20-A250-4F51FCEAD140}" presName="linear" presStyleCnt="0">
        <dgm:presLayoutVars>
          <dgm:animLvl val="lvl"/>
          <dgm:resizeHandles val="exact"/>
        </dgm:presLayoutVars>
      </dgm:prSet>
      <dgm:spPr/>
    </dgm:pt>
    <dgm:pt modelId="{6411B928-C4EA-4C84-8286-16C92E85BF6D}" type="pres">
      <dgm:prSet presAssocID="{43502049-96C3-4048-B88E-64A376C91184}" presName="parentText" presStyleLbl="node1" presStyleIdx="0" presStyleCnt="1">
        <dgm:presLayoutVars>
          <dgm:chMax val="0"/>
          <dgm:bulletEnabled val="1"/>
        </dgm:presLayoutVars>
      </dgm:prSet>
      <dgm:spPr/>
    </dgm:pt>
    <dgm:pt modelId="{AAFB7B1E-2EBD-44C0-879A-6F1352DAA6E9}" type="pres">
      <dgm:prSet presAssocID="{43502049-96C3-4048-B88E-64A376C91184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96597507-7981-4209-9D43-F208826175BE}" srcId="{43502049-96C3-4048-B88E-64A376C91184}" destId="{E0A1BD28-12BA-4396-9B97-F63D5D6D6B43}" srcOrd="1" destOrd="0" parTransId="{E675D58E-3D1F-46B6-9895-756D251AEF02}" sibTransId="{611A6191-212F-43F7-84BA-4C11227BEEB6}"/>
    <dgm:cxn modelId="{A2CF3830-7488-448F-B67B-11B43573E901}" srcId="{43502049-96C3-4048-B88E-64A376C91184}" destId="{1984DB7D-0F61-4155-A627-FF29A7145AB0}" srcOrd="0" destOrd="0" parTransId="{8B48B2FA-CBA9-46CF-B8E8-8A99E1315660}" sibTransId="{A5A91429-7317-4300-9C9F-D35E69F44BDF}"/>
    <dgm:cxn modelId="{3C0DB03E-FE31-466D-BDF6-742C342493C9}" srcId="{3851677F-E498-4E20-A250-4F51FCEAD140}" destId="{43502049-96C3-4048-B88E-64A376C91184}" srcOrd="0" destOrd="0" parTransId="{6D182F15-70D3-40A7-8C34-6CAE34DF17AC}" sibTransId="{1DCBBFE1-A416-454B-A10B-18C2F875867F}"/>
    <dgm:cxn modelId="{163C8741-17EB-4106-BE49-81F90B2CE610}" type="presOf" srcId="{43502049-96C3-4048-B88E-64A376C91184}" destId="{6411B928-C4EA-4C84-8286-16C92E85BF6D}" srcOrd="0" destOrd="0" presId="urn:microsoft.com/office/officeart/2005/8/layout/vList2"/>
    <dgm:cxn modelId="{AB8B239F-8FD6-4B3F-96A4-5B2F7F95A1C3}" type="presOf" srcId="{3851677F-E498-4E20-A250-4F51FCEAD140}" destId="{066F9B2E-15F6-4E46-A9E5-C6B6B5A5A613}" srcOrd="0" destOrd="0" presId="urn:microsoft.com/office/officeart/2005/8/layout/vList2"/>
    <dgm:cxn modelId="{409623B3-D486-4E08-A1EB-2761214CEAA5}" type="presOf" srcId="{E0A1BD28-12BA-4396-9B97-F63D5D6D6B43}" destId="{AAFB7B1E-2EBD-44C0-879A-6F1352DAA6E9}" srcOrd="0" destOrd="1" presId="urn:microsoft.com/office/officeart/2005/8/layout/vList2"/>
    <dgm:cxn modelId="{D310AFFD-6B21-4DE1-AE4C-632ADCF372F4}" type="presOf" srcId="{1984DB7D-0F61-4155-A627-FF29A7145AB0}" destId="{AAFB7B1E-2EBD-44C0-879A-6F1352DAA6E9}" srcOrd="0" destOrd="0" presId="urn:microsoft.com/office/officeart/2005/8/layout/vList2"/>
    <dgm:cxn modelId="{66B29D43-F1F8-4B6E-8E60-AE6604900F44}" type="presParOf" srcId="{066F9B2E-15F6-4E46-A9E5-C6B6B5A5A613}" destId="{6411B928-C4EA-4C84-8286-16C92E85BF6D}" srcOrd="0" destOrd="0" presId="urn:microsoft.com/office/officeart/2005/8/layout/vList2"/>
    <dgm:cxn modelId="{79784817-7467-4678-9001-E9F376E9C7C5}" type="presParOf" srcId="{066F9B2E-15F6-4E46-A9E5-C6B6B5A5A613}" destId="{AAFB7B1E-2EBD-44C0-879A-6F1352DAA6E9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96BF082-619B-45C3-BE22-CE7373AD431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18085E7-2ABA-4A42-92EB-7A2B7833A53D}">
      <dgm:prSet/>
      <dgm:spPr/>
      <dgm:t>
        <a:bodyPr/>
        <a:lstStyle/>
        <a:p>
          <a:r>
            <a:rPr lang="fi-FI" b="1"/>
            <a:t>Formative assessment tools: </a:t>
          </a:r>
          <a:endParaRPr lang="en-US"/>
        </a:p>
      </dgm:t>
    </dgm:pt>
    <dgm:pt modelId="{43CAC9A5-8A90-4EF4-B6B3-1844C7D25078}" type="parTrans" cxnId="{667A1F61-9FBB-41D3-B884-5A71DA333BB3}">
      <dgm:prSet/>
      <dgm:spPr/>
      <dgm:t>
        <a:bodyPr/>
        <a:lstStyle/>
        <a:p>
          <a:endParaRPr lang="en-US"/>
        </a:p>
      </dgm:t>
    </dgm:pt>
    <dgm:pt modelId="{1CFEF55F-458C-4333-8F81-FEDBC3E94C36}" type="sibTrans" cxnId="{667A1F61-9FBB-41D3-B884-5A71DA333BB3}">
      <dgm:prSet/>
      <dgm:spPr/>
      <dgm:t>
        <a:bodyPr/>
        <a:lstStyle/>
        <a:p>
          <a:endParaRPr lang="en-US"/>
        </a:p>
      </dgm:t>
    </dgm:pt>
    <dgm:pt modelId="{FF38AF5F-9786-4182-A66C-914CCE82FF40}">
      <dgm:prSet/>
      <dgm:spPr/>
      <dgm:t>
        <a:bodyPr/>
        <a:lstStyle/>
        <a:p>
          <a:r>
            <a:rPr lang="fi-FI"/>
            <a:t>Kahoot!</a:t>
          </a:r>
          <a:endParaRPr lang="en-US"/>
        </a:p>
      </dgm:t>
    </dgm:pt>
    <dgm:pt modelId="{518D28E9-9901-46B6-91FF-436A6EB59D17}" type="parTrans" cxnId="{60B37371-92B1-447C-8A15-DCCC325359CA}">
      <dgm:prSet/>
      <dgm:spPr/>
      <dgm:t>
        <a:bodyPr/>
        <a:lstStyle/>
        <a:p>
          <a:endParaRPr lang="en-US"/>
        </a:p>
      </dgm:t>
    </dgm:pt>
    <dgm:pt modelId="{1D36FB33-57F0-4B98-A552-AAFC3CE257C7}" type="sibTrans" cxnId="{60B37371-92B1-447C-8A15-DCCC325359CA}">
      <dgm:prSet/>
      <dgm:spPr/>
      <dgm:t>
        <a:bodyPr/>
        <a:lstStyle/>
        <a:p>
          <a:endParaRPr lang="en-US"/>
        </a:p>
      </dgm:t>
    </dgm:pt>
    <dgm:pt modelId="{961BD229-9FB2-473F-BDA8-4B7937D062AF}">
      <dgm:prSet/>
      <dgm:spPr/>
      <dgm:t>
        <a:bodyPr/>
        <a:lstStyle/>
        <a:p>
          <a:r>
            <a:rPr lang="fi-FI"/>
            <a:t>Quizizz</a:t>
          </a:r>
          <a:endParaRPr lang="en-US"/>
        </a:p>
      </dgm:t>
    </dgm:pt>
    <dgm:pt modelId="{95F8F658-F9C4-4412-9D90-8DD267BB3630}" type="parTrans" cxnId="{DEAD5967-75DA-4033-BC01-C1331133C033}">
      <dgm:prSet/>
      <dgm:spPr/>
      <dgm:t>
        <a:bodyPr/>
        <a:lstStyle/>
        <a:p>
          <a:endParaRPr lang="en-US"/>
        </a:p>
      </dgm:t>
    </dgm:pt>
    <dgm:pt modelId="{F0FD2C98-BA79-4BB3-A1E2-F43CFECD9098}" type="sibTrans" cxnId="{DEAD5967-75DA-4033-BC01-C1331133C033}">
      <dgm:prSet/>
      <dgm:spPr/>
      <dgm:t>
        <a:bodyPr/>
        <a:lstStyle/>
        <a:p>
          <a:endParaRPr lang="en-US"/>
        </a:p>
      </dgm:t>
    </dgm:pt>
    <dgm:pt modelId="{F5DA7F01-22B4-4F87-BFA9-FF2E01A92CB3}">
      <dgm:prSet/>
      <dgm:spPr/>
      <dgm:t>
        <a:bodyPr/>
        <a:lstStyle/>
        <a:p>
          <a:r>
            <a:rPr lang="fi-FI"/>
            <a:t>Socrative</a:t>
          </a:r>
          <a:endParaRPr lang="en-US"/>
        </a:p>
      </dgm:t>
    </dgm:pt>
    <dgm:pt modelId="{2C7B8D16-BB0A-4114-ABEB-964DDDFF5022}" type="parTrans" cxnId="{3498342F-1B06-4217-98B9-703213AA2C57}">
      <dgm:prSet/>
      <dgm:spPr/>
      <dgm:t>
        <a:bodyPr/>
        <a:lstStyle/>
        <a:p>
          <a:endParaRPr lang="en-US"/>
        </a:p>
      </dgm:t>
    </dgm:pt>
    <dgm:pt modelId="{15CA05B3-2CB7-492F-984A-C54724F3B89D}" type="sibTrans" cxnId="{3498342F-1B06-4217-98B9-703213AA2C57}">
      <dgm:prSet/>
      <dgm:spPr/>
      <dgm:t>
        <a:bodyPr/>
        <a:lstStyle/>
        <a:p>
          <a:endParaRPr lang="en-US"/>
        </a:p>
      </dgm:t>
    </dgm:pt>
    <dgm:pt modelId="{0A696817-D353-4EF6-966E-931B10B2C58D}">
      <dgm:prSet/>
      <dgm:spPr/>
      <dgm:t>
        <a:bodyPr/>
        <a:lstStyle/>
        <a:p>
          <a:r>
            <a:rPr lang="fi-FI"/>
            <a:t>Google Forms</a:t>
          </a:r>
          <a:endParaRPr lang="en-US"/>
        </a:p>
      </dgm:t>
    </dgm:pt>
    <dgm:pt modelId="{4062D846-E446-41FA-9648-35C4A948B4E3}" type="parTrans" cxnId="{A4E6758B-7811-48CC-A61D-2C302C3098FB}">
      <dgm:prSet/>
      <dgm:spPr/>
      <dgm:t>
        <a:bodyPr/>
        <a:lstStyle/>
        <a:p>
          <a:endParaRPr lang="en-US"/>
        </a:p>
      </dgm:t>
    </dgm:pt>
    <dgm:pt modelId="{AEF5A825-1107-46C5-99EE-3FF8B1F2C3BC}" type="sibTrans" cxnId="{A4E6758B-7811-48CC-A61D-2C302C3098FB}">
      <dgm:prSet/>
      <dgm:spPr/>
      <dgm:t>
        <a:bodyPr/>
        <a:lstStyle/>
        <a:p>
          <a:endParaRPr lang="en-US"/>
        </a:p>
      </dgm:t>
    </dgm:pt>
    <dgm:pt modelId="{9973E414-A0F6-4EC8-8889-E56E09D3516E}" type="pres">
      <dgm:prSet presAssocID="{196BF082-619B-45C3-BE22-CE7373AD4317}" presName="diagram" presStyleCnt="0">
        <dgm:presLayoutVars>
          <dgm:dir/>
          <dgm:resizeHandles val="exact"/>
        </dgm:presLayoutVars>
      </dgm:prSet>
      <dgm:spPr/>
    </dgm:pt>
    <dgm:pt modelId="{38E561AB-A06E-4D47-B049-D372769066B0}" type="pres">
      <dgm:prSet presAssocID="{618085E7-2ABA-4A42-92EB-7A2B7833A53D}" presName="node" presStyleLbl="node1" presStyleIdx="0" presStyleCnt="5">
        <dgm:presLayoutVars>
          <dgm:bulletEnabled val="1"/>
        </dgm:presLayoutVars>
      </dgm:prSet>
      <dgm:spPr/>
    </dgm:pt>
    <dgm:pt modelId="{6A2462F9-11DF-498D-A228-74B41FC5DF5C}" type="pres">
      <dgm:prSet presAssocID="{1CFEF55F-458C-4333-8F81-FEDBC3E94C36}" presName="sibTrans" presStyleCnt="0"/>
      <dgm:spPr/>
    </dgm:pt>
    <dgm:pt modelId="{D3669B40-C514-4370-9C66-A2C6DB92D2C0}" type="pres">
      <dgm:prSet presAssocID="{FF38AF5F-9786-4182-A66C-914CCE82FF40}" presName="node" presStyleLbl="node1" presStyleIdx="1" presStyleCnt="5">
        <dgm:presLayoutVars>
          <dgm:bulletEnabled val="1"/>
        </dgm:presLayoutVars>
      </dgm:prSet>
      <dgm:spPr/>
    </dgm:pt>
    <dgm:pt modelId="{BD0CA576-8D41-414F-8076-8E0861796751}" type="pres">
      <dgm:prSet presAssocID="{1D36FB33-57F0-4B98-A552-AAFC3CE257C7}" presName="sibTrans" presStyleCnt="0"/>
      <dgm:spPr/>
    </dgm:pt>
    <dgm:pt modelId="{21534211-449E-4B07-9C2B-1DF4FE0F0A6B}" type="pres">
      <dgm:prSet presAssocID="{961BD229-9FB2-473F-BDA8-4B7937D062AF}" presName="node" presStyleLbl="node1" presStyleIdx="2" presStyleCnt="5">
        <dgm:presLayoutVars>
          <dgm:bulletEnabled val="1"/>
        </dgm:presLayoutVars>
      </dgm:prSet>
      <dgm:spPr/>
    </dgm:pt>
    <dgm:pt modelId="{0756AEA5-90AF-4945-A3F0-84E62EB16290}" type="pres">
      <dgm:prSet presAssocID="{F0FD2C98-BA79-4BB3-A1E2-F43CFECD9098}" presName="sibTrans" presStyleCnt="0"/>
      <dgm:spPr/>
    </dgm:pt>
    <dgm:pt modelId="{DB82E62C-6FE0-4BB9-A904-31B7CA028CA6}" type="pres">
      <dgm:prSet presAssocID="{F5DA7F01-22B4-4F87-BFA9-FF2E01A92CB3}" presName="node" presStyleLbl="node1" presStyleIdx="3" presStyleCnt="5">
        <dgm:presLayoutVars>
          <dgm:bulletEnabled val="1"/>
        </dgm:presLayoutVars>
      </dgm:prSet>
      <dgm:spPr/>
    </dgm:pt>
    <dgm:pt modelId="{A73DD196-5050-4FFD-B525-1DD1D59EFFF5}" type="pres">
      <dgm:prSet presAssocID="{15CA05B3-2CB7-492F-984A-C54724F3B89D}" presName="sibTrans" presStyleCnt="0"/>
      <dgm:spPr/>
    </dgm:pt>
    <dgm:pt modelId="{C7598430-3DBB-4193-B5B4-76DB5ADADC06}" type="pres">
      <dgm:prSet presAssocID="{0A696817-D353-4EF6-966E-931B10B2C58D}" presName="node" presStyleLbl="node1" presStyleIdx="4" presStyleCnt="5">
        <dgm:presLayoutVars>
          <dgm:bulletEnabled val="1"/>
        </dgm:presLayoutVars>
      </dgm:prSet>
      <dgm:spPr/>
    </dgm:pt>
  </dgm:ptLst>
  <dgm:cxnLst>
    <dgm:cxn modelId="{65F93C23-1749-4983-94C5-D8F39F315B8A}" type="presOf" srcId="{961BD229-9FB2-473F-BDA8-4B7937D062AF}" destId="{21534211-449E-4B07-9C2B-1DF4FE0F0A6B}" srcOrd="0" destOrd="0" presId="urn:microsoft.com/office/officeart/2005/8/layout/default"/>
    <dgm:cxn modelId="{3498342F-1B06-4217-98B9-703213AA2C57}" srcId="{196BF082-619B-45C3-BE22-CE7373AD4317}" destId="{F5DA7F01-22B4-4F87-BFA9-FF2E01A92CB3}" srcOrd="3" destOrd="0" parTransId="{2C7B8D16-BB0A-4114-ABEB-964DDDFF5022}" sibTransId="{15CA05B3-2CB7-492F-984A-C54724F3B89D}"/>
    <dgm:cxn modelId="{667A1F61-9FBB-41D3-B884-5A71DA333BB3}" srcId="{196BF082-619B-45C3-BE22-CE7373AD4317}" destId="{618085E7-2ABA-4A42-92EB-7A2B7833A53D}" srcOrd="0" destOrd="0" parTransId="{43CAC9A5-8A90-4EF4-B6B3-1844C7D25078}" sibTransId="{1CFEF55F-458C-4333-8F81-FEDBC3E94C36}"/>
    <dgm:cxn modelId="{DEAD5967-75DA-4033-BC01-C1331133C033}" srcId="{196BF082-619B-45C3-BE22-CE7373AD4317}" destId="{961BD229-9FB2-473F-BDA8-4B7937D062AF}" srcOrd="2" destOrd="0" parTransId="{95F8F658-F9C4-4412-9D90-8DD267BB3630}" sibTransId="{F0FD2C98-BA79-4BB3-A1E2-F43CFECD9098}"/>
    <dgm:cxn modelId="{F60C6A4F-CA2A-4EB0-A2E3-7368F46B1613}" type="presOf" srcId="{F5DA7F01-22B4-4F87-BFA9-FF2E01A92CB3}" destId="{DB82E62C-6FE0-4BB9-A904-31B7CA028CA6}" srcOrd="0" destOrd="0" presId="urn:microsoft.com/office/officeart/2005/8/layout/default"/>
    <dgm:cxn modelId="{60B37371-92B1-447C-8A15-DCCC325359CA}" srcId="{196BF082-619B-45C3-BE22-CE7373AD4317}" destId="{FF38AF5F-9786-4182-A66C-914CCE82FF40}" srcOrd="1" destOrd="0" parTransId="{518D28E9-9901-46B6-91FF-436A6EB59D17}" sibTransId="{1D36FB33-57F0-4B98-A552-AAFC3CE257C7}"/>
    <dgm:cxn modelId="{1BA50973-8CFE-4556-99AC-7404497C3B5A}" type="presOf" srcId="{618085E7-2ABA-4A42-92EB-7A2B7833A53D}" destId="{38E561AB-A06E-4D47-B049-D372769066B0}" srcOrd="0" destOrd="0" presId="urn:microsoft.com/office/officeart/2005/8/layout/default"/>
    <dgm:cxn modelId="{CF37887A-0E18-4E88-852F-FC9210EBACEE}" type="presOf" srcId="{196BF082-619B-45C3-BE22-CE7373AD4317}" destId="{9973E414-A0F6-4EC8-8889-E56E09D3516E}" srcOrd="0" destOrd="0" presId="urn:microsoft.com/office/officeart/2005/8/layout/default"/>
    <dgm:cxn modelId="{A4E6758B-7811-48CC-A61D-2C302C3098FB}" srcId="{196BF082-619B-45C3-BE22-CE7373AD4317}" destId="{0A696817-D353-4EF6-966E-931B10B2C58D}" srcOrd="4" destOrd="0" parTransId="{4062D846-E446-41FA-9648-35C4A948B4E3}" sibTransId="{AEF5A825-1107-46C5-99EE-3FF8B1F2C3BC}"/>
    <dgm:cxn modelId="{55EC7993-B594-43FC-B787-A22413895432}" type="presOf" srcId="{FF38AF5F-9786-4182-A66C-914CCE82FF40}" destId="{D3669B40-C514-4370-9C66-A2C6DB92D2C0}" srcOrd="0" destOrd="0" presId="urn:microsoft.com/office/officeart/2005/8/layout/default"/>
    <dgm:cxn modelId="{3DF6609F-7B38-4C21-B454-84AE0585EE31}" type="presOf" srcId="{0A696817-D353-4EF6-966E-931B10B2C58D}" destId="{C7598430-3DBB-4193-B5B4-76DB5ADADC06}" srcOrd="0" destOrd="0" presId="urn:microsoft.com/office/officeart/2005/8/layout/default"/>
    <dgm:cxn modelId="{D319A6E0-CD0C-4AF2-AE58-3D6ED25A86C9}" type="presParOf" srcId="{9973E414-A0F6-4EC8-8889-E56E09D3516E}" destId="{38E561AB-A06E-4D47-B049-D372769066B0}" srcOrd="0" destOrd="0" presId="urn:microsoft.com/office/officeart/2005/8/layout/default"/>
    <dgm:cxn modelId="{124AAD69-A659-4AC9-8C12-8580CC6D7079}" type="presParOf" srcId="{9973E414-A0F6-4EC8-8889-E56E09D3516E}" destId="{6A2462F9-11DF-498D-A228-74B41FC5DF5C}" srcOrd="1" destOrd="0" presId="urn:microsoft.com/office/officeart/2005/8/layout/default"/>
    <dgm:cxn modelId="{4E5538A4-55D5-474D-86F1-50838A5C7183}" type="presParOf" srcId="{9973E414-A0F6-4EC8-8889-E56E09D3516E}" destId="{D3669B40-C514-4370-9C66-A2C6DB92D2C0}" srcOrd="2" destOrd="0" presId="urn:microsoft.com/office/officeart/2005/8/layout/default"/>
    <dgm:cxn modelId="{593F43CA-0112-4893-A05A-84BD38ABD4C7}" type="presParOf" srcId="{9973E414-A0F6-4EC8-8889-E56E09D3516E}" destId="{BD0CA576-8D41-414F-8076-8E0861796751}" srcOrd="3" destOrd="0" presId="urn:microsoft.com/office/officeart/2005/8/layout/default"/>
    <dgm:cxn modelId="{BD6A7FEA-D662-424F-80EC-E89A9794C6AF}" type="presParOf" srcId="{9973E414-A0F6-4EC8-8889-E56E09D3516E}" destId="{21534211-449E-4B07-9C2B-1DF4FE0F0A6B}" srcOrd="4" destOrd="0" presId="urn:microsoft.com/office/officeart/2005/8/layout/default"/>
    <dgm:cxn modelId="{AB71A378-A1E2-4D8E-ABF2-6074B831C2E9}" type="presParOf" srcId="{9973E414-A0F6-4EC8-8889-E56E09D3516E}" destId="{0756AEA5-90AF-4945-A3F0-84E62EB16290}" srcOrd="5" destOrd="0" presId="urn:microsoft.com/office/officeart/2005/8/layout/default"/>
    <dgm:cxn modelId="{640B109B-8ACC-462C-9FAE-158FF778258D}" type="presParOf" srcId="{9973E414-A0F6-4EC8-8889-E56E09D3516E}" destId="{DB82E62C-6FE0-4BB9-A904-31B7CA028CA6}" srcOrd="6" destOrd="0" presId="urn:microsoft.com/office/officeart/2005/8/layout/default"/>
    <dgm:cxn modelId="{9A57CA8A-FACA-45BC-8EE2-7ECD480D685E}" type="presParOf" srcId="{9973E414-A0F6-4EC8-8889-E56E09D3516E}" destId="{A73DD196-5050-4FFD-B525-1DD1D59EFFF5}" srcOrd="7" destOrd="0" presId="urn:microsoft.com/office/officeart/2005/8/layout/default"/>
    <dgm:cxn modelId="{B6ECD00E-E4E3-425B-B98A-1D9F0EAF09D7}" type="presParOf" srcId="{9973E414-A0F6-4EC8-8889-E56E09D3516E}" destId="{C7598430-3DBB-4193-B5B4-76DB5ADADC06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E2A266F-DD6C-422B-9231-C94573B4898B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DAECAE0-653B-455B-83F5-E36855AD3267}">
      <dgm:prSet/>
      <dgm:spPr/>
      <dgm:t>
        <a:bodyPr/>
        <a:lstStyle/>
        <a:p>
          <a:r>
            <a:rPr lang="fi-FI" b="1"/>
            <a:t>Summative assessment tools:</a:t>
          </a:r>
          <a:endParaRPr lang="en-US"/>
        </a:p>
      </dgm:t>
    </dgm:pt>
    <dgm:pt modelId="{EE1AD733-B76C-4288-9980-A5A7849ACABA}" type="parTrans" cxnId="{DED7D5F8-4410-4D01-98B7-3B6575D007A1}">
      <dgm:prSet/>
      <dgm:spPr/>
      <dgm:t>
        <a:bodyPr/>
        <a:lstStyle/>
        <a:p>
          <a:endParaRPr lang="en-US"/>
        </a:p>
      </dgm:t>
    </dgm:pt>
    <dgm:pt modelId="{370D21CE-3859-406D-BD2F-F4D24C7F2BAA}" type="sibTrans" cxnId="{DED7D5F8-4410-4D01-98B7-3B6575D007A1}">
      <dgm:prSet/>
      <dgm:spPr/>
      <dgm:t>
        <a:bodyPr/>
        <a:lstStyle/>
        <a:p>
          <a:endParaRPr lang="en-US"/>
        </a:p>
      </dgm:t>
    </dgm:pt>
    <dgm:pt modelId="{98541AD3-0932-454D-86EB-82C5900CA517}">
      <dgm:prSet/>
      <dgm:spPr/>
      <dgm:t>
        <a:bodyPr/>
        <a:lstStyle/>
        <a:p>
          <a:r>
            <a:rPr lang="fi-FI"/>
            <a:t>Edpuzzle</a:t>
          </a:r>
          <a:endParaRPr lang="en-US"/>
        </a:p>
      </dgm:t>
    </dgm:pt>
    <dgm:pt modelId="{60A91EFC-6345-4516-92AC-207FE8DD7F47}" type="parTrans" cxnId="{426036C8-AF00-4B50-9AB1-CE20FA6B530E}">
      <dgm:prSet/>
      <dgm:spPr/>
      <dgm:t>
        <a:bodyPr/>
        <a:lstStyle/>
        <a:p>
          <a:endParaRPr lang="en-US"/>
        </a:p>
      </dgm:t>
    </dgm:pt>
    <dgm:pt modelId="{838CCFEB-C71E-4C4E-B08C-2A1AAD35F2EF}" type="sibTrans" cxnId="{426036C8-AF00-4B50-9AB1-CE20FA6B530E}">
      <dgm:prSet/>
      <dgm:spPr/>
      <dgm:t>
        <a:bodyPr/>
        <a:lstStyle/>
        <a:p>
          <a:endParaRPr lang="en-US"/>
        </a:p>
      </dgm:t>
    </dgm:pt>
    <dgm:pt modelId="{6562233E-194C-44E1-BBF9-89606E6CFBC2}">
      <dgm:prSet/>
      <dgm:spPr/>
      <dgm:t>
        <a:bodyPr/>
        <a:lstStyle/>
        <a:p>
          <a:r>
            <a:rPr lang="fi-FI"/>
            <a:t>Google Forms</a:t>
          </a:r>
          <a:endParaRPr lang="en-US"/>
        </a:p>
      </dgm:t>
    </dgm:pt>
    <dgm:pt modelId="{329DF1A3-46CC-4A0B-9D65-CF462ED45BAC}" type="parTrans" cxnId="{EA4135E9-AC01-4289-A232-DE644870E46E}">
      <dgm:prSet/>
      <dgm:spPr/>
      <dgm:t>
        <a:bodyPr/>
        <a:lstStyle/>
        <a:p>
          <a:endParaRPr lang="en-US"/>
        </a:p>
      </dgm:t>
    </dgm:pt>
    <dgm:pt modelId="{5B5C4B1D-0622-41F6-89EA-6A8C0B225A7E}" type="sibTrans" cxnId="{EA4135E9-AC01-4289-A232-DE644870E46E}">
      <dgm:prSet/>
      <dgm:spPr/>
      <dgm:t>
        <a:bodyPr/>
        <a:lstStyle/>
        <a:p>
          <a:endParaRPr lang="en-US"/>
        </a:p>
      </dgm:t>
    </dgm:pt>
    <dgm:pt modelId="{C128ED10-D6DC-4B0E-A91E-B1ECC4BAA8D1}">
      <dgm:prSet/>
      <dgm:spPr/>
      <dgm:t>
        <a:bodyPr/>
        <a:lstStyle/>
        <a:p>
          <a:r>
            <a:rPr lang="fi-FI"/>
            <a:t>Moodle</a:t>
          </a:r>
          <a:endParaRPr lang="en-US"/>
        </a:p>
      </dgm:t>
    </dgm:pt>
    <dgm:pt modelId="{A69C727B-1BA1-4974-8810-86FC247571A9}" type="parTrans" cxnId="{B03AF942-1F68-4C3D-82E8-0783FD79EE62}">
      <dgm:prSet/>
      <dgm:spPr/>
      <dgm:t>
        <a:bodyPr/>
        <a:lstStyle/>
        <a:p>
          <a:endParaRPr lang="en-US"/>
        </a:p>
      </dgm:t>
    </dgm:pt>
    <dgm:pt modelId="{66FC87B9-5D99-4608-989B-3E61DE75C747}" type="sibTrans" cxnId="{B03AF942-1F68-4C3D-82E8-0783FD79EE62}">
      <dgm:prSet/>
      <dgm:spPr/>
      <dgm:t>
        <a:bodyPr/>
        <a:lstStyle/>
        <a:p>
          <a:endParaRPr lang="en-US"/>
        </a:p>
      </dgm:t>
    </dgm:pt>
    <dgm:pt modelId="{5B012DB7-AC01-4911-ADC7-9FE438FD5C1B}">
      <dgm:prSet/>
      <dgm:spPr/>
      <dgm:t>
        <a:bodyPr/>
        <a:lstStyle/>
        <a:p>
          <a:r>
            <a:rPr lang="fi-FI"/>
            <a:t>Hurix</a:t>
          </a:r>
          <a:endParaRPr lang="en-US"/>
        </a:p>
      </dgm:t>
    </dgm:pt>
    <dgm:pt modelId="{749AC68B-076B-4051-A4C6-9BC7C7424804}" type="parTrans" cxnId="{0D1F9A06-1CD4-4578-B2BC-F9C5BB8DDEC6}">
      <dgm:prSet/>
      <dgm:spPr/>
      <dgm:t>
        <a:bodyPr/>
        <a:lstStyle/>
        <a:p>
          <a:endParaRPr lang="en-US"/>
        </a:p>
      </dgm:t>
    </dgm:pt>
    <dgm:pt modelId="{22457F5D-0A65-45EA-9330-D5FA383DCDF8}" type="sibTrans" cxnId="{0D1F9A06-1CD4-4578-B2BC-F9C5BB8DDEC6}">
      <dgm:prSet/>
      <dgm:spPr/>
      <dgm:t>
        <a:bodyPr/>
        <a:lstStyle/>
        <a:p>
          <a:endParaRPr lang="en-US"/>
        </a:p>
      </dgm:t>
    </dgm:pt>
    <dgm:pt modelId="{8F4B854B-E792-4740-983A-B3F8A8D502C3}" type="pres">
      <dgm:prSet presAssocID="{EE2A266F-DD6C-422B-9231-C94573B4898B}" presName="diagram" presStyleCnt="0">
        <dgm:presLayoutVars>
          <dgm:dir/>
          <dgm:resizeHandles val="exact"/>
        </dgm:presLayoutVars>
      </dgm:prSet>
      <dgm:spPr/>
    </dgm:pt>
    <dgm:pt modelId="{5B68B8DF-AA4D-4F8E-B2D2-FA7A08D447ED}" type="pres">
      <dgm:prSet presAssocID="{CDAECAE0-653B-455B-83F5-E36855AD3267}" presName="node" presStyleLbl="node1" presStyleIdx="0" presStyleCnt="5">
        <dgm:presLayoutVars>
          <dgm:bulletEnabled val="1"/>
        </dgm:presLayoutVars>
      </dgm:prSet>
      <dgm:spPr/>
    </dgm:pt>
    <dgm:pt modelId="{F61E8CFB-A8BD-4034-BC58-3DD7657C4151}" type="pres">
      <dgm:prSet presAssocID="{370D21CE-3859-406D-BD2F-F4D24C7F2BAA}" presName="sibTrans" presStyleCnt="0"/>
      <dgm:spPr/>
    </dgm:pt>
    <dgm:pt modelId="{3F5AA695-4DCC-4672-82C0-54243B7B30EB}" type="pres">
      <dgm:prSet presAssocID="{98541AD3-0932-454D-86EB-82C5900CA517}" presName="node" presStyleLbl="node1" presStyleIdx="1" presStyleCnt="5">
        <dgm:presLayoutVars>
          <dgm:bulletEnabled val="1"/>
        </dgm:presLayoutVars>
      </dgm:prSet>
      <dgm:spPr/>
    </dgm:pt>
    <dgm:pt modelId="{0298D85B-5B9D-40CC-B158-63F3596E0E8A}" type="pres">
      <dgm:prSet presAssocID="{838CCFEB-C71E-4C4E-B08C-2A1AAD35F2EF}" presName="sibTrans" presStyleCnt="0"/>
      <dgm:spPr/>
    </dgm:pt>
    <dgm:pt modelId="{CB4FF203-6054-41A3-A509-B9028C772F37}" type="pres">
      <dgm:prSet presAssocID="{6562233E-194C-44E1-BBF9-89606E6CFBC2}" presName="node" presStyleLbl="node1" presStyleIdx="2" presStyleCnt="5">
        <dgm:presLayoutVars>
          <dgm:bulletEnabled val="1"/>
        </dgm:presLayoutVars>
      </dgm:prSet>
      <dgm:spPr/>
    </dgm:pt>
    <dgm:pt modelId="{517F41E3-05AA-4A0C-BE85-0635AB97B2E2}" type="pres">
      <dgm:prSet presAssocID="{5B5C4B1D-0622-41F6-89EA-6A8C0B225A7E}" presName="sibTrans" presStyleCnt="0"/>
      <dgm:spPr/>
    </dgm:pt>
    <dgm:pt modelId="{414F6520-93D5-4A2C-8F98-9C70061CDF23}" type="pres">
      <dgm:prSet presAssocID="{C128ED10-D6DC-4B0E-A91E-B1ECC4BAA8D1}" presName="node" presStyleLbl="node1" presStyleIdx="3" presStyleCnt="5">
        <dgm:presLayoutVars>
          <dgm:bulletEnabled val="1"/>
        </dgm:presLayoutVars>
      </dgm:prSet>
      <dgm:spPr/>
    </dgm:pt>
    <dgm:pt modelId="{DB1F4CA8-01E8-4DC0-BB2A-4A175B72385F}" type="pres">
      <dgm:prSet presAssocID="{66FC87B9-5D99-4608-989B-3E61DE75C747}" presName="sibTrans" presStyleCnt="0"/>
      <dgm:spPr/>
    </dgm:pt>
    <dgm:pt modelId="{5A1CF117-2C99-488C-93E9-DFBE365B336F}" type="pres">
      <dgm:prSet presAssocID="{5B012DB7-AC01-4911-ADC7-9FE438FD5C1B}" presName="node" presStyleLbl="node1" presStyleIdx="4" presStyleCnt="5">
        <dgm:presLayoutVars>
          <dgm:bulletEnabled val="1"/>
        </dgm:presLayoutVars>
      </dgm:prSet>
      <dgm:spPr/>
    </dgm:pt>
  </dgm:ptLst>
  <dgm:cxnLst>
    <dgm:cxn modelId="{0D1F9A06-1CD4-4578-B2BC-F9C5BB8DDEC6}" srcId="{EE2A266F-DD6C-422B-9231-C94573B4898B}" destId="{5B012DB7-AC01-4911-ADC7-9FE438FD5C1B}" srcOrd="4" destOrd="0" parTransId="{749AC68B-076B-4051-A4C6-9BC7C7424804}" sibTransId="{22457F5D-0A65-45EA-9330-D5FA383DCDF8}"/>
    <dgm:cxn modelId="{088D6D12-E73F-4353-9EFF-B82C35FBE718}" type="presOf" srcId="{CDAECAE0-653B-455B-83F5-E36855AD3267}" destId="{5B68B8DF-AA4D-4F8E-B2D2-FA7A08D447ED}" srcOrd="0" destOrd="0" presId="urn:microsoft.com/office/officeart/2005/8/layout/default"/>
    <dgm:cxn modelId="{3614A631-0C94-4C5B-9CF6-CD7E356C1FCB}" type="presOf" srcId="{C128ED10-D6DC-4B0E-A91E-B1ECC4BAA8D1}" destId="{414F6520-93D5-4A2C-8F98-9C70061CDF23}" srcOrd="0" destOrd="0" presId="urn:microsoft.com/office/officeart/2005/8/layout/default"/>
    <dgm:cxn modelId="{B03AF942-1F68-4C3D-82E8-0783FD79EE62}" srcId="{EE2A266F-DD6C-422B-9231-C94573B4898B}" destId="{C128ED10-D6DC-4B0E-A91E-B1ECC4BAA8D1}" srcOrd="3" destOrd="0" parTransId="{A69C727B-1BA1-4974-8810-86FC247571A9}" sibTransId="{66FC87B9-5D99-4608-989B-3E61DE75C747}"/>
    <dgm:cxn modelId="{228C4D63-D835-4AAB-BCCE-CA8F0E684EA9}" type="presOf" srcId="{EE2A266F-DD6C-422B-9231-C94573B4898B}" destId="{8F4B854B-E792-4740-983A-B3F8A8D502C3}" srcOrd="0" destOrd="0" presId="urn:microsoft.com/office/officeart/2005/8/layout/default"/>
    <dgm:cxn modelId="{B1240453-CA8F-4218-9770-49695147E9CD}" type="presOf" srcId="{5B012DB7-AC01-4911-ADC7-9FE438FD5C1B}" destId="{5A1CF117-2C99-488C-93E9-DFBE365B336F}" srcOrd="0" destOrd="0" presId="urn:microsoft.com/office/officeart/2005/8/layout/default"/>
    <dgm:cxn modelId="{B0563679-809A-481C-B5B9-FD70C524C1CD}" type="presOf" srcId="{98541AD3-0932-454D-86EB-82C5900CA517}" destId="{3F5AA695-4DCC-4672-82C0-54243B7B30EB}" srcOrd="0" destOrd="0" presId="urn:microsoft.com/office/officeart/2005/8/layout/default"/>
    <dgm:cxn modelId="{D48F9F98-1E96-4C8C-89DC-68F4D29C097B}" type="presOf" srcId="{6562233E-194C-44E1-BBF9-89606E6CFBC2}" destId="{CB4FF203-6054-41A3-A509-B9028C772F37}" srcOrd="0" destOrd="0" presId="urn:microsoft.com/office/officeart/2005/8/layout/default"/>
    <dgm:cxn modelId="{426036C8-AF00-4B50-9AB1-CE20FA6B530E}" srcId="{EE2A266F-DD6C-422B-9231-C94573B4898B}" destId="{98541AD3-0932-454D-86EB-82C5900CA517}" srcOrd="1" destOrd="0" parTransId="{60A91EFC-6345-4516-92AC-207FE8DD7F47}" sibTransId="{838CCFEB-C71E-4C4E-B08C-2A1AAD35F2EF}"/>
    <dgm:cxn modelId="{EA4135E9-AC01-4289-A232-DE644870E46E}" srcId="{EE2A266F-DD6C-422B-9231-C94573B4898B}" destId="{6562233E-194C-44E1-BBF9-89606E6CFBC2}" srcOrd="2" destOrd="0" parTransId="{329DF1A3-46CC-4A0B-9D65-CF462ED45BAC}" sibTransId="{5B5C4B1D-0622-41F6-89EA-6A8C0B225A7E}"/>
    <dgm:cxn modelId="{DED7D5F8-4410-4D01-98B7-3B6575D007A1}" srcId="{EE2A266F-DD6C-422B-9231-C94573B4898B}" destId="{CDAECAE0-653B-455B-83F5-E36855AD3267}" srcOrd="0" destOrd="0" parTransId="{EE1AD733-B76C-4288-9980-A5A7849ACABA}" sibTransId="{370D21CE-3859-406D-BD2F-F4D24C7F2BAA}"/>
    <dgm:cxn modelId="{E5E2DC02-4822-4C24-B7D7-F6793AE7CDD9}" type="presParOf" srcId="{8F4B854B-E792-4740-983A-B3F8A8D502C3}" destId="{5B68B8DF-AA4D-4F8E-B2D2-FA7A08D447ED}" srcOrd="0" destOrd="0" presId="urn:microsoft.com/office/officeart/2005/8/layout/default"/>
    <dgm:cxn modelId="{599EE906-0E95-4B64-AB29-D6F43A68EE09}" type="presParOf" srcId="{8F4B854B-E792-4740-983A-B3F8A8D502C3}" destId="{F61E8CFB-A8BD-4034-BC58-3DD7657C4151}" srcOrd="1" destOrd="0" presId="urn:microsoft.com/office/officeart/2005/8/layout/default"/>
    <dgm:cxn modelId="{F90134EA-774E-480D-980A-5B020C32E835}" type="presParOf" srcId="{8F4B854B-E792-4740-983A-B3F8A8D502C3}" destId="{3F5AA695-4DCC-4672-82C0-54243B7B30EB}" srcOrd="2" destOrd="0" presId="urn:microsoft.com/office/officeart/2005/8/layout/default"/>
    <dgm:cxn modelId="{6EE22C25-5F0C-4164-A639-DDC3D616B6BB}" type="presParOf" srcId="{8F4B854B-E792-4740-983A-B3F8A8D502C3}" destId="{0298D85B-5B9D-40CC-B158-63F3596E0E8A}" srcOrd="3" destOrd="0" presId="urn:microsoft.com/office/officeart/2005/8/layout/default"/>
    <dgm:cxn modelId="{30190E97-F38F-4886-AD57-29EF02BAC6A7}" type="presParOf" srcId="{8F4B854B-E792-4740-983A-B3F8A8D502C3}" destId="{CB4FF203-6054-41A3-A509-B9028C772F37}" srcOrd="4" destOrd="0" presId="urn:microsoft.com/office/officeart/2005/8/layout/default"/>
    <dgm:cxn modelId="{8796CFE1-7F77-4B40-A799-C3FA88CFF752}" type="presParOf" srcId="{8F4B854B-E792-4740-983A-B3F8A8D502C3}" destId="{517F41E3-05AA-4A0C-BE85-0635AB97B2E2}" srcOrd="5" destOrd="0" presId="urn:microsoft.com/office/officeart/2005/8/layout/default"/>
    <dgm:cxn modelId="{B9E1AE87-E276-4CC3-B017-0CF6D8BFBA7E}" type="presParOf" srcId="{8F4B854B-E792-4740-983A-B3F8A8D502C3}" destId="{414F6520-93D5-4A2C-8F98-9C70061CDF23}" srcOrd="6" destOrd="0" presId="urn:microsoft.com/office/officeart/2005/8/layout/default"/>
    <dgm:cxn modelId="{AC2517D0-3114-4BF5-8129-49CD1862BCC5}" type="presParOf" srcId="{8F4B854B-E792-4740-983A-B3F8A8D502C3}" destId="{DB1F4CA8-01E8-4DC0-BB2A-4A175B72385F}" srcOrd="7" destOrd="0" presId="urn:microsoft.com/office/officeart/2005/8/layout/default"/>
    <dgm:cxn modelId="{5D63ED14-0AC0-4A39-993B-66A0CF3F5604}" type="presParOf" srcId="{8F4B854B-E792-4740-983A-B3F8A8D502C3}" destId="{5A1CF117-2C99-488C-93E9-DFBE365B336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7D6BDADE-2E3E-413E-B8D5-F59B8EE03512}" type="doc">
      <dgm:prSet loTypeId="urn:microsoft.com/office/officeart/2018/5/layout/IconLeafLabelList" loCatId="icon" qsTypeId="urn:microsoft.com/office/officeart/2005/8/quickstyle/simple1" qsCatId="simple" csTypeId="urn:microsoft.com/office/officeart/2018/5/colors/Iconchunking_coloredtext_colorful1" csCatId="colorful" phldr="1"/>
      <dgm:spPr/>
      <dgm:t>
        <a:bodyPr/>
        <a:lstStyle/>
        <a:p>
          <a:endParaRPr lang="en-US"/>
        </a:p>
      </dgm:t>
    </dgm:pt>
    <dgm:pt modelId="{098AA028-CA9F-470C-862F-F4651EB895F1}">
      <dgm:prSet/>
      <dgm:spPr/>
      <dgm:t>
        <a:bodyPr/>
        <a:lstStyle/>
        <a:p>
          <a:pPr>
            <a:defRPr cap="all"/>
          </a:pPr>
          <a:r>
            <a:rPr lang="fi-FI" b="1"/>
            <a:t>Diagnostic assessment tools:</a:t>
          </a:r>
          <a:endParaRPr lang="en-US"/>
        </a:p>
      </dgm:t>
    </dgm:pt>
    <dgm:pt modelId="{05BBB329-CDF5-4226-8B27-3E0CD65411B4}" type="parTrans" cxnId="{577ED04E-47F8-436A-A3E7-5C8A1A7986BD}">
      <dgm:prSet/>
      <dgm:spPr/>
      <dgm:t>
        <a:bodyPr/>
        <a:lstStyle/>
        <a:p>
          <a:endParaRPr lang="en-US"/>
        </a:p>
      </dgm:t>
    </dgm:pt>
    <dgm:pt modelId="{6F529174-92F1-4808-B175-4BB322951CF4}" type="sibTrans" cxnId="{577ED04E-47F8-436A-A3E7-5C8A1A7986BD}">
      <dgm:prSet/>
      <dgm:spPr/>
      <dgm:t>
        <a:bodyPr/>
        <a:lstStyle/>
        <a:p>
          <a:endParaRPr lang="en-US"/>
        </a:p>
      </dgm:t>
    </dgm:pt>
    <dgm:pt modelId="{674F663D-DEB0-4B8C-A6A7-CC5BC0E44EE6}">
      <dgm:prSet/>
      <dgm:spPr/>
      <dgm:t>
        <a:bodyPr/>
        <a:lstStyle/>
        <a:p>
          <a:pPr>
            <a:defRPr cap="all"/>
          </a:pPr>
          <a:r>
            <a:rPr lang="fi-FI"/>
            <a:t>NWEA MAP Growth</a:t>
          </a:r>
          <a:endParaRPr lang="en-US"/>
        </a:p>
      </dgm:t>
    </dgm:pt>
    <dgm:pt modelId="{E42D327E-AFD4-4A24-B31B-78BC6912F3EA}" type="parTrans" cxnId="{E4D844A6-3E70-4A29-8AA8-92F03F6905CA}">
      <dgm:prSet/>
      <dgm:spPr/>
      <dgm:t>
        <a:bodyPr/>
        <a:lstStyle/>
        <a:p>
          <a:endParaRPr lang="en-US"/>
        </a:p>
      </dgm:t>
    </dgm:pt>
    <dgm:pt modelId="{8665BE03-622A-4A65-B281-A3C219D6202E}" type="sibTrans" cxnId="{E4D844A6-3E70-4A29-8AA8-92F03F6905CA}">
      <dgm:prSet/>
      <dgm:spPr/>
      <dgm:t>
        <a:bodyPr/>
        <a:lstStyle/>
        <a:p>
          <a:endParaRPr lang="en-US"/>
        </a:p>
      </dgm:t>
    </dgm:pt>
    <dgm:pt modelId="{81711BD6-AC61-4707-A3BC-F9DD3CA33B69}">
      <dgm:prSet/>
      <dgm:spPr/>
      <dgm:t>
        <a:bodyPr/>
        <a:lstStyle/>
        <a:p>
          <a:pPr>
            <a:defRPr cap="all"/>
          </a:pPr>
          <a:r>
            <a:rPr lang="fi-FI"/>
            <a:t>STAR Assessments</a:t>
          </a:r>
          <a:endParaRPr lang="en-US"/>
        </a:p>
      </dgm:t>
    </dgm:pt>
    <dgm:pt modelId="{276E9CC4-7262-4B0F-B1E7-36F42BB4977B}" type="parTrans" cxnId="{ACFC5E0B-102D-43CB-91E3-488C958EE6C8}">
      <dgm:prSet/>
      <dgm:spPr/>
      <dgm:t>
        <a:bodyPr/>
        <a:lstStyle/>
        <a:p>
          <a:endParaRPr lang="en-US"/>
        </a:p>
      </dgm:t>
    </dgm:pt>
    <dgm:pt modelId="{D07770E9-A2F0-4437-906D-3C1110D9DE54}" type="sibTrans" cxnId="{ACFC5E0B-102D-43CB-91E3-488C958EE6C8}">
      <dgm:prSet/>
      <dgm:spPr/>
      <dgm:t>
        <a:bodyPr/>
        <a:lstStyle/>
        <a:p>
          <a:endParaRPr lang="en-US"/>
        </a:p>
      </dgm:t>
    </dgm:pt>
    <dgm:pt modelId="{6C956A99-14EC-4D6D-9262-E1D5B416B960}">
      <dgm:prSet/>
      <dgm:spPr/>
      <dgm:t>
        <a:bodyPr/>
        <a:lstStyle/>
        <a:p>
          <a:pPr>
            <a:defRPr cap="all"/>
          </a:pPr>
          <a:r>
            <a:rPr lang="fi-FI"/>
            <a:t>Galileo</a:t>
          </a:r>
          <a:endParaRPr lang="en-US"/>
        </a:p>
      </dgm:t>
    </dgm:pt>
    <dgm:pt modelId="{C87E4538-AB73-40ED-8800-2AD8195CC758}" type="parTrans" cxnId="{80AD279B-B71C-4D1E-9B00-0385D734369C}">
      <dgm:prSet/>
      <dgm:spPr/>
      <dgm:t>
        <a:bodyPr/>
        <a:lstStyle/>
        <a:p>
          <a:endParaRPr lang="en-US"/>
        </a:p>
      </dgm:t>
    </dgm:pt>
    <dgm:pt modelId="{E46BCC2A-C765-47E0-ADA6-A86D606962D1}" type="sibTrans" cxnId="{80AD279B-B71C-4D1E-9B00-0385D734369C}">
      <dgm:prSet/>
      <dgm:spPr/>
      <dgm:t>
        <a:bodyPr/>
        <a:lstStyle/>
        <a:p>
          <a:endParaRPr lang="en-US"/>
        </a:p>
      </dgm:t>
    </dgm:pt>
    <dgm:pt modelId="{0177929A-2987-4BD3-919A-B6A4CA4A72AC}" type="pres">
      <dgm:prSet presAssocID="{7D6BDADE-2E3E-413E-B8D5-F59B8EE03512}" presName="root" presStyleCnt="0">
        <dgm:presLayoutVars>
          <dgm:dir/>
          <dgm:resizeHandles val="exact"/>
        </dgm:presLayoutVars>
      </dgm:prSet>
      <dgm:spPr/>
    </dgm:pt>
    <dgm:pt modelId="{FF46E260-D483-4724-ABB7-611BD3CEA37E}" type="pres">
      <dgm:prSet presAssocID="{098AA028-CA9F-470C-862F-F4651EB895F1}" presName="compNode" presStyleCnt="0"/>
      <dgm:spPr/>
    </dgm:pt>
    <dgm:pt modelId="{19ABEB97-4F22-4E4B-8153-C2C046D52C48}" type="pres">
      <dgm:prSet presAssocID="{098AA028-CA9F-470C-862F-F4651EB895F1}" presName="iconBgRect" presStyleLbl="bgShp" presStyleIdx="0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CC1E79B-51BD-4C7C-B035-4AC68F7BDCFD}" type="pres">
      <dgm:prSet presAssocID="{098AA028-CA9F-470C-862F-F4651EB895F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etoskooppi"/>
        </a:ext>
      </dgm:extLst>
    </dgm:pt>
    <dgm:pt modelId="{3A951251-E342-460D-AAFE-DDA3351AC3A3}" type="pres">
      <dgm:prSet presAssocID="{098AA028-CA9F-470C-862F-F4651EB895F1}" presName="spaceRect" presStyleCnt="0"/>
      <dgm:spPr/>
    </dgm:pt>
    <dgm:pt modelId="{409F5099-B252-42E8-B1E9-5A4761D97514}" type="pres">
      <dgm:prSet presAssocID="{098AA028-CA9F-470C-862F-F4651EB895F1}" presName="textRect" presStyleLbl="revTx" presStyleIdx="0" presStyleCnt="4">
        <dgm:presLayoutVars>
          <dgm:chMax val="1"/>
          <dgm:chPref val="1"/>
        </dgm:presLayoutVars>
      </dgm:prSet>
      <dgm:spPr/>
    </dgm:pt>
    <dgm:pt modelId="{51EE8CC5-01D5-4753-9D0A-49A40C589060}" type="pres">
      <dgm:prSet presAssocID="{6F529174-92F1-4808-B175-4BB322951CF4}" presName="sibTrans" presStyleCnt="0"/>
      <dgm:spPr/>
    </dgm:pt>
    <dgm:pt modelId="{5E265505-B2F5-4C41-88C3-B19E893C1EE8}" type="pres">
      <dgm:prSet presAssocID="{674F663D-DEB0-4B8C-A6A7-CC5BC0E44EE6}" presName="compNode" presStyleCnt="0"/>
      <dgm:spPr/>
    </dgm:pt>
    <dgm:pt modelId="{2A096D07-2504-4D2F-B313-4934F01E1D01}" type="pres">
      <dgm:prSet presAssocID="{674F663D-DEB0-4B8C-A6A7-CC5BC0E44EE6}" presName="iconBgRect" presStyleLbl="bgShp" presStyleIdx="1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E4DC4E1B-C2B4-4514-B64F-A3D898FECEEA}" type="pres">
      <dgm:prSet presAssocID="{674F663D-DEB0-4B8C-A6A7-CC5BC0E44EE6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pward trend"/>
        </a:ext>
      </dgm:extLst>
    </dgm:pt>
    <dgm:pt modelId="{A5876A0B-92D7-422C-9459-4E699BBBB44F}" type="pres">
      <dgm:prSet presAssocID="{674F663D-DEB0-4B8C-A6A7-CC5BC0E44EE6}" presName="spaceRect" presStyleCnt="0"/>
      <dgm:spPr/>
    </dgm:pt>
    <dgm:pt modelId="{3702281F-F832-46AC-B575-D581A0B15AB4}" type="pres">
      <dgm:prSet presAssocID="{674F663D-DEB0-4B8C-A6A7-CC5BC0E44EE6}" presName="textRect" presStyleLbl="revTx" presStyleIdx="1" presStyleCnt="4">
        <dgm:presLayoutVars>
          <dgm:chMax val="1"/>
          <dgm:chPref val="1"/>
        </dgm:presLayoutVars>
      </dgm:prSet>
      <dgm:spPr/>
    </dgm:pt>
    <dgm:pt modelId="{89E623CB-3758-42FE-86BB-E0A3B5E88EB4}" type="pres">
      <dgm:prSet presAssocID="{8665BE03-622A-4A65-B281-A3C219D6202E}" presName="sibTrans" presStyleCnt="0"/>
      <dgm:spPr/>
    </dgm:pt>
    <dgm:pt modelId="{BBDED336-E711-4444-AA86-02B8ED7B9D16}" type="pres">
      <dgm:prSet presAssocID="{81711BD6-AC61-4707-A3BC-F9DD3CA33B69}" presName="compNode" presStyleCnt="0"/>
      <dgm:spPr/>
    </dgm:pt>
    <dgm:pt modelId="{1E06B649-CDC0-4E80-84E2-050EDD96BEA6}" type="pres">
      <dgm:prSet presAssocID="{81711BD6-AC61-4707-A3BC-F9DD3CA33B69}" presName="iconBgRect" presStyleLbl="bgShp" presStyleIdx="2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A215BAA1-C913-40C8-A321-6C867F5AC4D7}" type="pres">
      <dgm:prSet presAssocID="{81711BD6-AC61-4707-A3BC-F9DD3CA33B69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ähti"/>
        </a:ext>
      </dgm:extLst>
    </dgm:pt>
    <dgm:pt modelId="{C31C66BE-6B4E-474C-A7B4-52CE4D9C17E1}" type="pres">
      <dgm:prSet presAssocID="{81711BD6-AC61-4707-A3BC-F9DD3CA33B69}" presName="spaceRect" presStyleCnt="0"/>
      <dgm:spPr/>
    </dgm:pt>
    <dgm:pt modelId="{ED184F6B-C28F-4ADD-959D-64F208E5F48B}" type="pres">
      <dgm:prSet presAssocID="{81711BD6-AC61-4707-A3BC-F9DD3CA33B69}" presName="textRect" presStyleLbl="revTx" presStyleIdx="2" presStyleCnt="4">
        <dgm:presLayoutVars>
          <dgm:chMax val="1"/>
          <dgm:chPref val="1"/>
        </dgm:presLayoutVars>
      </dgm:prSet>
      <dgm:spPr/>
    </dgm:pt>
    <dgm:pt modelId="{B5D33E75-2102-4A0E-84E5-8EEDA20B468D}" type="pres">
      <dgm:prSet presAssocID="{D07770E9-A2F0-4437-906D-3C1110D9DE54}" presName="sibTrans" presStyleCnt="0"/>
      <dgm:spPr/>
    </dgm:pt>
    <dgm:pt modelId="{83671692-B01F-435F-852F-B567399D256B}" type="pres">
      <dgm:prSet presAssocID="{6C956A99-14EC-4D6D-9262-E1D5B416B960}" presName="compNode" presStyleCnt="0"/>
      <dgm:spPr/>
    </dgm:pt>
    <dgm:pt modelId="{16563FBA-E8CB-4439-9049-D2383B66E6F7}" type="pres">
      <dgm:prSet presAssocID="{6C956A99-14EC-4D6D-9262-E1D5B416B960}" presName="iconBgRect" presStyleLbl="bgShp" presStyleIdx="3" presStyleCnt="4"/>
      <dgm:spPr>
        <a:prstGeom prst="round2DiagRect">
          <a:avLst>
            <a:gd name="adj1" fmla="val 29727"/>
            <a:gd name="adj2" fmla="val 0"/>
          </a:avLst>
        </a:prstGeom>
      </dgm:spPr>
    </dgm:pt>
    <dgm:pt modelId="{13E1257A-5E2D-476A-8394-249826500B48}" type="pres">
      <dgm:prSet presAssocID="{6C956A99-14EC-4D6D-9262-E1D5B416B96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olar system"/>
        </a:ext>
      </dgm:extLst>
    </dgm:pt>
    <dgm:pt modelId="{0297CC1F-D17E-4C9A-B719-95265D7E96F9}" type="pres">
      <dgm:prSet presAssocID="{6C956A99-14EC-4D6D-9262-E1D5B416B960}" presName="spaceRect" presStyleCnt="0"/>
      <dgm:spPr/>
    </dgm:pt>
    <dgm:pt modelId="{1FC98E75-3299-4742-B31C-51DE8D67A8F0}" type="pres">
      <dgm:prSet presAssocID="{6C956A99-14EC-4D6D-9262-E1D5B416B960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CFC5E0B-102D-43CB-91E3-488C958EE6C8}" srcId="{7D6BDADE-2E3E-413E-B8D5-F59B8EE03512}" destId="{81711BD6-AC61-4707-A3BC-F9DD3CA33B69}" srcOrd="2" destOrd="0" parTransId="{276E9CC4-7262-4B0F-B1E7-36F42BB4977B}" sibTransId="{D07770E9-A2F0-4437-906D-3C1110D9DE54}"/>
    <dgm:cxn modelId="{284BBC25-0001-4CFF-BD8D-0C12EC95D2C5}" type="presOf" srcId="{6C956A99-14EC-4D6D-9262-E1D5B416B960}" destId="{1FC98E75-3299-4742-B31C-51DE8D67A8F0}" srcOrd="0" destOrd="0" presId="urn:microsoft.com/office/officeart/2018/5/layout/IconLeafLabelList"/>
    <dgm:cxn modelId="{8C60BB28-0BDF-4952-883D-4BDF10B739AC}" type="presOf" srcId="{7D6BDADE-2E3E-413E-B8D5-F59B8EE03512}" destId="{0177929A-2987-4BD3-919A-B6A4CA4A72AC}" srcOrd="0" destOrd="0" presId="urn:microsoft.com/office/officeart/2018/5/layout/IconLeafLabelList"/>
    <dgm:cxn modelId="{58BCF940-F0E5-4560-BE02-5A93EBDCAC08}" type="presOf" srcId="{098AA028-CA9F-470C-862F-F4651EB895F1}" destId="{409F5099-B252-42E8-B1E9-5A4761D97514}" srcOrd="0" destOrd="0" presId="urn:microsoft.com/office/officeart/2018/5/layout/IconLeafLabelList"/>
    <dgm:cxn modelId="{577ED04E-47F8-436A-A3E7-5C8A1A7986BD}" srcId="{7D6BDADE-2E3E-413E-B8D5-F59B8EE03512}" destId="{098AA028-CA9F-470C-862F-F4651EB895F1}" srcOrd="0" destOrd="0" parTransId="{05BBB329-CDF5-4226-8B27-3E0CD65411B4}" sibTransId="{6F529174-92F1-4808-B175-4BB322951CF4}"/>
    <dgm:cxn modelId="{4CA27582-75FC-4AAF-81C6-C82312312FC9}" type="presOf" srcId="{674F663D-DEB0-4B8C-A6A7-CC5BC0E44EE6}" destId="{3702281F-F832-46AC-B575-D581A0B15AB4}" srcOrd="0" destOrd="0" presId="urn:microsoft.com/office/officeart/2018/5/layout/IconLeafLabelList"/>
    <dgm:cxn modelId="{108C418D-F237-4F7E-9179-0AAF13B9267B}" type="presOf" srcId="{81711BD6-AC61-4707-A3BC-F9DD3CA33B69}" destId="{ED184F6B-C28F-4ADD-959D-64F208E5F48B}" srcOrd="0" destOrd="0" presId="urn:microsoft.com/office/officeart/2018/5/layout/IconLeafLabelList"/>
    <dgm:cxn modelId="{80AD279B-B71C-4D1E-9B00-0385D734369C}" srcId="{7D6BDADE-2E3E-413E-B8D5-F59B8EE03512}" destId="{6C956A99-14EC-4D6D-9262-E1D5B416B960}" srcOrd="3" destOrd="0" parTransId="{C87E4538-AB73-40ED-8800-2AD8195CC758}" sibTransId="{E46BCC2A-C765-47E0-ADA6-A86D606962D1}"/>
    <dgm:cxn modelId="{E4D844A6-3E70-4A29-8AA8-92F03F6905CA}" srcId="{7D6BDADE-2E3E-413E-B8D5-F59B8EE03512}" destId="{674F663D-DEB0-4B8C-A6A7-CC5BC0E44EE6}" srcOrd="1" destOrd="0" parTransId="{E42D327E-AFD4-4A24-B31B-78BC6912F3EA}" sibTransId="{8665BE03-622A-4A65-B281-A3C219D6202E}"/>
    <dgm:cxn modelId="{C2F0BCCA-74BC-4229-AD84-FD7B5AC0D408}" type="presParOf" srcId="{0177929A-2987-4BD3-919A-B6A4CA4A72AC}" destId="{FF46E260-D483-4724-ABB7-611BD3CEA37E}" srcOrd="0" destOrd="0" presId="urn:microsoft.com/office/officeart/2018/5/layout/IconLeafLabelList"/>
    <dgm:cxn modelId="{62D3BDE6-F282-4863-A349-8232C7C28D1B}" type="presParOf" srcId="{FF46E260-D483-4724-ABB7-611BD3CEA37E}" destId="{19ABEB97-4F22-4E4B-8153-C2C046D52C48}" srcOrd="0" destOrd="0" presId="urn:microsoft.com/office/officeart/2018/5/layout/IconLeafLabelList"/>
    <dgm:cxn modelId="{617A7566-3560-49E5-90B1-E603937FFF07}" type="presParOf" srcId="{FF46E260-D483-4724-ABB7-611BD3CEA37E}" destId="{1CC1E79B-51BD-4C7C-B035-4AC68F7BDCFD}" srcOrd="1" destOrd="0" presId="urn:microsoft.com/office/officeart/2018/5/layout/IconLeafLabelList"/>
    <dgm:cxn modelId="{07F30551-904B-4A01-A74B-899E8E7C9DD1}" type="presParOf" srcId="{FF46E260-D483-4724-ABB7-611BD3CEA37E}" destId="{3A951251-E342-460D-AAFE-DDA3351AC3A3}" srcOrd="2" destOrd="0" presId="urn:microsoft.com/office/officeart/2018/5/layout/IconLeafLabelList"/>
    <dgm:cxn modelId="{CD0A6F12-3AF7-4475-942C-96461FD19D39}" type="presParOf" srcId="{FF46E260-D483-4724-ABB7-611BD3CEA37E}" destId="{409F5099-B252-42E8-B1E9-5A4761D97514}" srcOrd="3" destOrd="0" presId="urn:microsoft.com/office/officeart/2018/5/layout/IconLeafLabelList"/>
    <dgm:cxn modelId="{9ECE02D5-248C-495B-BCB3-72F3B744CF66}" type="presParOf" srcId="{0177929A-2987-4BD3-919A-B6A4CA4A72AC}" destId="{51EE8CC5-01D5-4753-9D0A-49A40C589060}" srcOrd="1" destOrd="0" presId="urn:microsoft.com/office/officeart/2018/5/layout/IconLeafLabelList"/>
    <dgm:cxn modelId="{AE3A8438-8CEC-4A46-A205-3C7E301DC512}" type="presParOf" srcId="{0177929A-2987-4BD3-919A-B6A4CA4A72AC}" destId="{5E265505-B2F5-4C41-88C3-B19E893C1EE8}" srcOrd="2" destOrd="0" presId="urn:microsoft.com/office/officeart/2018/5/layout/IconLeafLabelList"/>
    <dgm:cxn modelId="{E69C6A4C-AE97-4625-8E09-5ABAE71C2707}" type="presParOf" srcId="{5E265505-B2F5-4C41-88C3-B19E893C1EE8}" destId="{2A096D07-2504-4D2F-B313-4934F01E1D01}" srcOrd="0" destOrd="0" presId="urn:microsoft.com/office/officeart/2018/5/layout/IconLeafLabelList"/>
    <dgm:cxn modelId="{BA959C84-73BA-4E17-9DC9-BED4B5F17C6F}" type="presParOf" srcId="{5E265505-B2F5-4C41-88C3-B19E893C1EE8}" destId="{E4DC4E1B-C2B4-4514-B64F-A3D898FECEEA}" srcOrd="1" destOrd="0" presId="urn:microsoft.com/office/officeart/2018/5/layout/IconLeafLabelList"/>
    <dgm:cxn modelId="{F5346F5B-8B2F-4D40-8525-FA6269CE1EB8}" type="presParOf" srcId="{5E265505-B2F5-4C41-88C3-B19E893C1EE8}" destId="{A5876A0B-92D7-422C-9459-4E699BBBB44F}" srcOrd="2" destOrd="0" presId="urn:microsoft.com/office/officeart/2018/5/layout/IconLeafLabelList"/>
    <dgm:cxn modelId="{4A8BEC68-0688-432D-87E5-E0A2C7EDA850}" type="presParOf" srcId="{5E265505-B2F5-4C41-88C3-B19E893C1EE8}" destId="{3702281F-F832-46AC-B575-D581A0B15AB4}" srcOrd="3" destOrd="0" presId="urn:microsoft.com/office/officeart/2018/5/layout/IconLeafLabelList"/>
    <dgm:cxn modelId="{D4EBFA59-46F2-4088-ABA1-DA112B07879E}" type="presParOf" srcId="{0177929A-2987-4BD3-919A-B6A4CA4A72AC}" destId="{89E623CB-3758-42FE-86BB-E0A3B5E88EB4}" srcOrd="3" destOrd="0" presId="urn:microsoft.com/office/officeart/2018/5/layout/IconLeafLabelList"/>
    <dgm:cxn modelId="{2140931C-AFB8-46FF-97FE-5BB29DC663C1}" type="presParOf" srcId="{0177929A-2987-4BD3-919A-B6A4CA4A72AC}" destId="{BBDED336-E711-4444-AA86-02B8ED7B9D16}" srcOrd="4" destOrd="0" presId="urn:microsoft.com/office/officeart/2018/5/layout/IconLeafLabelList"/>
    <dgm:cxn modelId="{87B8EC4F-BD3A-44C6-99B4-904AC503BAF3}" type="presParOf" srcId="{BBDED336-E711-4444-AA86-02B8ED7B9D16}" destId="{1E06B649-CDC0-4E80-84E2-050EDD96BEA6}" srcOrd="0" destOrd="0" presId="urn:microsoft.com/office/officeart/2018/5/layout/IconLeafLabelList"/>
    <dgm:cxn modelId="{DBFADBBD-5312-4D72-9114-C460AC1B1676}" type="presParOf" srcId="{BBDED336-E711-4444-AA86-02B8ED7B9D16}" destId="{A215BAA1-C913-40C8-A321-6C867F5AC4D7}" srcOrd="1" destOrd="0" presId="urn:microsoft.com/office/officeart/2018/5/layout/IconLeafLabelList"/>
    <dgm:cxn modelId="{5FBB2ACC-EC65-41C4-BA9A-51C11AF2FB08}" type="presParOf" srcId="{BBDED336-E711-4444-AA86-02B8ED7B9D16}" destId="{C31C66BE-6B4E-474C-A7B4-52CE4D9C17E1}" srcOrd="2" destOrd="0" presId="urn:microsoft.com/office/officeart/2018/5/layout/IconLeafLabelList"/>
    <dgm:cxn modelId="{F4B477D5-2668-4D7C-8481-01966C712084}" type="presParOf" srcId="{BBDED336-E711-4444-AA86-02B8ED7B9D16}" destId="{ED184F6B-C28F-4ADD-959D-64F208E5F48B}" srcOrd="3" destOrd="0" presId="urn:microsoft.com/office/officeart/2018/5/layout/IconLeafLabelList"/>
    <dgm:cxn modelId="{DA165594-1AF0-45D2-9DE9-18D3041E1BD3}" type="presParOf" srcId="{0177929A-2987-4BD3-919A-B6A4CA4A72AC}" destId="{B5D33E75-2102-4A0E-84E5-8EEDA20B468D}" srcOrd="5" destOrd="0" presId="urn:microsoft.com/office/officeart/2018/5/layout/IconLeafLabelList"/>
    <dgm:cxn modelId="{CE771E42-D8B3-410A-A783-9F96C3975B41}" type="presParOf" srcId="{0177929A-2987-4BD3-919A-B6A4CA4A72AC}" destId="{83671692-B01F-435F-852F-B567399D256B}" srcOrd="6" destOrd="0" presId="urn:microsoft.com/office/officeart/2018/5/layout/IconLeafLabelList"/>
    <dgm:cxn modelId="{2B68F749-2CAE-460F-A121-74240B6A0800}" type="presParOf" srcId="{83671692-B01F-435F-852F-B567399D256B}" destId="{16563FBA-E8CB-4439-9049-D2383B66E6F7}" srcOrd="0" destOrd="0" presId="urn:microsoft.com/office/officeart/2018/5/layout/IconLeafLabelList"/>
    <dgm:cxn modelId="{B8824C4D-8F19-4508-BAD6-451D4B6FCE93}" type="presParOf" srcId="{83671692-B01F-435F-852F-B567399D256B}" destId="{13E1257A-5E2D-476A-8394-249826500B48}" srcOrd="1" destOrd="0" presId="urn:microsoft.com/office/officeart/2018/5/layout/IconLeafLabelList"/>
    <dgm:cxn modelId="{ABC3480A-A5CB-484A-99CC-C66047414150}" type="presParOf" srcId="{83671692-B01F-435F-852F-B567399D256B}" destId="{0297CC1F-D17E-4C9A-B719-95265D7E96F9}" srcOrd="2" destOrd="0" presId="urn:microsoft.com/office/officeart/2018/5/layout/IconLeafLabelList"/>
    <dgm:cxn modelId="{0B6A4B4D-1B94-44EA-AAF4-D98FC6AEA255}" type="presParOf" srcId="{83671692-B01F-435F-852F-B567399D256B}" destId="{1FC98E75-3299-4742-B31C-51DE8D67A8F0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7006E11E-C40A-4A66-B549-5A5DBAA3B238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2055F5A4-3ED4-43EB-8174-7AEE191B83B3}">
      <dgm:prSet/>
      <dgm:spPr/>
      <dgm:t>
        <a:bodyPr/>
        <a:lstStyle/>
        <a:p>
          <a:r>
            <a:rPr lang="fi-FI" b="1"/>
            <a:t>Adaptive assessment tools:</a:t>
          </a:r>
          <a:endParaRPr lang="en-US"/>
        </a:p>
      </dgm:t>
    </dgm:pt>
    <dgm:pt modelId="{78630BAD-FEBB-47E0-8269-4968EAC6032D}" type="parTrans" cxnId="{5769D95B-13BC-48BC-BF64-A6E495A3554B}">
      <dgm:prSet/>
      <dgm:spPr/>
      <dgm:t>
        <a:bodyPr/>
        <a:lstStyle/>
        <a:p>
          <a:endParaRPr lang="en-US"/>
        </a:p>
      </dgm:t>
    </dgm:pt>
    <dgm:pt modelId="{6C57A0D5-337E-4437-8549-F2697EB4B655}" type="sibTrans" cxnId="{5769D95B-13BC-48BC-BF64-A6E495A3554B}">
      <dgm:prSet/>
      <dgm:spPr/>
      <dgm:t>
        <a:bodyPr/>
        <a:lstStyle/>
        <a:p>
          <a:endParaRPr lang="en-US"/>
        </a:p>
      </dgm:t>
    </dgm:pt>
    <dgm:pt modelId="{6AC0D76E-C83C-4AFE-AEB9-C2FCDDFEA761}">
      <dgm:prSet/>
      <dgm:spPr/>
      <dgm:t>
        <a:bodyPr/>
        <a:lstStyle/>
        <a:p>
          <a:r>
            <a:rPr lang="fi-FI"/>
            <a:t>ALEKS</a:t>
          </a:r>
          <a:endParaRPr lang="en-US"/>
        </a:p>
      </dgm:t>
    </dgm:pt>
    <dgm:pt modelId="{779C3122-2AEC-4F1D-8EBF-41BCB1B6E226}" type="parTrans" cxnId="{F2003F76-6E1B-482B-B893-687452963711}">
      <dgm:prSet/>
      <dgm:spPr/>
      <dgm:t>
        <a:bodyPr/>
        <a:lstStyle/>
        <a:p>
          <a:endParaRPr lang="en-US"/>
        </a:p>
      </dgm:t>
    </dgm:pt>
    <dgm:pt modelId="{B5C35907-7BB1-45DA-8B95-3B745FA22BA0}" type="sibTrans" cxnId="{F2003F76-6E1B-482B-B893-687452963711}">
      <dgm:prSet/>
      <dgm:spPr/>
      <dgm:t>
        <a:bodyPr/>
        <a:lstStyle/>
        <a:p>
          <a:endParaRPr lang="en-US"/>
        </a:p>
      </dgm:t>
    </dgm:pt>
    <dgm:pt modelId="{60F5892C-9750-4B9D-8CCB-633B6380C63D}">
      <dgm:prSet/>
      <dgm:spPr/>
      <dgm:t>
        <a:bodyPr/>
        <a:lstStyle/>
        <a:p>
          <a:r>
            <a:rPr lang="fi-FI"/>
            <a:t>DreamBox Learning</a:t>
          </a:r>
          <a:endParaRPr lang="en-US"/>
        </a:p>
      </dgm:t>
    </dgm:pt>
    <dgm:pt modelId="{E04899ED-7A75-47C0-9298-2BC130FD1D8D}" type="parTrans" cxnId="{5D6D6D00-EECB-4BF6-8FA9-431D79A59152}">
      <dgm:prSet/>
      <dgm:spPr/>
      <dgm:t>
        <a:bodyPr/>
        <a:lstStyle/>
        <a:p>
          <a:endParaRPr lang="en-US"/>
        </a:p>
      </dgm:t>
    </dgm:pt>
    <dgm:pt modelId="{C250D238-94B6-4688-A3EA-F72228D4C2E5}" type="sibTrans" cxnId="{5D6D6D00-EECB-4BF6-8FA9-431D79A59152}">
      <dgm:prSet/>
      <dgm:spPr/>
      <dgm:t>
        <a:bodyPr/>
        <a:lstStyle/>
        <a:p>
          <a:endParaRPr lang="en-US"/>
        </a:p>
      </dgm:t>
    </dgm:pt>
    <dgm:pt modelId="{4D41BFE5-C50B-49FE-8D65-B8C6D1D451B9}">
      <dgm:prSet/>
      <dgm:spPr/>
      <dgm:t>
        <a:bodyPr/>
        <a:lstStyle/>
        <a:p>
          <a:r>
            <a:rPr lang="fi-FI"/>
            <a:t>Carnegie Learning</a:t>
          </a:r>
          <a:endParaRPr lang="en-US"/>
        </a:p>
      </dgm:t>
    </dgm:pt>
    <dgm:pt modelId="{048A86AA-1B63-4D9C-BB26-E8E82FECA22F}" type="parTrans" cxnId="{60380F02-23AC-4082-8C63-525CB33CB443}">
      <dgm:prSet/>
      <dgm:spPr/>
      <dgm:t>
        <a:bodyPr/>
        <a:lstStyle/>
        <a:p>
          <a:endParaRPr lang="en-US"/>
        </a:p>
      </dgm:t>
    </dgm:pt>
    <dgm:pt modelId="{EF87B92A-45E6-4815-AA8A-2BB2CF55F4D4}" type="sibTrans" cxnId="{60380F02-23AC-4082-8C63-525CB33CB443}">
      <dgm:prSet/>
      <dgm:spPr/>
      <dgm:t>
        <a:bodyPr/>
        <a:lstStyle/>
        <a:p>
          <a:endParaRPr lang="en-US"/>
        </a:p>
      </dgm:t>
    </dgm:pt>
    <dgm:pt modelId="{E3071166-E7E3-4F03-BAB0-430FC1AF05DE}" type="pres">
      <dgm:prSet presAssocID="{7006E11E-C40A-4A66-B549-5A5DBAA3B238}" presName="linear" presStyleCnt="0">
        <dgm:presLayoutVars>
          <dgm:dir/>
          <dgm:animLvl val="lvl"/>
          <dgm:resizeHandles val="exact"/>
        </dgm:presLayoutVars>
      </dgm:prSet>
      <dgm:spPr/>
    </dgm:pt>
    <dgm:pt modelId="{6507FD9C-37CB-43AA-9239-B74A49B1D7A9}" type="pres">
      <dgm:prSet presAssocID="{2055F5A4-3ED4-43EB-8174-7AEE191B83B3}" presName="parentLin" presStyleCnt="0"/>
      <dgm:spPr/>
    </dgm:pt>
    <dgm:pt modelId="{CDD64103-C853-4843-AE98-23A4B2849E89}" type="pres">
      <dgm:prSet presAssocID="{2055F5A4-3ED4-43EB-8174-7AEE191B83B3}" presName="parentLeftMargin" presStyleLbl="node1" presStyleIdx="0" presStyleCnt="4"/>
      <dgm:spPr/>
    </dgm:pt>
    <dgm:pt modelId="{2C4D091B-854A-4E15-A66C-C169C7D1F1A7}" type="pres">
      <dgm:prSet presAssocID="{2055F5A4-3ED4-43EB-8174-7AEE191B83B3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3BE8EA70-C799-4C3D-B5EA-478537EE700F}" type="pres">
      <dgm:prSet presAssocID="{2055F5A4-3ED4-43EB-8174-7AEE191B83B3}" presName="negativeSpace" presStyleCnt="0"/>
      <dgm:spPr/>
    </dgm:pt>
    <dgm:pt modelId="{08DBC8FB-E823-4AA4-999B-4E6E751A8F95}" type="pres">
      <dgm:prSet presAssocID="{2055F5A4-3ED4-43EB-8174-7AEE191B83B3}" presName="childText" presStyleLbl="conFgAcc1" presStyleIdx="0" presStyleCnt="4">
        <dgm:presLayoutVars>
          <dgm:bulletEnabled val="1"/>
        </dgm:presLayoutVars>
      </dgm:prSet>
      <dgm:spPr/>
    </dgm:pt>
    <dgm:pt modelId="{A2A48BCA-CB72-4DC0-9BBA-FB4D727CE32B}" type="pres">
      <dgm:prSet presAssocID="{6C57A0D5-337E-4437-8549-F2697EB4B655}" presName="spaceBetweenRectangles" presStyleCnt="0"/>
      <dgm:spPr/>
    </dgm:pt>
    <dgm:pt modelId="{1756F6E4-4C12-4579-9450-DF970B1AE7FA}" type="pres">
      <dgm:prSet presAssocID="{6AC0D76E-C83C-4AFE-AEB9-C2FCDDFEA761}" presName="parentLin" presStyleCnt="0"/>
      <dgm:spPr/>
    </dgm:pt>
    <dgm:pt modelId="{AB892516-360D-4FFB-9326-6A7D3A0DE498}" type="pres">
      <dgm:prSet presAssocID="{6AC0D76E-C83C-4AFE-AEB9-C2FCDDFEA761}" presName="parentLeftMargin" presStyleLbl="node1" presStyleIdx="0" presStyleCnt="4"/>
      <dgm:spPr/>
    </dgm:pt>
    <dgm:pt modelId="{50E0BAA0-1585-4723-BA27-851231671DEA}" type="pres">
      <dgm:prSet presAssocID="{6AC0D76E-C83C-4AFE-AEB9-C2FCDDFEA761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8B41A94B-7D1F-489A-BD03-DE06E9103ABE}" type="pres">
      <dgm:prSet presAssocID="{6AC0D76E-C83C-4AFE-AEB9-C2FCDDFEA761}" presName="negativeSpace" presStyleCnt="0"/>
      <dgm:spPr/>
    </dgm:pt>
    <dgm:pt modelId="{3C481A8B-CAE8-4281-A9E8-CE0779280600}" type="pres">
      <dgm:prSet presAssocID="{6AC0D76E-C83C-4AFE-AEB9-C2FCDDFEA761}" presName="childText" presStyleLbl="conFgAcc1" presStyleIdx="1" presStyleCnt="4">
        <dgm:presLayoutVars>
          <dgm:bulletEnabled val="1"/>
        </dgm:presLayoutVars>
      </dgm:prSet>
      <dgm:spPr/>
    </dgm:pt>
    <dgm:pt modelId="{B115A6B2-815C-4931-9DDB-9E8AB0478BD9}" type="pres">
      <dgm:prSet presAssocID="{B5C35907-7BB1-45DA-8B95-3B745FA22BA0}" presName="spaceBetweenRectangles" presStyleCnt="0"/>
      <dgm:spPr/>
    </dgm:pt>
    <dgm:pt modelId="{3D25C711-E583-45F8-88EB-050F10C08721}" type="pres">
      <dgm:prSet presAssocID="{60F5892C-9750-4B9D-8CCB-633B6380C63D}" presName="parentLin" presStyleCnt="0"/>
      <dgm:spPr/>
    </dgm:pt>
    <dgm:pt modelId="{F7DAB353-55C0-4391-AE30-EAD3402E67C8}" type="pres">
      <dgm:prSet presAssocID="{60F5892C-9750-4B9D-8CCB-633B6380C63D}" presName="parentLeftMargin" presStyleLbl="node1" presStyleIdx="1" presStyleCnt="4"/>
      <dgm:spPr/>
    </dgm:pt>
    <dgm:pt modelId="{CD0AF854-043C-4DF0-B17F-B5D123BCA4BB}" type="pres">
      <dgm:prSet presAssocID="{60F5892C-9750-4B9D-8CCB-633B6380C63D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4C7A692-006E-47BD-8FD9-CF31C3F15BE8}" type="pres">
      <dgm:prSet presAssocID="{60F5892C-9750-4B9D-8CCB-633B6380C63D}" presName="negativeSpace" presStyleCnt="0"/>
      <dgm:spPr/>
    </dgm:pt>
    <dgm:pt modelId="{EF6D6602-5151-4A9F-97AF-7E59B27469A6}" type="pres">
      <dgm:prSet presAssocID="{60F5892C-9750-4B9D-8CCB-633B6380C63D}" presName="childText" presStyleLbl="conFgAcc1" presStyleIdx="2" presStyleCnt="4">
        <dgm:presLayoutVars>
          <dgm:bulletEnabled val="1"/>
        </dgm:presLayoutVars>
      </dgm:prSet>
      <dgm:spPr/>
    </dgm:pt>
    <dgm:pt modelId="{15A4AA5E-A339-41FB-83D4-3D649171F1DE}" type="pres">
      <dgm:prSet presAssocID="{C250D238-94B6-4688-A3EA-F72228D4C2E5}" presName="spaceBetweenRectangles" presStyleCnt="0"/>
      <dgm:spPr/>
    </dgm:pt>
    <dgm:pt modelId="{AEC1EA25-BF14-4EF5-AA9E-4E605C56D8F6}" type="pres">
      <dgm:prSet presAssocID="{4D41BFE5-C50B-49FE-8D65-B8C6D1D451B9}" presName="parentLin" presStyleCnt="0"/>
      <dgm:spPr/>
    </dgm:pt>
    <dgm:pt modelId="{BA0DC6D8-7AAB-4718-B50D-C119F19A7D2C}" type="pres">
      <dgm:prSet presAssocID="{4D41BFE5-C50B-49FE-8D65-B8C6D1D451B9}" presName="parentLeftMargin" presStyleLbl="node1" presStyleIdx="2" presStyleCnt="4"/>
      <dgm:spPr/>
    </dgm:pt>
    <dgm:pt modelId="{0963069B-51D3-48A9-940F-7D6D392394E5}" type="pres">
      <dgm:prSet presAssocID="{4D41BFE5-C50B-49FE-8D65-B8C6D1D451B9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456CCF0B-5478-4F47-8EE9-B11147078318}" type="pres">
      <dgm:prSet presAssocID="{4D41BFE5-C50B-49FE-8D65-B8C6D1D451B9}" presName="negativeSpace" presStyleCnt="0"/>
      <dgm:spPr/>
    </dgm:pt>
    <dgm:pt modelId="{3BED93B3-4B87-4374-A11B-6E69A8308ADF}" type="pres">
      <dgm:prSet presAssocID="{4D41BFE5-C50B-49FE-8D65-B8C6D1D451B9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5D6D6D00-EECB-4BF6-8FA9-431D79A59152}" srcId="{7006E11E-C40A-4A66-B549-5A5DBAA3B238}" destId="{60F5892C-9750-4B9D-8CCB-633B6380C63D}" srcOrd="2" destOrd="0" parTransId="{E04899ED-7A75-47C0-9298-2BC130FD1D8D}" sibTransId="{C250D238-94B6-4688-A3EA-F72228D4C2E5}"/>
    <dgm:cxn modelId="{FC83A501-7670-4249-83B4-F42B8804EE65}" type="presOf" srcId="{60F5892C-9750-4B9D-8CCB-633B6380C63D}" destId="{F7DAB353-55C0-4391-AE30-EAD3402E67C8}" srcOrd="0" destOrd="0" presId="urn:microsoft.com/office/officeart/2005/8/layout/list1"/>
    <dgm:cxn modelId="{60380F02-23AC-4082-8C63-525CB33CB443}" srcId="{7006E11E-C40A-4A66-B549-5A5DBAA3B238}" destId="{4D41BFE5-C50B-49FE-8D65-B8C6D1D451B9}" srcOrd="3" destOrd="0" parTransId="{048A86AA-1B63-4D9C-BB26-E8E82FECA22F}" sibTransId="{EF87B92A-45E6-4815-AA8A-2BB2CF55F4D4}"/>
    <dgm:cxn modelId="{F4047D17-9D2D-4A90-B454-88AAFB2B28D2}" type="presOf" srcId="{4D41BFE5-C50B-49FE-8D65-B8C6D1D451B9}" destId="{BA0DC6D8-7AAB-4718-B50D-C119F19A7D2C}" srcOrd="0" destOrd="0" presId="urn:microsoft.com/office/officeart/2005/8/layout/list1"/>
    <dgm:cxn modelId="{07F3CE1A-0BDE-477F-94E6-577A7E49C368}" type="presOf" srcId="{2055F5A4-3ED4-43EB-8174-7AEE191B83B3}" destId="{2C4D091B-854A-4E15-A66C-C169C7D1F1A7}" srcOrd="1" destOrd="0" presId="urn:microsoft.com/office/officeart/2005/8/layout/list1"/>
    <dgm:cxn modelId="{1C194735-7682-4604-AE3E-FB972C2F6439}" type="presOf" srcId="{7006E11E-C40A-4A66-B549-5A5DBAA3B238}" destId="{E3071166-E7E3-4F03-BAB0-430FC1AF05DE}" srcOrd="0" destOrd="0" presId="urn:microsoft.com/office/officeart/2005/8/layout/list1"/>
    <dgm:cxn modelId="{5769D95B-13BC-48BC-BF64-A6E495A3554B}" srcId="{7006E11E-C40A-4A66-B549-5A5DBAA3B238}" destId="{2055F5A4-3ED4-43EB-8174-7AEE191B83B3}" srcOrd="0" destOrd="0" parTransId="{78630BAD-FEBB-47E0-8269-4968EAC6032D}" sibTransId="{6C57A0D5-337E-4437-8549-F2697EB4B655}"/>
    <dgm:cxn modelId="{4A7C644A-EEA5-49B6-A916-7E87948EAEAA}" type="presOf" srcId="{60F5892C-9750-4B9D-8CCB-633B6380C63D}" destId="{CD0AF854-043C-4DF0-B17F-B5D123BCA4BB}" srcOrd="1" destOrd="0" presId="urn:microsoft.com/office/officeart/2005/8/layout/list1"/>
    <dgm:cxn modelId="{F2003F76-6E1B-482B-B893-687452963711}" srcId="{7006E11E-C40A-4A66-B549-5A5DBAA3B238}" destId="{6AC0D76E-C83C-4AFE-AEB9-C2FCDDFEA761}" srcOrd="1" destOrd="0" parTransId="{779C3122-2AEC-4F1D-8EBF-41BCB1B6E226}" sibTransId="{B5C35907-7BB1-45DA-8B95-3B745FA22BA0}"/>
    <dgm:cxn modelId="{4E7963A8-6C13-4D55-8FC8-3BFB74489A46}" type="presOf" srcId="{2055F5A4-3ED4-43EB-8174-7AEE191B83B3}" destId="{CDD64103-C853-4843-AE98-23A4B2849E89}" srcOrd="0" destOrd="0" presId="urn:microsoft.com/office/officeart/2005/8/layout/list1"/>
    <dgm:cxn modelId="{18ADB5AA-3C52-4123-8AFE-1B9F90C5E7E2}" type="presOf" srcId="{6AC0D76E-C83C-4AFE-AEB9-C2FCDDFEA761}" destId="{50E0BAA0-1585-4723-BA27-851231671DEA}" srcOrd="1" destOrd="0" presId="urn:microsoft.com/office/officeart/2005/8/layout/list1"/>
    <dgm:cxn modelId="{5B086CB4-5366-4978-BEB5-EB4DAE7DB13C}" type="presOf" srcId="{6AC0D76E-C83C-4AFE-AEB9-C2FCDDFEA761}" destId="{AB892516-360D-4FFB-9326-6A7D3A0DE498}" srcOrd="0" destOrd="0" presId="urn:microsoft.com/office/officeart/2005/8/layout/list1"/>
    <dgm:cxn modelId="{C110E6FC-A15D-4576-98A3-16874B979501}" type="presOf" srcId="{4D41BFE5-C50B-49FE-8D65-B8C6D1D451B9}" destId="{0963069B-51D3-48A9-940F-7D6D392394E5}" srcOrd="1" destOrd="0" presId="urn:microsoft.com/office/officeart/2005/8/layout/list1"/>
    <dgm:cxn modelId="{2CB139F6-0C88-4D94-9F4E-BD672670D12E}" type="presParOf" srcId="{E3071166-E7E3-4F03-BAB0-430FC1AF05DE}" destId="{6507FD9C-37CB-43AA-9239-B74A49B1D7A9}" srcOrd="0" destOrd="0" presId="urn:microsoft.com/office/officeart/2005/8/layout/list1"/>
    <dgm:cxn modelId="{CE1CBD58-A884-4788-8C30-AB5F66063717}" type="presParOf" srcId="{6507FD9C-37CB-43AA-9239-B74A49B1D7A9}" destId="{CDD64103-C853-4843-AE98-23A4B2849E89}" srcOrd="0" destOrd="0" presId="urn:microsoft.com/office/officeart/2005/8/layout/list1"/>
    <dgm:cxn modelId="{F869CD0D-A3A6-4AEC-A4D1-F394F2B8D094}" type="presParOf" srcId="{6507FD9C-37CB-43AA-9239-B74A49B1D7A9}" destId="{2C4D091B-854A-4E15-A66C-C169C7D1F1A7}" srcOrd="1" destOrd="0" presId="urn:microsoft.com/office/officeart/2005/8/layout/list1"/>
    <dgm:cxn modelId="{FFFBC144-8E09-4BED-A23E-947EEA55FF78}" type="presParOf" srcId="{E3071166-E7E3-4F03-BAB0-430FC1AF05DE}" destId="{3BE8EA70-C799-4C3D-B5EA-478537EE700F}" srcOrd="1" destOrd="0" presId="urn:microsoft.com/office/officeart/2005/8/layout/list1"/>
    <dgm:cxn modelId="{739DD191-62CF-440E-A046-7B580BE5438D}" type="presParOf" srcId="{E3071166-E7E3-4F03-BAB0-430FC1AF05DE}" destId="{08DBC8FB-E823-4AA4-999B-4E6E751A8F95}" srcOrd="2" destOrd="0" presId="urn:microsoft.com/office/officeart/2005/8/layout/list1"/>
    <dgm:cxn modelId="{9E673508-D4E9-4DD4-A48B-5B4A94B34D27}" type="presParOf" srcId="{E3071166-E7E3-4F03-BAB0-430FC1AF05DE}" destId="{A2A48BCA-CB72-4DC0-9BBA-FB4D727CE32B}" srcOrd="3" destOrd="0" presId="urn:microsoft.com/office/officeart/2005/8/layout/list1"/>
    <dgm:cxn modelId="{34FF19B4-6F29-4D20-A0E7-46EDB95FF948}" type="presParOf" srcId="{E3071166-E7E3-4F03-BAB0-430FC1AF05DE}" destId="{1756F6E4-4C12-4579-9450-DF970B1AE7FA}" srcOrd="4" destOrd="0" presId="urn:microsoft.com/office/officeart/2005/8/layout/list1"/>
    <dgm:cxn modelId="{EE811007-EE25-4F8A-87BC-A9003F83468D}" type="presParOf" srcId="{1756F6E4-4C12-4579-9450-DF970B1AE7FA}" destId="{AB892516-360D-4FFB-9326-6A7D3A0DE498}" srcOrd="0" destOrd="0" presId="urn:microsoft.com/office/officeart/2005/8/layout/list1"/>
    <dgm:cxn modelId="{F7208508-AA97-4577-8AF4-DEFEE387B05B}" type="presParOf" srcId="{1756F6E4-4C12-4579-9450-DF970B1AE7FA}" destId="{50E0BAA0-1585-4723-BA27-851231671DEA}" srcOrd="1" destOrd="0" presId="urn:microsoft.com/office/officeart/2005/8/layout/list1"/>
    <dgm:cxn modelId="{EFE33401-0173-4FB8-9820-69E1B05237F9}" type="presParOf" srcId="{E3071166-E7E3-4F03-BAB0-430FC1AF05DE}" destId="{8B41A94B-7D1F-489A-BD03-DE06E9103ABE}" srcOrd="5" destOrd="0" presId="urn:microsoft.com/office/officeart/2005/8/layout/list1"/>
    <dgm:cxn modelId="{96FF3BFA-A99E-4E6D-B255-DD8145D02996}" type="presParOf" srcId="{E3071166-E7E3-4F03-BAB0-430FC1AF05DE}" destId="{3C481A8B-CAE8-4281-A9E8-CE0779280600}" srcOrd="6" destOrd="0" presId="urn:microsoft.com/office/officeart/2005/8/layout/list1"/>
    <dgm:cxn modelId="{1B90085B-86A5-4BE4-BE11-1A053C6E1BDD}" type="presParOf" srcId="{E3071166-E7E3-4F03-BAB0-430FC1AF05DE}" destId="{B115A6B2-815C-4931-9DDB-9E8AB0478BD9}" srcOrd="7" destOrd="0" presId="urn:microsoft.com/office/officeart/2005/8/layout/list1"/>
    <dgm:cxn modelId="{0BE3BEFC-8EBF-48E1-9FC1-D043C64954F8}" type="presParOf" srcId="{E3071166-E7E3-4F03-BAB0-430FC1AF05DE}" destId="{3D25C711-E583-45F8-88EB-050F10C08721}" srcOrd="8" destOrd="0" presId="urn:microsoft.com/office/officeart/2005/8/layout/list1"/>
    <dgm:cxn modelId="{432DCB3F-5A37-410F-A9B6-FA72DDB7CA8E}" type="presParOf" srcId="{3D25C711-E583-45F8-88EB-050F10C08721}" destId="{F7DAB353-55C0-4391-AE30-EAD3402E67C8}" srcOrd="0" destOrd="0" presId="urn:microsoft.com/office/officeart/2005/8/layout/list1"/>
    <dgm:cxn modelId="{BBBC0257-D820-4CF1-BBE9-3FE25A35A0A3}" type="presParOf" srcId="{3D25C711-E583-45F8-88EB-050F10C08721}" destId="{CD0AF854-043C-4DF0-B17F-B5D123BCA4BB}" srcOrd="1" destOrd="0" presId="urn:microsoft.com/office/officeart/2005/8/layout/list1"/>
    <dgm:cxn modelId="{2EB29BE8-6C75-4284-824D-D1A2233ACC7E}" type="presParOf" srcId="{E3071166-E7E3-4F03-BAB0-430FC1AF05DE}" destId="{C4C7A692-006E-47BD-8FD9-CF31C3F15BE8}" srcOrd="9" destOrd="0" presId="urn:microsoft.com/office/officeart/2005/8/layout/list1"/>
    <dgm:cxn modelId="{B0E387CD-9E0D-4FBE-8480-71820C1D3CDF}" type="presParOf" srcId="{E3071166-E7E3-4F03-BAB0-430FC1AF05DE}" destId="{EF6D6602-5151-4A9F-97AF-7E59B27469A6}" srcOrd="10" destOrd="0" presId="urn:microsoft.com/office/officeart/2005/8/layout/list1"/>
    <dgm:cxn modelId="{DA4B0152-0977-4F80-BC87-362FB1AD5E52}" type="presParOf" srcId="{E3071166-E7E3-4F03-BAB0-430FC1AF05DE}" destId="{15A4AA5E-A339-41FB-83D4-3D649171F1DE}" srcOrd="11" destOrd="0" presId="urn:microsoft.com/office/officeart/2005/8/layout/list1"/>
    <dgm:cxn modelId="{48A9CAC0-52C6-47D4-8A8F-E7972E0329F0}" type="presParOf" srcId="{E3071166-E7E3-4F03-BAB0-430FC1AF05DE}" destId="{AEC1EA25-BF14-4EF5-AA9E-4E605C56D8F6}" srcOrd="12" destOrd="0" presId="urn:microsoft.com/office/officeart/2005/8/layout/list1"/>
    <dgm:cxn modelId="{B964177D-7ADC-4F13-A098-DEDA91DF6050}" type="presParOf" srcId="{AEC1EA25-BF14-4EF5-AA9E-4E605C56D8F6}" destId="{BA0DC6D8-7AAB-4718-B50D-C119F19A7D2C}" srcOrd="0" destOrd="0" presId="urn:microsoft.com/office/officeart/2005/8/layout/list1"/>
    <dgm:cxn modelId="{FC36ABE6-2A10-48A8-98F8-A09AF26ABEC1}" type="presParOf" srcId="{AEC1EA25-BF14-4EF5-AA9E-4E605C56D8F6}" destId="{0963069B-51D3-48A9-940F-7D6D392394E5}" srcOrd="1" destOrd="0" presId="urn:microsoft.com/office/officeart/2005/8/layout/list1"/>
    <dgm:cxn modelId="{17A98C6E-0F33-43A4-A3D0-EF1601FE640F}" type="presParOf" srcId="{E3071166-E7E3-4F03-BAB0-430FC1AF05DE}" destId="{456CCF0B-5478-4F47-8EE9-B11147078318}" srcOrd="13" destOrd="0" presId="urn:microsoft.com/office/officeart/2005/8/layout/list1"/>
    <dgm:cxn modelId="{086BFFCB-0B18-4615-B01C-46159FF40E03}" type="presParOf" srcId="{E3071166-E7E3-4F03-BAB0-430FC1AF05DE}" destId="{3BED93B3-4B87-4374-A11B-6E69A8308ADF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60E50C-C6D2-4F16-A133-40B7818D9DCA}">
      <dsp:nvSpPr>
        <dsp:cNvPr id="0" name=""/>
        <dsp:cNvSpPr/>
      </dsp:nvSpPr>
      <dsp:spPr>
        <a:xfrm>
          <a:off x="621216" y="353753"/>
          <a:ext cx="4769703" cy="4769703"/>
        </a:xfrm>
        <a:prstGeom prst="pie">
          <a:avLst>
            <a:gd name="adj1" fmla="val 16200000"/>
            <a:gd name="adj2" fmla="val 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Different types of digital assessment tools available</a:t>
          </a:r>
          <a:endParaRPr lang="en-US" sz="2100" kern="1200"/>
        </a:p>
      </dsp:txBody>
      <dsp:txXfrm>
        <a:off x="3060579" y="1236148"/>
        <a:ext cx="1760247" cy="1419554"/>
      </dsp:txXfrm>
    </dsp:sp>
    <dsp:sp modelId="{208C1FE0-5B0C-44D0-A9D4-1DB6DF3667B0}">
      <dsp:nvSpPr>
        <dsp:cNvPr id="0" name=""/>
        <dsp:cNvSpPr/>
      </dsp:nvSpPr>
      <dsp:spPr>
        <a:xfrm>
          <a:off x="420207" y="554761"/>
          <a:ext cx="4769703" cy="4769703"/>
        </a:xfrm>
        <a:prstGeom prst="pie">
          <a:avLst>
            <a:gd name="adj1" fmla="val 0"/>
            <a:gd name="adj2" fmla="val 54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Benefits of using these tools</a:t>
          </a:r>
          <a:endParaRPr lang="en-US" sz="2100" kern="1200"/>
        </a:p>
      </dsp:txBody>
      <dsp:txXfrm>
        <a:off x="2890232" y="3024787"/>
        <a:ext cx="1760247" cy="1419554"/>
      </dsp:txXfrm>
    </dsp:sp>
    <dsp:sp modelId="{26FC0EFF-7277-4EE4-B6DA-C707C3DD4E19}">
      <dsp:nvSpPr>
        <dsp:cNvPr id="0" name=""/>
        <dsp:cNvSpPr/>
      </dsp:nvSpPr>
      <dsp:spPr>
        <a:xfrm>
          <a:off x="420207" y="554761"/>
          <a:ext cx="4769703" cy="4769703"/>
        </a:xfrm>
        <a:prstGeom prst="pie">
          <a:avLst>
            <a:gd name="adj1" fmla="val 5400000"/>
            <a:gd name="adj2" fmla="val 10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Examples of popular digital assessment tools</a:t>
          </a:r>
          <a:endParaRPr lang="en-US" sz="2100" kern="1200"/>
        </a:p>
      </dsp:txBody>
      <dsp:txXfrm>
        <a:off x="959638" y="3024787"/>
        <a:ext cx="1760247" cy="1419554"/>
      </dsp:txXfrm>
    </dsp:sp>
    <dsp:sp modelId="{401DF94D-30A1-43E6-8F0B-9960B70B25DD}">
      <dsp:nvSpPr>
        <dsp:cNvPr id="0" name=""/>
        <dsp:cNvSpPr/>
      </dsp:nvSpPr>
      <dsp:spPr>
        <a:xfrm>
          <a:off x="420207" y="554761"/>
          <a:ext cx="4769703" cy="4769703"/>
        </a:xfrm>
        <a:prstGeom prst="pie">
          <a:avLst>
            <a:gd name="adj1" fmla="val 108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100" kern="1200"/>
            <a:t>Good practices on using digital assessment tools</a:t>
          </a:r>
          <a:endParaRPr lang="en-US" sz="2100" kern="1200"/>
        </a:p>
      </dsp:txBody>
      <dsp:txXfrm>
        <a:off x="959638" y="1434885"/>
        <a:ext cx="1760247" cy="1419554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246B65-CE01-48BE-ADB0-CA59D021194E}">
      <dsp:nvSpPr>
        <dsp:cNvPr id="0" name=""/>
        <dsp:cNvSpPr/>
      </dsp:nvSpPr>
      <dsp:spPr>
        <a:xfrm>
          <a:off x="212335" y="302868"/>
          <a:ext cx="1335915" cy="133591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0B3DB2-8239-47FB-B722-5739D3B1D8BD}">
      <dsp:nvSpPr>
        <dsp:cNvPr id="0" name=""/>
        <dsp:cNvSpPr/>
      </dsp:nvSpPr>
      <dsp:spPr>
        <a:xfrm>
          <a:off x="492877" y="583410"/>
          <a:ext cx="774830" cy="77483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550E36-D404-472D-9A7E-6B5794166206}">
      <dsp:nvSpPr>
        <dsp:cNvPr id="0" name=""/>
        <dsp:cNvSpPr/>
      </dsp:nvSpPr>
      <dsp:spPr>
        <a:xfrm>
          <a:off x="1834517" y="30286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Consider the purpose of the assessment. Are you assessing for formative or summative purposes?</a:t>
          </a:r>
          <a:endParaRPr lang="en-US" sz="1900" kern="1200"/>
        </a:p>
      </dsp:txBody>
      <dsp:txXfrm>
        <a:off x="1834517" y="302868"/>
        <a:ext cx="3148942" cy="1335915"/>
      </dsp:txXfrm>
    </dsp:sp>
    <dsp:sp modelId="{31B0803D-CBDE-4278-A8B7-D02C629580C9}">
      <dsp:nvSpPr>
        <dsp:cNvPr id="0" name=""/>
        <dsp:cNvSpPr/>
      </dsp:nvSpPr>
      <dsp:spPr>
        <a:xfrm>
          <a:off x="5532139" y="302868"/>
          <a:ext cx="1335915" cy="133591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D716B07-5A9A-45B0-B04B-E3D4A630F9F4}">
      <dsp:nvSpPr>
        <dsp:cNvPr id="0" name=""/>
        <dsp:cNvSpPr/>
      </dsp:nvSpPr>
      <dsp:spPr>
        <a:xfrm>
          <a:off x="5812681" y="583410"/>
          <a:ext cx="774830" cy="77483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E4D375-6A0E-4374-ABED-E6D520747548}">
      <dsp:nvSpPr>
        <dsp:cNvPr id="0" name=""/>
        <dsp:cNvSpPr/>
      </dsp:nvSpPr>
      <dsp:spPr>
        <a:xfrm>
          <a:off x="7154322" y="302868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Think about the type of assessment you want to create. Do you need a multiple-choice quiz, an open-ended essay, or a performance-based task?</a:t>
          </a:r>
          <a:endParaRPr lang="en-US" sz="1900" kern="1200"/>
        </a:p>
      </dsp:txBody>
      <dsp:txXfrm>
        <a:off x="7154322" y="302868"/>
        <a:ext cx="3148942" cy="1335915"/>
      </dsp:txXfrm>
    </dsp:sp>
    <dsp:sp modelId="{11451AB3-274B-4EEE-BE1A-6569A6B219EA}">
      <dsp:nvSpPr>
        <dsp:cNvPr id="0" name=""/>
        <dsp:cNvSpPr/>
      </dsp:nvSpPr>
      <dsp:spPr>
        <a:xfrm>
          <a:off x="212335" y="2310092"/>
          <a:ext cx="1335915" cy="133591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9BCE13-6ADC-419D-9309-CA638814B942}">
      <dsp:nvSpPr>
        <dsp:cNvPr id="0" name=""/>
        <dsp:cNvSpPr/>
      </dsp:nvSpPr>
      <dsp:spPr>
        <a:xfrm>
          <a:off x="492877" y="2590634"/>
          <a:ext cx="774830" cy="77483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BEBF6A-CFDB-4025-B3CA-E7123692A296}">
      <dsp:nvSpPr>
        <dsp:cNvPr id="0" name=""/>
        <dsp:cNvSpPr/>
      </dsp:nvSpPr>
      <dsp:spPr>
        <a:xfrm>
          <a:off x="1834517" y="23100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Choose a tool that is easy to use for both students and teachers.</a:t>
          </a:r>
          <a:endParaRPr lang="en-US" sz="1900" kern="1200"/>
        </a:p>
      </dsp:txBody>
      <dsp:txXfrm>
        <a:off x="1834517" y="2310092"/>
        <a:ext cx="3148942" cy="1335915"/>
      </dsp:txXfrm>
    </dsp:sp>
    <dsp:sp modelId="{E1FF6B55-0F02-4E5B-9E23-D222B6E1C4B5}">
      <dsp:nvSpPr>
        <dsp:cNvPr id="0" name=""/>
        <dsp:cNvSpPr/>
      </dsp:nvSpPr>
      <dsp:spPr>
        <a:xfrm>
          <a:off x="5532139" y="2310092"/>
          <a:ext cx="1335915" cy="133591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EC0C86A-9D8D-4325-AF6C-BC4CD3CFB930}">
      <dsp:nvSpPr>
        <dsp:cNvPr id="0" name=""/>
        <dsp:cNvSpPr/>
      </dsp:nvSpPr>
      <dsp:spPr>
        <a:xfrm>
          <a:off x="5812681" y="2590634"/>
          <a:ext cx="774830" cy="77483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E1ED60A-B10D-4677-8B1B-CCB367257100}">
      <dsp:nvSpPr>
        <dsp:cNvPr id="0" name=""/>
        <dsp:cNvSpPr/>
      </dsp:nvSpPr>
      <dsp:spPr>
        <a:xfrm>
          <a:off x="7154322" y="2310092"/>
          <a:ext cx="3148942" cy="13359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1900" kern="1200"/>
            <a:t>Make sure the tool is compatible with your devices and operating systems.</a:t>
          </a:r>
          <a:endParaRPr lang="en-US" sz="1900" kern="1200"/>
        </a:p>
      </dsp:txBody>
      <dsp:txXfrm>
        <a:off x="7154322" y="2310092"/>
        <a:ext cx="3148942" cy="13359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020674-1913-4FAB-AA6B-2D233AF0F75A}">
      <dsp:nvSpPr>
        <dsp:cNvPr id="0" name=""/>
        <dsp:cNvSpPr/>
      </dsp:nvSpPr>
      <dsp:spPr>
        <a:xfrm>
          <a:off x="0" y="1798"/>
          <a:ext cx="10232136" cy="91171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7C52A77-8980-4227-ADE2-CB190A56EDD8}">
      <dsp:nvSpPr>
        <dsp:cNvPr id="0" name=""/>
        <dsp:cNvSpPr/>
      </dsp:nvSpPr>
      <dsp:spPr>
        <a:xfrm>
          <a:off x="275794" y="206935"/>
          <a:ext cx="501444" cy="50144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97AA77-A280-4EA2-B75B-94821E0636CD}">
      <dsp:nvSpPr>
        <dsp:cNvPr id="0" name=""/>
        <dsp:cNvSpPr/>
      </dsp:nvSpPr>
      <dsp:spPr>
        <a:xfrm>
          <a:off x="1053033" y="1798"/>
          <a:ext cx="9179102" cy="91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90" tIns="96490" rIns="96490" bIns="964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There are many different popular digital assessment tools available, each with its own unique features and benefits.</a:t>
          </a:r>
          <a:endParaRPr lang="en-US" sz="2200" kern="1200"/>
        </a:p>
      </dsp:txBody>
      <dsp:txXfrm>
        <a:off x="1053033" y="1798"/>
        <a:ext cx="9179102" cy="911717"/>
      </dsp:txXfrm>
    </dsp:sp>
    <dsp:sp modelId="{525E7511-B179-4FEA-9B97-917314F1425B}">
      <dsp:nvSpPr>
        <dsp:cNvPr id="0" name=""/>
        <dsp:cNvSpPr/>
      </dsp:nvSpPr>
      <dsp:spPr>
        <a:xfrm>
          <a:off x="0" y="1141445"/>
          <a:ext cx="10232136" cy="91171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FC88E35-31F4-45CF-AF68-44B4A6BD65FF}">
      <dsp:nvSpPr>
        <dsp:cNvPr id="0" name=""/>
        <dsp:cNvSpPr/>
      </dsp:nvSpPr>
      <dsp:spPr>
        <a:xfrm>
          <a:off x="275794" y="1346582"/>
          <a:ext cx="501444" cy="50144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5BF6D4-9AC2-46AF-B9E6-73218ADE7B5C}">
      <dsp:nvSpPr>
        <dsp:cNvPr id="0" name=""/>
        <dsp:cNvSpPr/>
      </dsp:nvSpPr>
      <dsp:spPr>
        <a:xfrm>
          <a:off x="1053033" y="1141445"/>
          <a:ext cx="9179102" cy="91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90" tIns="96490" rIns="96490" bIns="964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Digital assessment tools are a valuable resource for teachers. </a:t>
          </a:r>
          <a:endParaRPr lang="en-US" sz="2200" kern="1200"/>
        </a:p>
      </dsp:txBody>
      <dsp:txXfrm>
        <a:off x="1053033" y="1141445"/>
        <a:ext cx="9179102" cy="911717"/>
      </dsp:txXfrm>
    </dsp:sp>
    <dsp:sp modelId="{757045C9-E583-45CA-86CD-7094E9F24E66}">
      <dsp:nvSpPr>
        <dsp:cNvPr id="0" name=""/>
        <dsp:cNvSpPr/>
      </dsp:nvSpPr>
      <dsp:spPr>
        <a:xfrm>
          <a:off x="0" y="2281092"/>
          <a:ext cx="10232136" cy="91171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8142E3-E9C4-40AD-BB79-E99041B2918E}">
      <dsp:nvSpPr>
        <dsp:cNvPr id="0" name=""/>
        <dsp:cNvSpPr/>
      </dsp:nvSpPr>
      <dsp:spPr>
        <a:xfrm>
          <a:off x="275794" y="2486229"/>
          <a:ext cx="501444" cy="50144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1AFE6-B672-46CC-AF84-01DA1B837917}">
      <dsp:nvSpPr>
        <dsp:cNvPr id="0" name=""/>
        <dsp:cNvSpPr/>
      </dsp:nvSpPr>
      <dsp:spPr>
        <a:xfrm>
          <a:off x="1053033" y="2281092"/>
          <a:ext cx="9179102" cy="91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90" tIns="96490" rIns="96490" bIns="964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They can be used to provide teachers with data about student learning, personalize learning and to make assessment more engaging for students.</a:t>
          </a:r>
          <a:endParaRPr lang="en-US" sz="2200" kern="1200"/>
        </a:p>
      </dsp:txBody>
      <dsp:txXfrm>
        <a:off x="1053033" y="2281092"/>
        <a:ext cx="9179102" cy="911717"/>
      </dsp:txXfrm>
    </dsp:sp>
    <dsp:sp modelId="{6E56A1CE-113B-4464-8BFE-5BFB423D2665}">
      <dsp:nvSpPr>
        <dsp:cNvPr id="0" name=""/>
        <dsp:cNvSpPr/>
      </dsp:nvSpPr>
      <dsp:spPr>
        <a:xfrm>
          <a:off x="0" y="3420739"/>
          <a:ext cx="10232136" cy="91171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8DAC0B-95F0-40F1-A583-920157AE8EAA}">
      <dsp:nvSpPr>
        <dsp:cNvPr id="0" name=""/>
        <dsp:cNvSpPr/>
      </dsp:nvSpPr>
      <dsp:spPr>
        <a:xfrm>
          <a:off x="275794" y="3625876"/>
          <a:ext cx="501444" cy="50144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4AC1C8-F29B-42EF-B3D7-B21026D83CF0}">
      <dsp:nvSpPr>
        <dsp:cNvPr id="0" name=""/>
        <dsp:cNvSpPr/>
      </dsp:nvSpPr>
      <dsp:spPr>
        <a:xfrm>
          <a:off x="1053033" y="3420739"/>
          <a:ext cx="9179102" cy="9117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6490" tIns="96490" rIns="96490" bIns="9649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it is important to use digital assessment tools effectively in order to maximize their potential. </a:t>
          </a:r>
          <a:endParaRPr lang="en-US" sz="2200" kern="1200"/>
        </a:p>
      </dsp:txBody>
      <dsp:txXfrm>
        <a:off x="1053033" y="3420739"/>
        <a:ext cx="9179102" cy="9117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DA4C56-3F4B-433E-B0C1-F6EBD227ED66}">
      <dsp:nvSpPr>
        <dsp:cNvPr id="0" name=""/>
        <dsp:cNvSpPr/>
      </dsp:nvSpPr>
      <dsp:spPr>
        <a:xfrm>
          <a:off x="0" y="673"/>
          <a:ext cx="6364224" cy="157499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7304357-C32C-4A83-9C4D-8BBD11EDA81F}">
      <dsp:nvSpPr>
        <dsp:cNvPr id="0" name=""/>
        <dsp:cNvSpPr/>
      </dsp:nvSpPr>
      <dsp:spPr>
        <a:xfrm>
          <a:off x="476436" y="355047"/>
          <a:ext cx="866247" cy="866247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A0F314-3E9D-4FA2-A9A1-C26DC3AB0E9C}">
      <dsp:nvSpPr>
        <dsp:cNvPr id="0" name=""/>
        <dsp:cNvSpPr/>
      </dsp:nvSpPr>
      <dsp:spPr>
        <a:xfrm>
          <a:off x="1819120" y="673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b="1" kern="1200"/>
            <a:t>Summative assessment tools:</a:t>
          </a:r>
          <a:endParaRPr lang="en-US" sz="2300" kern="1200"/>
        </a:p>
      </dsp:txBody>
      <dsp:txXfrm>
        <a:off x="1819120" y="673"/>
        <a:ext cx="4545103" cy="1574995"/>
      </dsp:txXfrm>
    </dsp:sp>
    <dsp:sp modelId="{4183339D-3419-4325-A6F5-89D1A779719B}">
      <dsp:nvSpPr>
        <dsp:cNvPr id="0" name=""/>
        <dsp:cNvSpPr/>
      </dsp:nvSpPr>
      <dsp:spPr>
        <a:xfrm>
          <a:off x="0" y="1969418"/>
          <a:ext cx="6364224" cy="157499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9527974-809A-4F13-8947-BC30B2691E36}">
      <dsp:nvSpPr>
        <dsp:cNvPr id="0" name=""/>
        <dsp:cNvSpPr/>
      </dsp:nvSpPr>
      <dsp:spPr>
        <a:xfrm>
          <a:off x="476436" y="2323792"/>
          <a:ext cx="866247" cy="866247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F7651DD-D1D2-46A6-945C-3F4B02B14367}">
      <dsp:nvSpPr>
        <dsp:cNvPr id="0" name=""/>
        <dsp:cNvSpPr/>
      </dsp:nvSpPr>
      <dsp:spPr>
        <a:xfrm>
          <a:off x="1819120" y="1969418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Summative assessment tools are used to measure student learning at the end of a unit or topic. </a:t>
          </a:r>
          <a:endParaRPr lang="en-US" sz="2300" kern="1200"/>
        </a:p>
      </dsp:txBody>
      <dsp:txXfrm>
        <a:off x="1819120" y="1969418"/>
        <a:ext cx="4545103" cy="1574995"/>
      </dsp:txXfrm>
    </dsp:sp>
    <dsp:sp modelId="{90E98972-1406-4564-AF90-5A628CC32195}">
      <dsp:nvSpPr>
        <dsp:cNvPr id="0" name=""/>
        <dsp:cNvSpPr/>
      </dsp:nvSpPr>
      <dsp:spPr>
        <a:xfrm>
          <a:off x="0" y="3938162"/>
          <a:ext cx="6364224" cy="1574995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33F020E-B567-4586-A984-DF36D2550910}">
      <dsp:nvSpPr>
        <dsp:cNvPr id="0" name=""/>
        <dsp:cNvSpPr/>
      </dsp:nvSpPr>
      <dsp:spPr>
        <a:xfrm>
          <a:off x="476436" y="4292537"/>
          <a:ext cx="866247" cy="866247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FF1079-AA7E-4024-8D9C-AE27EC61BA4E}">
      <dsp:nvSpPr>
        <dsp:cNvPr id="0" name=""/>
        <dsp:cNvSpPr/>
      </dsp:nvSpPr>
      <dsp:spPr>
        <a:xfrm>
          <a:off x="1819120" y="3938162"/>
          <a:ext cx="4545103" cy="157499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687" tIns="166687" rIns="166687" bIns="166687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300" kern="1200"/>
            <a:t>They can be used to assess student mastery of a particular subject or skill.</a:t>
          </a:r>
          <a:endParaRPr lang="en-US" sz="2300" kern="1200"/>
        </a:p>
      </dsp:txBody>
      <dsp:txXfrm>
        <a:off x="1819120" y="3938162"/>
        <a:ext cx="4545103" cy="157499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5BD154-A273-43D1-9896-C9818C4CF2DB}">
      <dsp:nvSpPr>
        <dsp:cNvPr id="0" name=""/>
        <dsp:cNvSpPr/>
      </dsp:nvSpPr>
      <dsp:spPr>
        <a:xfrm>
          <a:off x="0" y="4150553"/>
          <a:ext cx="6364224" cy="136230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They can be used to help teachers plan instruction and provide targeted support to students.</a:t>
          </a:r>
          <a:endParaRPr lang="en-US" sz="2400" kern="1200"/>
        </a:p>
      </dsp:txBody>
      <dsp:txXfrm>
        <a:off x="0" y="4150553"/>
        <a:ext cx="6364224" cy="1362304"/>
      </dsp:txXfrm>
    </dsp:sp>
    <dsp:sp modelId="{3CDB9562-A314-4935-9904-934AD7C812F7}">
      <dsp:nvSpPr>
        <dsp:cNvPr id="0" name=""/>
        <dsp:cNvSpPr/>
      </dsp:nvSpPr>
      <dsp:spPr>
        <a:xfrm rot="10800000">
          <a:off x="0" y="2075763"/>
          <a:ext cx="6364224" cy="2095223"/>
        </a:xfrm>
        <a:prstGeom prst="upArrowCallou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kern="1200"/>
            <a:t>Diagnostic assessment tools are used to identify student strengths and weaknesses. </a:t>
          </a:r>
          <a:endParaRPr lang="en-US" sz="2400" kern="1200"/>
        </a:p>
      </dsp:txBody>
      <dsp:txXfrm rot="10800000">
        <a:off x="0" y="2075763"/>
        <a:ext cx="6364224" cy="1361413"/>
      </dsp:txXfrm>
    </dsp:sp>
    <dsp:sp modelId="{6885337E-5B5C-4D5B-AD8B-D329E582659C}">
      <dsp:nvSpPr>
        <dsp:cNvPr id="0" name=""/>
        <dsp:cNvSpPr/>
      </dsp:nvSpPr>
      <dsp:spPr>
        <a:xfrm rot="10800000">
          <a:off x="0" y="974"/>
          <a:ext cx="6364224" cy="2095223"/>
        </a:xfrm>
        <a:prstGeom prst="upArrowCallou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400" b="1" kern="1200"/>
            <a:t>Diagnostic assessment tools: </a:t>
          </a:r>
          <a:endParaRPr lang="en-US" sz="2400" kern="1200"/>
        </a:p>
      </dsp:txBody>
      <dsp:txXfrm rot="10800000">
        <a:off x="0" y="974"/>
        <a:ext cx="6364224" cy="136141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11B928-C4EA-4C84-8286-16C92E85BF6D}">
      <dsp:nvSpPr>
        <dsp:cNvPr id="0" name=""/>
        <dsp:cNvSpPr/>
      </dsp:nvSpPr>
      <dsp:spPr>
        <a:xfrm>
          <a:off x="0" y="105695"/>
          <a:ext cx="6364224" cy="17503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7640" tIns="167640" rIns="167640" bIns="167640" numCol="1" spcCol="1270" anchor="ctr" anchorCtr="0">
          <a:noAutofit/>
        </a:bodyPr>
        <a:lstStyle/>
        <a:p>
          <a:pPr marL="0" lvl="0" indent="0" algn="l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4400" b="1" kern="1200"/>
            <a:t>Adaptive assessment tools: </a:t>
          </a:r>
          <a:endParaRPr lang="en-US" sz="4400" kern="1200"/>
        </a:p>
      </dsp:txBody>
      <dsp:txXfrm>
        <a:off x="85444" y="191139"/>
        <a:ext cx="6193336" cy="1579432"/>
      </dsp:txXfrm>
    </dsp:sp>
    <dsp:sp modelId="{AAFB7B1E-2EBD-44C0-879A-6F1352DAA6E9}">
      <dsp:nvSpPr>
        <dsp:cNvPr id="0" name=""/>
        <dsp:cNvSpPr/>
      </dsp:nvSpPr>
      <dsp:spPr>
        <a:xfrm>
          <a:off x="0" y="1856016"/>
          <a:ext cx="6364224" cy="35521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2064" tIns="55880" rIns="312928" bIns="55880" numCol="1" spcCol="1270" anchor="t" anchorCtr="0">
          <a:noAutofit/>
        </a:bodyPr>
        <a:lstStyle/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3400" kern="1200"/>
            <a:t>Adaptive assessment tools adjust the difficulty of the assessment based on the student's performance. </a:t>
          </a:r>
          <a:endParaRPr lang="en-US" sz="3400" kern="1200"/>
        </a:p>
        <a:p>
          <a:pPr marL="285750" lvl="1" indent="-285750" algn="l" defTabSz="1511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fi-FI" sz="3400" kern="1200"/>
            <a:t>They can help to ensure that all students are challenged at the appropriate level.</a:t>
          </a:r>
          <a:endParaRPr lang="en-US" sz="3400" kern="1200"/>
        </a:p>
      </dsp:txBody>
      <dsp:txXfrm>
        <a:off x="0" y="1856016"/>
        <a:ext cx="6364224" cy="355212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561AB-A06E-4D47-B049-D372769066B0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b="1" kern="1200"/>
            <a:t>Formative assessment tools: </a:t>
          </a:r>
          <a:endParaRPr lang="en-US" sz="3900" kern="1200"/>
        </a:p>
      </dsp:txBody>
      <dsp:txXfrm>
        <a:off x="307345" y="1546"/>
        <a:ext cx="3222855" cy="1933713"/>
      </dsp:txXfrm>
    </dsp:sp>
    <dsp:sp modelId="{D3669B40-C514-4370-9C66-A2C6DB92D2C0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kern="1200"/>
            <a:t>Kahoot!</a:t>
          </a:r>
          <a:endParaRPr lang="en-US" sz="3900" kern="1200"/>
        </a:p>
      </dsp:txBody>
      <dsp:txXfrm>
        <a:off x="3852486" y="1546"/>
        <a:ext cx="3222855" cy="1933713"/>
      </dsp:txXfrm>
    </dsp:sp>
    <dsp:sp modelId="{21534211-449E-4B07-9C2B-1DF4FE0F0A6B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kern="1200"/>
            <a:t>Quizizz</a:t>
          </a:r>
          <a:endParaRPr lang="en-US" sz="3900" kern="1200"/>
        </a:p>
      </dsp:txBody>
      <dsp:txXfrm>
        <a:off x="7397627" y="1546"/>
        <a:ext cx="3222855" cy="1933713"/>
      </dsp:txXfrm>
    </dsp:sp>
    <dsp:sp modelId="{DB82E62C-6FE0-4BB9-A904-31B7CA028CA6}">
      <dsp:nvSpPr>
        <dsp:cNvPr id="0" name=""/>
        <dsp:cNvSpPr/>
      </dsp:nvSpPr>
      <dsp:spPr>
        <a:xfrm>
          <a:off x="2079915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kern="1200"/>
            <a:t>Socrative</a:t>
          </a:r>
          <a:endParaRPr lang="en-US" sz="3900" kern="1200"/>
        </a:p>
      </dsp:txBody>
      <dsp:txXfrm>
        <a:off x="2079915" y="2257545"/>
        <a:ext cx="3222855" cy="1933713"/>
      </dsp:txXfrm>
    </dsp:sp>
    <dsp:sp modelId="{C7598430-3DBB-4193-B5B4-76DB5ADADC06}">
      <dsp:nvSpPr>
        <dsp:cNvPr id="0" name=""/>
        <dsp:cNvSpPr/>
      </dsp:nvSpPr>
      <dsp:spPr>
        <a:xfrm>
          <a:off x="5625057" y="2257545"/>
          <a:ext cx="3222855" cy="193371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kern="1200"/>
            <a:t>Google Forms</a:t>
          </a:r>
          <a:endParaRPr lang="en-US" sz="3900" kern="1200"/>
        </a:p>
      </dsp:txBody>
      <dsp:txXfrm>
        <a:off x="5625057" y="2257545"/>
        <a:ext cx="3222855" cy="1933713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68B8DF-AA4D-4F8E-B2D2-FA7A08D447ED}">
      <dsp:nvSpPr>
        <dsp:cNvPr id="0" name=""/>
        <dsp:cNvSpPr/>
      </dsp:nvSpPr>
      <dsp:spPr>
        <a:xfrm>
          <a:off x="307345" y="1546"/>
          <a:ext cx="3222855" cy="193371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b="1" kern="1200"/>
            <a:t>Summative assessment tools:</a:t>
          </a:r>
          <a:endParaRPr lang="en-US" sz="3900" kern="1200"/>
        </a:p>
      </dsp:txBody>
      <dsp:txXfrm>
        <a:off x="307345" y="1546"/>
        <a:ext cx="3222855" cy="1933713"/>
      </dsp:txXfrm>
    </dsp:sp>
    <dsp:sp modelId="{3F5AA695-4DCC-4672-82C0-54243B7B30EB}">
      <dsp:nvSpPr>
        <dsp:cNvPr id="0" name=""/>
        <dsp:cNvSpPr/>
      </dsp:nvSpPr>
      <dsp:spPr>
        <a:xfrm>
          <a:off x="3852486" y="1546"/>
          <a:ext cx="3222855" cy="1933713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kern="1200"/>
            <a:t>Edpuzzle</a:t>
          </a:r>
          <a:endParaRPr lang="en-US" sz="3900" kern="1200"/>
        </a:p>
      </dsp:txBody>
      <dsp:txXfrm>
        <a:off x="3852486" y="1546"/>
        <a:ext cx="3222855" cy="1933713"/>
      </dsp:txXfrm>
    </dsp:sp>
    <dsp:sp modelId="{CB4FF203-6054-41A3-A509-B9028C772F37}">
      <dsp:nvSpPr>
        <dsp:cNvPr id="0" name=""/>
        <dsp:cNvSpPr/>
      </dsp:nvSpPr>
      <dsp:spPr>
        <a:xfrm>
          <a:off x="7397627" y="1546"/>
          <a:ext cx="3222855" cy="1933713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kern="1200"/>
            <a:t>Google Forms</a:t>
          </a:r>
          <a:endParaRPr lang="en-US" sz="3900" kern="1200"/>
        </a:p>
      </dsp:txBody>
      <dsp:txXfrm>
        <a:off x="7397627" y="1546"/>
        <a:ext cx="3222855" cy="1933713"/>
      </dsp:txXfrm>
    </dsp:sp>
    <dsp:sp modelId="{414F6520-93D5-4A2C-8F98-9C70061CDF23}">
      <dsp:nvSpPr>
        <dsp:cNvPr id="0" name=""/>
        <dsp:cNvSpPr/>
      </dsp:nvSpPr>
      <dsp:spPr>
        <a:xfrm>
          <a:off x="2079915" y="2257545"/>
          <a:ext cx="3222855" cy="193371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kern="1200"/>
            <a:t>Moodle</a:t>
          </a:r>
          <a:endParaRPr lang="en-US" sz="3900" kern="1200"/>
        </a:p>
      </dsp:txBody>
      <dsp:txXfrm>
        <a:off x="2079915" y="2257545"/>
        <a:ext cx="3222855" cy="1933713"/>
      </dsp:txXfrm>
    </dsp:sp>
    <dsp:sp modelId="{5A1CF117-2C99-488C-93E9-DFBE365B336F}">
      <dsp:nvSpPr>
        <dsp:cNvPr id="0" name=""/>
        <dsp:cNvSpPr/>
      </dsp:nvSpPr>
      <dsp:spPr>
        <a:xfrm>
          <a:off x="5625057" y="2257545"/>
          <a:ext cx="3222855" cy="1933713"/>
        </a:xfrm>
        <a:prstGeom prst="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3900" kern="1200"/>
            <a:t>Hurix</a:t>
          </a:r>
          <a:endParaRPr lang="en-US" sz="3900" kern="1200"/>
        </a:p>
      </dsp:txBody>
      <dsp:txXfrm>
        <a:off x="5625057" y="2257545"/>
        <a:ext cx="3222855" cy="193371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ABEB97-4F22-4E4B-8153-C2C046D52C48}">
      <dsp:nvSpPr>
        <dsp:cNvPr id="0" name=""/>
        <dsp:cNvSpPr/>
      </dsp:nvSpPr>
      <dsp:spPr>
        <a:xfrm>
          <a:off x="973190" y="785492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CC1E79B-51BD-4C7C-B035-4AC68F7BDCFD}">
      <dsp:nvSpPr>
        <dsp:cNvPr id="0" name=""/>
        <dsp:cNvSpPr/>
      </dsp:nvSpPr>
      <dsp:spPr>
        <a:xfrm>
          <a:off x="1242597" y="1054900"/>
          <a:ext cx="725326" cy="7253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F5099-B252-42E8-B1E9-5A4761D97514}">
      <dsp:nvSpPr>
        <dsp:cNvPr id="0" name=""/>
        <dsp:cNvSpPr/>
      </dsp:nvSpPr>
      <dsp:spPr>
        <a:xfrm>
          <a:off x="569079" y="244338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b="1" kern="1200"/>
            <a:t>Diagnostic assessment tools:</a:t>
          </a:r>
          <a:endParaRPr lang="en-US" sz="1800" kern="1200"/>
        </a:p>
      </dsp:txBody>
      <dsp:txXfrm>
        <a:off x="569079" y="2443382"/>
        <a:ext cx="2072362" cy="720000"/>
      </dsp:txXfrm>
    </dsp:sp>
    <dsp:sp modelId="{2A096D07-2504-4D2F-B313-4934F01E1D01}">
      <dsp:nvSpPr>
        <dsp:cNvPr id="0" name=""/>
        <dsp:cNvSpPr/>
      </dsp:nvSpPr>
      <dsp:spPr>
        <a:xfrm>
          <a:off x="3408216" y="785492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C4E1B-C2B4-4514-B64F-A3D898FECEEA}">
      <dsp:nvSpPr>
        <dsp:cNvPr id="0" name=""/>
        <dsp:cNvSpPr/>
      </dsp:nvSpPr>
      <dsp:spPr>
        <a:xfrm>
          <a:off x="3677623" y="1054900"/>
          <a:ext cx="725326" cy="7253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2281F-F832-46AC-B575-D581A0B15AB4}">
      <dsp:nvSpPr>
        <dsp:cNvPr id="0" name=""/>
        <dsp:cNvSpPr/>
      </dsp:nvSpPr>
      <dsp:spPr>
        <a:xfrm>
          <a:off x="3004105" y="244338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/>
            <a:t>NWEA MAP Growth</a:t>
          </a:r>
          <a:endParaRPr lang="en-US" sz="1800" kern="1200"/>
        </a:p>
      </dsp:txBody>
      <dsp:txXfrm>
        <a:off x="3004105" y="2443382"/>
        <a:ext cx="2072362" cy="720000"/>
      </dsp:txXfrm>
    </dsp:sp>
    <dsp:sp modelId="{1E06B649-CDC0-4E80-84E2-050EDD96BEA6}">
      <dsp:nvSpPr>
        <dsp:cNvPr id="0" name=""/>
        <dsp:cNvSpPr/>
      </dsp:nvSpPr>
      <dsp:spPr>
        <a:xfrm>
          <a:off x="5843242" y="785492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215BAA1-C913-40C8-A321-6C867F5AC4D7}">
      <dsp:nvSpPr>
        <dsp:cNvPr id="0" name=""/>
        <dsp:cNvSpPr/>
      </dsp:nvSpPr>
      <dsp:spPr>
        <a:xfrm>
          <a:off x="6112649" y="1054900"/>
          <a:ext cx="725326" cy="7253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184F6B-C28F-4ADD-959D-64F208E5F48B}">
      <dsp:nvSpPr>
        <dsp:cNvPr id="0" name=""/>
        <dsp:cNvSpPr/>
      </dsp:nvSpPr>
      <dsp:spPr>
        <a:xfrm>
          <a:off x="5439131" y="244338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/>
            <a:t>STAR Assessments</a:t>
          </a:r>
          <a:endParaRPr lang="en-US" sz="1800" kern="1200"/>
        </a:p>
      </dsp:txBody>
      <dsp:txXfrm>
        <a:off x="5439131" y="2443382"/>
        <a:ext cx="2072362" cy="720000"/>
      </dsp:txXfrm>
    </dsp:sp>
    <dsp:sp modelId="{16563FBA-E8CB-4439-9049-D2383B66E6F7}">
      <dsp:nvSpPr>
        <dsp:cNvPr id="0" name=""/>
        <dsp:cNvSpPr/>
      </dsp:nvSpPr>
      <dsp:spPr>
        <a:xfrm>
          <a:off x="8278268" y="785492"/>
          <a:ext cx="1264141" cy="1264141"/>
        </a:xfrm>
        <a:prstGeom prst="round2DiagRect">
          <a:avLst>
            <a:gd name="adj1" fmla="val 29727"/>
            <a:gd name="adj2" fmla="val 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3E1257A-5E2D-476A-8394-249826500B48}">
      <dsp:nvSpPr>
        <dsp:cNvPr id="0" name=""/>
        <dsp:cNvSpPr/>
      </dsp:nvSpPr>
      <dsp:spPr>
        <a:xfrm>
          <a:off x="8547675" y="1054900"/>
          <a:ext cx="725326" cy="725326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C98E75-3299-4742-B31C-51DE8D67A8F0}">
      <dsp:nvSpPr>
        <dsp:cNvPr id="0" name=""/>
        <dsp:cNvSpPr/>
      </dsp:nvSpPr>
      <dsp:spPr>
        <a:xfrm>
          <a:off x="7874157" y="2443382"/>
          <a:ext cx="2072362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fi-FI" sz="1800" kern="1200"/>
            <a:t>Galileo</a:t>
          </a:r>
          <a:endParaRPr lang="en-US" sz="1800" kern="1200"/>
        </a:p>
      </dsp:txBody>
      <dsp:txXfrm>
        <a:off x="7874157" y="2443382"/>
        <a:ext cx="2072362" cy="72000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DBC8FB-E823-4AA4-999B-4E6E751A8F95}">
      <dsp:nvSpPr>
        <dsp:cNvPr id="0" name=""/>
        <dsp:cNvSpPr/>
      </dsp:nvSpPr>
      <dsp:spPr>
        <a:xfrm>
          <a:off x="0" y="362717"/>
          <a:ext cx="10515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C4D091B-854A-4E15-A66C-C169C7D1F1A7}">
      <dsp:nvSpPr>
        <dsp:cNvPr id="0" name=""/>
        <dsp:cNvSpPr/>
      </dsp:nvSpPr>
      <dsp:spPr>
        <a:xfrm>
          <a:off x="525780" y="37997"/>
          <a:ext cx="7360920" cy="6494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b="1" kern="1200"/>
            <a:t>Adaptive assessment tools:</a:t>
          </a:r>
          <a:endParaRPr lang="en-US" sz="2200" kern="1200"/>
        </a:p>
      </dsp:txBody>
      <dsp:txXfrm>
        <a:off x="557483" y="69700"/>
        <a:ext cx="7297514" cy="586034"/>
      </dsp:txXfrm>
    </dsp:sp>
    <dsp:sp modelId="{3C481A8B-CAE8-4281-A9E8-CE0779280600}">
      <dsp:nvSpPr>
        <dsp:cNvPr id="0" name=""/>
        <dsp:cNvSpPr/>
      </dsp:nvSpPr>
      <dsp:spPr>
        <a:xfrm>
          <a:off x="0" y="1360637"/>
          <a:ext cx="10515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0E0BAA0-1585-4723-BA27-851231671DEA}">
      <dsp:nvSpPr>
        <dsp:cNvPr id="0" name=""/>
        <dsp:cNvSpPr/>
      </dsp:nvSpPr>
      <dsp:spPr>
        <a:xfrm>
          <a:off x="525780" y="1035917"/>
          <a:ext cx="7360920" cy="6494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ALEKS</a:t>
          </a:r>
          <a:endParaRPr lang="en-US" sz="2200" kern="1200"/>
        </a:p>
      </dsp:txBody>
      <dsp:txXfrm>
        <a:off x="557483" y="1067620"/>
        <a:ext cx="7297514" cy="586034"/>
      </dsp:txXfrm>
    </dsp:sp>
    <dsp:sp modelId="{EF6D6602-5151-4A9F-97AF-7E59B27469A6}">
      <dsp:nvSpPr>
        <dsp:cNvPr id="0" name=""/>
        <dsp:cNvSpPr/>
      </dsp:nvSpPr>
      <dsp:spPr>
        <a:xfrm>
          <a:off x="0" y="2358558"/>
          <a:ext cx="10515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D0AF854-043C-4DF0-B17F-B5D123BCA4BB}">
      <dsp:nvSpPr>
        <dsp:cNvPr id="0" name=""/>
        <dsp:cNvSpPr/>
      </dsp:nvSpPr>
      <dsp:spPr>
        <a:xfrm>
          <a:off x="525780" y="2033837"/>
          <a:ext cx="7360920" cy="64944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DreamBox Learning</a:t>
          </a:r>
          <a:endParaRPr lang="en-US" sz="2200" kern="1200"/>
        </a:p>
      </dsp:txBody>
      <dsp:txXfrm>
        <a:off x="557483" y="2065540"/>
        <a:ext cx="7297514" cy="586034"/>
      </dsp:txXfrm>
    </dsp:sp>
    <dsp:sp modelId="{3BED93B3-4B87-4374-A11B-6E69A8308ADF}">
      <dsp:nvSpPr>
        <dsp:cNvPr id="0" name=""/>
        <dsp:cNvSpPr/>
      </dsp:nvSpPr>
      <dsp:spPr>
        <a:xfrm>
          <a:off x="0" y="3356478"/>
          <a:ext cx="10515600" cy="554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63069B-51D3-48A9-940F-7D6D392394E5}">
      <dsp:nvSpPr>
        <dsp:cNvPr id="0" name=""/>
        <dsp:cNvSpPr/>
      </dsp:nvSpPr>
      <dsp:spPr>
        <a:xfrm>
          <a:off x="525780" y="3031757"/>
          <a:ext cx="7360920" cy="6494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8225" tIns="0" rIns="278225" bIns="0" numCol="1" spcCol="1270" anchor="ctr" anchorCtr="0">
          <a:noAutofit/>
        </a:bodyPr>
        <a:lstStyle/>
        <a:p>
          <a:pPr marL="0" lvl="0" indent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200" kern="1200"/>
            <a:t>Carnegie Learning</a:t>
          </a:r>
          <a:endParaRPr lang="en-US" sz="2200" kern="1200"/>
        </a:p>
      </dsp:txBody>
      <dsp:txXfrm>
        <a:off x="557483" y="3063460"/>
        <a:ext cx="7297514" cy="5860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44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2034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645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1875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772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68371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34365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3876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83615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27074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981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2ABAE3-D89C-4001-9AEC-5083F82B749C}" type="datetimeFigureOut">
              <a:rPr lang="fi-FI" smtClean="0"/>
              <a:t>21.11.2023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AEF5D-7FAC-4949-84D2-DA5A9BB3D22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452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sv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8" name="Rectangle 37">
            <a:extLst>
              <a:ext uri="{FF2B5EF4-FFF2-40B4-BE49-F238E27FC236}">
                <a16:creationId xmlns:a16="http://schemas.microsoft.com/office/drawing/2014/main" id="{337940BB-FBC4-492E-BD92-3B7B914D0E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4853988" y="320041"/>
            <a:ext cx="6707084" cy="3892668"/>
          </a:xfrm>
        </p:spPr>
        <p:txBody>
          <a:bodyPr>
            <a:normAutofit/>
          </a:bodyPr>
          <a:lstStyle/>
          <a:p>
            <a:pPr algn="l"/>
            <a:r>
              <a:rPr lang="fi-FI" sz="6600">
                <a:ea typeface="+mj-lt"/>
                <a:cs typeface="+mj-lt"/>
              </a:rPr>
              <a:t>Digital tools to assess students</a:t>
            </a:r>
            <a:endParaRPr lang="fi-FI" sz="660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853699" y="4631161"/>
            <a:ext cx="6707366" cy="1569486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i-FI">
                <a:ea typeface="Calibri"/>
                <a:cs typeface="Calibri"/>
              </a:rPr>
              <a:t>23.11.2023 Jenni Decandia</a:t>
            </a:r>
            <a:endParaRPr lang="fi-FI"/>
          </a:p>
        </p:txBody>
      </p:sp>
      <p:pic>
        <p:nvPicPr>
          <p:cNvPr id="20" name="Graphic 19" descr="Luokkahuone">
            <a:extLst>
              <a:ext uri="{FF2B5EF4-FFF2-40B4-BE49-F238E27FC236}">
                <a16:creationId xmlns:a16="http://schemas.microsoft.com/office/drawing/2014/main" id="{37ACC777-B302-9F35-C127-781F4FB61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0040" y="1226248"/>
            <a:ext cx="4087368" cy="4087368"/>
          </a:xfrm>
          <a:prstGeom prst="rect">
            <a:avLst/>
          </a:prstGeom>
        </p:spPr>
      </p:pic>
      <p:sp>
        <p:nvSpPr>
          <p:cNvPr id="40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53987" y="4409267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3856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79A515E-7D6E-3F51-9192-E5925DB3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ea typeface="+mj-lt"/>
                <a:cs typeface="+mj-lt"/>
              </a:rPr>
              <a:t>Benefits of using digital assessment tools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F61DD5-9661-5BAE-9E5C-03466D6A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Digital </a:t>
            </a:r>
            <a:r>
              <a:rPr lang="fi-FI" err="1">
                <a:ea typeface="+mn-lt"/>
                <a:cs typeface="+mn-lt"/>
              </a:rPr>
              <a:t>assessment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tools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can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be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used</a:t>
            </a:r>
            <a:r>
              <a:rPr lang="fi-FI" dirty="0">
                <a:ea typeface="+mn-lt"/>
                <a:cs typeface="+mn-lt"/>
              </a:rPr>
              <a:t> to </a:t>
            </a:r>
            <a:r>
              <a:rPr lang="fi-FI" err="1">
                <a:ea typeface="+mn-lt"/>
                <a:cs typeface="+mn-lt"/>
              </a:rPr>
              <a:t>provide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students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with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immediate</a:t>
            </a:r>
            <a:r>
              <a:rPr lang="fi-FI" dirty="0">
                <a:ea typeface="+mn-lt"/>
                <a:cs typeface="+mn-lt"/>
              </a:rPr>
              <a:t> feedback. </a:t>
            </a:r>
            <a:r>
              <a:rPr lang="fi-FI" err="1">
                <a:ea typeface="+mn-lt"/>
                <a:cs typeface="+mn-lt"/>
              </a:rPr>
              <a:t>This</a:t>
            </a:r>
            <a:r>
              <a:rPr lang="fi-FI" dirty="0">
                <a:ea typeface="+mn-lt"/>
                <a:cs typeface="+mn-lt"/>
              </a:rPr>
              <a:t> feedback </a:t>
            </a:r>
            <a:r>
              <a:rPr lang="fi-FI" err="1">
                <a:ea typeface="+mn-lt"/>
                <a:cs typeface="+mn-lt"/>
              </a:rPr>
              <a:t>can</a:t>
            </a:r>
            <a:r>
              <a:rPr lang="fi-FI" dirty="0">
                <a:ea typeface="+mn-lt"/>
                <a:cs typeface="+mn-lt"/>
              </a:rPr>
              <a:t> help </a:t>
            </a:r>
            <a:r>
              <a:rPr lang="fi-FI" err="1">
                <a:ea typeface="+mn-lt"/>
                <a:cs typeface="+mn-lt"/>
              </a:rPr>
              <a:t>students</a:t>
            </a:r>
            <a:r>
              <a:rPr lang="fi-FI" dirty="0">
                <a:ea typeface="+mn-lt"/>
                <a:cs typeface="+mn-lt"/>
              </a:rPr>
              <a:t> to </a:t>
            </a:r>
            <a:r>
              <a:rPr lang="fi-FI" err="1">
                <a:ea typeface="+mn-lt"/>
                <a:cs typeface="+mn-lt"/>
              </a:rPr>
              <a:t>identify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areas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where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they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need</a:t>
            </a:r>
            <a:r>
              <a:rPr lang="fi-FI" dirty="0">
                <a:ea typeface="+mn-lt"/>
                <a:cs typeface="+mn-lt"/>
              </a:rPr>
              <a:t> to </a:t>
            </a:r>
            <a:r>
              <a:rPr lang="fi-FI" err="1">
                <a:ea typeface="+mn-lt"/>
                <a:cs typeface="+mn-lt"/>
              </a:rPr>
              <a:t>improve</a:t>
            </a:r>
            <a:r>
              <a:rPr lang="fi-FI" dirty="0">
                <a:ea typeface="+mn-lt"/>
                <a:cs typeface="+mn-lt"/>
              </a:rPr>
              <a:t> and </a:t>
            </a:r>
            <a:r>
              <a:rPr lang="fi-FI" err="1">
                <a:ea typeface="+mn-lt"/>
                <a:cs typeface="+mn-lt"/>
              </a:rPr>
              <a:t>make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adjustments</a:t>
            </a:r>
            <a:r>
              <a:rPr lang="fi-FI" dirty="0">
                <a:ea typeface="+mn-lt"/>
                <a:cs typeface="+mn-lt"/>
              </a:rPr>
              <a:t> to </a:t>
            </a:r>
            <a:r>
              <a:rPr lang="fi-FI" err="1">
                <a:ea typeface="+mn-lt"/>
                <a:cs typeface="+mn-lt"/>
              </a:rPr>
              <a:t>their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learning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strategies</a:t>
            </a:r>
            <a:r>
              <a:rPr lang="fi-FI" dirty="0">
                <a:ea typeface="+mn-lt"/>
                <a:cs typeface="+mn-lt"/>
              </a:rPr>
              <a:t>.</a:t>
            </a:r>
          </a:p>
          <a:p>
            <a:pPr marL="0" indent="0">
              <a:buNone/>
            </a:pPr>
            <a:endParaRPr lang="fi-FI" sz="20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9660263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E51BB8-FB72-A919-3028-38E6B463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ea typeface="+mj-lt"/>
                <a:cs typeface="+mj-lt"/>
              </a:rPr>
              <a:t>Examples of popular digital assessment tools</a:t>
            </a:r>
            <a:endParaRPr lang="fi-FI" sz="4000">
              <a:solidFill>
                <a:srgbClr val="FFFFFF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8CDD1404-85B3-E4BF-0951-88EF86F2CC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0206835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0489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ACC6370-2D7E-4714-9D71-7542949D7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68B3F68-107C-434F-AA38-110D5EA91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2" y="0"/>
            <a:ext cx="12191998" cy="1575955"/>
          </a:xfrm>
          <a:prstGeom prst="rect">
            <a:avLst/>
          </a:prstGeom>
          <a:gradFill>
            <a:gsLst>
              <a:gs pos="0">
                <a:srgbClr val="000000">
                  <a:alpha val="96000"/>
                </a:srgbClr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AD0DBB9-1A4B-4391-81D4-CB19F9AB91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8128857" y="0"/>
            <a:ext cx="4063143" cy="1576412"/>
          </a:xfrm>
          <a:prstGeom prst="rect">
            <a:avLst/>
          </a:prstGeom>
          <a:gradFill>
            <a:gsLst>
              <a:gs pos="19000">
                <a:schemeClr val="accent1">
                  <a:lumMod val="50000"/>
                  <a:alpha val="68000"/>
                </a:schemeClr>
              </a:gs>
              <a:gs pos="100000">
                <a:schemeClr val="accent1">
                  <a:alpha val="79000"/>
                </a:schemeClr>
              </a:gs>
            </a:gsLst>
            <a:lin ang="19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63BBA22-50EA-4C4D-BE05-F1CE4E63AA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5307777" y="-5307778"/>
            <a:ext cx="1576446" cy="12192002"/>
          </a:xfrm>
          <a:prstGeom prst="rect">
            <a:avLst/>
          </a:prstGeom>
          <a:gradFill>
            <a:gsLst>
              <a:gs pos="23000">
                <a:schemeClr val="accent1">
                  <a:alpha val="0"/>
                </a:schemeClr>
              </a:gs>
              <a:gs pos="99000">
                <a:srgbClr val="000000">
                  <a:alpha val="74000"/>
                </a:srgbClr>
              </a:gs>
            </a:gsLst>
            <a:lin ang="20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E51BB8-FB72-A919-3028-38E6B463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7" y="348865"/>
            <a:ext cx="10044023" cy="877729"/>
          </a:xfrm>
        </p:spPr>
        <p:txBody>
          <a:bodyPr anchor="ctr"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ea typeface="+mj-lt"/>
                <a:cs typeface="+mj-lt"/>
              </a:rPr>
              <a:t>Examples of popular digital assessment tools</a:t>
            </a:r>
            <a:endParaRPr lang="fi-FI" sz="4000">
              <a:solidFill>
                <a:srgbClr val="FFFFFF"/>
              </a:solidFill>
            </a:endParaRPr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95347062-8D68-3219-34F6-CB3E8E05F7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339740"/>
              </p:ext>
            </p:extLst>
          </p:nvPr>
        </p:nvGraphicFramePr>
        <p:xfrm>
          <a:off x="644056" y="2112579"/>
          <a:ext cx="10927829" cy="41928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50950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E51BB8-FB72-A919-3028-38E6B463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4200">
                <a:ea typeface="+mj-lt"/>
                <a:cs typeface="+mj-lt"/>
              </a:rPr>
              <a:t>Examples of popular digital assessment tools</a:t>
            </a:r>
            <a:endParaRPr lang="fi-FI" sz="42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0E3B59D1-5102-2831-B42E-2CFDE0AF68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87290770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98521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E51BB8-FB72-A919-3028-38E6B463D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4200">
                <a:ea typeface="+mj-lt"/>
                <a:cs typeface="+mj-lt"/>
              </a:rPr>
              <a:t>Examples of popular digital assessment tools</a:t>
            </a:r>
            <a:endParaRPr lang="fi-FI" sz="42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89EE7FEA-1CAC-CA14-2AC3-B87DA96AC7A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6043214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4853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4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0E51BB8-FB72-A919-3028-38E6B463DC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fi-FI" sz="4800">
                <a:solidFill>
                  <a:srgbClr val="FFFFFF"/>
                </a:solidFill>
                <a:ea typeface="+mj-lt"/>
                <a:cs typeface="+mj-lt"/>
              </a:rPr>
              <a:t>Good Practices on Using Digital Assessment Tools</a:t>
            </a:r>
            <a:endParaRPr lang="fi-FI" sz="48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2190AB7-98E8-0072-B7C2-C5C807D9464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 algn="l">
              <a:buNone/>
            </a:pPr>
            <a:endParaRPr lang="fi-FI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706393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5DB3719-6FDC-4E5D-891D-FF40B7300F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4E5BFA57-EE20-1C7D-8A2F-1DD27494A1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fi-FI" sz="5400">
                <a:ea typeface="+mj-lt"/>
                <a:cs typeface="+mj-lt"/>
              </a:rPr>
              <a:t>Choose the right tool for the job</a:t>
            </a:r>
            <a:endParaRPr lang="fi-FI" sz="5400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E0CBAC23-2E3F-4A90-BA59-F8299F6A54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1865313"/>
            <a:ext cx="10424160" cy="18288"/>
          </a:xfrm>
          <a:custGeom>
            <a:avLst/>
            <a:gdLst>
              <a:gd name="connsiteX0" fmla="*/ 0 w 10424160"/>
              <a:gd name="connsiteY0" fmla="*/ 0 h 18288"/>
              <a:gd name="connsiteX1" fmla="*/ 903427 w 10424160"/>
              <a:gd name="connsiteY1" fmla="*/ 0 h 18288"/>
              <a:gd name="connsiteX2" fmla="*/ 1389888 w 10424160"/>
              <a:gd name="connsiteY2" fmla="*/ 0 h 18288"/>
              <a:gd name="connsiteX3" fmla="*/ 2189074 w 10424160"/>
              <a:gd name="connsiteY3" fmla="*/ 0 h 18288"/>
              <a:gd name="connsiteX4" fmla="*/ 2675534 w 10424160"/>
              <a:gd name="connsiteY4" fmla="*/ 0 h 18288"/>
              <a:gd name="connsiteX5" fmla="*/ 3370478 w 10424160"/>
              <a:gd name="connsiteY5" fmla="*/ 0 h 18288"/>
              <a:gd name="connsiteX6" fmla="*/ 4169664 w 10424160"/>
              <a:gd name="connsiteY6" fmla="*/ 0 h 18288"/>
              <a:gd name="connsiteX7" fmla="*/ 4551883 w 10424160"/>
              <a:gd name="connsiteY7" fmla="*/ 0 h 18288"/>
              <a:gd name="connsiteX8" fmla="*/ 4934102 w 10424160"/>
              <a:gd name="connsiteY8" fmla="*/ 0 h 18288"/>
              <a:gd name="connsiteX9" fmla="*/ 5837530 w 10424160"/>
              <a:gd name="connsiteY9" fmla="*/ 0 h 18288"/>
              <a:gd name="connsiteX10" fmla="*/ 6532474 w 10424160"/>
              <a:gd name="connsiteY10" fmla="*/ 0 h 18288"/>
              <a:gd name="connsiteX11" fmla="*/ 6914693 w 10424160"/>
              <a:gd name="connsiteY11" fmla="*/ 0 h 18288"/>
              <a:gd name="connsiteX12" fmla="*/ 7609637 w 10424160"/>
              <a:gd name="connsiteY12" fmla="*/ 0 h 18288"/>
              <a:gd name="connsiteX13" fmla="*/ 8513064 w 10424160"/>
              <a:gd name="connsiteY13" fmla="*/ 0 h 18288"/>
              <a:gd name="connsiteX14" fmla="*/ 9103766 w 10424160"/>
              <a:gd name="connsiteY14" fmla="*/ 0 h 18288"/>
              <a:gd name="connsiteX15" fmla="*/ 9694469 w 10424160"/>
              <a:gd name="connsiteY15" fmla="*/ 0 h 18288"/>
              <a:gd name="connsiteX16" fmla="*/ 10424160 w 10424160"/>
              <a:gd name="connsiteY16" fmla="*/ 0 h 18288"/>
              <a:gd name="connsiteX17" fmla="*/ 10424160 w 10424160"/>
              <a:gd name="connsiteY17" fmla="*/ 18288 h 18288"/>
              <a:gd name="connsiteX18" fmla="*/ 9729216 w 10424160"/>
              <a:gd name="connsiteY18" fmla="*/ 18288 h 18288"/>
              <a:gd name="connsiteX19" fmla="*/ 8930030 w 10424160"/>
              <a:gd name="connsiteY19" fmla="*/ 18288 h 18288"/>
              <a:gd name="connsiteX20" fmla="*/ 8130845 w 10424160"/>
              <a:gd name="connsiteY20" fmla="*/ 18288 h 18288"/>
              <a:gd name="connsiteX21" fmla="*/ 7644384 w 10424160"/>
              <a:gd name="connsiteY21" fmla="*/ 18288 h 18288"/>
              <a:gd name="connsiteX22" fmla="*/ 6740957 w 10424160"/>
              <a:gd name="connsiteY22" fmla="*/ 18288 h 18288"/>
              <a:gd name="connsiteX23" fmla="*/ 6046013 w 10424160"/>
              <a:gd name="connsiteY23" fmla="*/ 18288 h 18288"/>
              <a:gd name="connsiteX24" fmla="*/ 5663794 w 10424160"/>
              <a:gd name="connsiteY24" fmla="*/ 18288 h 18288"/>
              <a:gd name="connsiteX25" fmla="*/ 4968850 w 10424160"/>
              <a:gd name="connsiteY25" fmla="*/ 18288 h 18288"/>
              <a:gd name="connsiteX26" fmla="*/ 4378147 w 10424160"/>
              <a:gd name="connsiteY26" fmla="*/ 18288 h 18288"/>
              <a:gd name="connsiteX27" fmla="*/ 3787445 w 10424160"/>
              <a:gd name="connsiteY27" fmla="*/ 18288 h 18288"/>
              <a:gd name="connsiteX28" fmla="*/ 3196742 w 10424160"/>
              <a:gd name="connsiteY28" fmla="*/ 18288 h 18288"/>
              <a:gd name="connsiteX29" fmla="*/ 2606040 w 10424160"/>
              <a:gd name="connsiteY29" fmla="*/ 18288 h 18288"/>
              <a:gd name="connsiteX30" fmla="*/ 1806854 w 10424160"/>
              <a:gd name="connsiteY30" fmla="*/ 18288 h 18288"/>
              <a:gd name="connsiteX31" fmla="*/ 1111910 w 10424160"/>
              <a:gd name="connsiteY31" fmla="*/ 18288 h 18288"/>
              <a:gd name="connsiteX32" fmla="*/ 729691 w 10424160"/>
              <a:gd name="connsiteY32" fmla="*/ 18288 h 18288"/>
              <a:gd name="connsiteX33" fmla="*/ 0 w 10424160"/>
              <a:gd name="connsiteY33" fmla="*/ 18288 h 18288"/>
              <a:gd name="connsiteX34" fmla="*/ 0 w 10424160"/>
              <a:gd name="connsiteY3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4160" h="18288" fill="none" extrusionOk="0">
                <a:moveTo>
                  <a:pt x="0" y="0"/>
                </a:moveTo>
                <a:cubicBezTo>
                  <a:pt x="251416" y="-3874"/>
                  <a:pt x="479411" y="-20508"/>
                  <a:pt x="903427" y="0"/>
                </a:cubicBezTo>
                <a:cubicBezTo>
                  <a:pt x="1327443" y="20508"/>
                  <a:pt x="1177990" y="-7387"/>
                  <a:pt x="1389888" y="0"/>
                </a:cubicBezTo>
                <a:cubicBezTo>
                  <a:pt x="1601786" y="7387"/>
                  <a:pt x="1928602" y="-6697"/>
                  <a:pt x="2189074" y="0"/>
                </a:cubicBezTo>
                <a:cubicBezTo>
                  <a:pt x="2449546" y="6697"/>
                  <a:pt x="2440085" y="-21144"/>
                  <a:pt x="2675534" y="0"/>
                </a:cubicBezTo>
                <a:cubicBezTo>
                  <a:pt x="2910983" y="21144"/>
                  <a:pt x="3026158" y="-11124"/>
                  <a:pt x="3370478" y="0"/>
                </a:cubicBezTo>
                <a:cubicBezTo>
                  <a:pt x="3714798" y="11124"/>
                  <a:pt x="3864539" y="-10660"/>
                  <a:pt x="4169664" y="0"/>
                </a:cubicBezTo>
                <a:cubicBezTo>
                  <a:pt x="4474789" y="10660"/>
                  <a:pt x="4471218" y="16488"/>
                  <a:pt x="4551883" y="0"/>
                </a:cubicBezTo>
                <a:cubicBezTo>
                  <a:pt x="4632548" y="-16488"/>
                  <a:pt x="4786830" y="7986"/>
                  <a:pt x="4934102" y="0"/>
                </a:cubicBezTo>
                <a:cubicBezTo>
                  <a:pt x="5081374" y="-7986"/>
                  <a:pt x="5575881" y="-33003"/>
                  <a:pt x="5837530" y="0"/>
                </a:cubicBezTo>
                <a:cubicBezTo>
                  <a:pt x="6099179" y="33003"/>
                  <a:pt x="6305895" y="14170"/>
                  <a:pt x="6532474" y="0"/>
                </a:cubicBezTo>
                <a:cubicBezTo>
                  <a:pt x="6759053" y="-14170"/>
                  <a:pt x="6726707" y="16121"/>
                  <a:pt x="6914693" y="0"/>
                </a:cubicBezTo>
                <a:cubicBezTo>
                  <a:pt x="7102679" y="-16121"/>
                  <a:pt x="7397857" y="32594"/>
                  <a:pt x="7609637" y="0"/>
                </a:cubicBezTo>
                <a:cubicBezTo>
                  <a:pt x="7821417" y="-32594"/>
                  <a:pt x="8141235" y="-3745"/>
                  <a:pt x="8513064" y="0"/>
                </a:cubicBezTo>
                <a:cubicBezTo>
                  <a:pt x="8884893" y="3745"/>
                  <a:pt x="8877548" y="3359"/>
                  <a:pt x="9103766" y="0"/>
                </a:cubicBezTo>
                <a:cubicBezTo>
                  <a:pt x="9329984" y="-3359"/>
                  <a:pt x="9545570" y="-17843"/>
                  <a:pt x="9694469" y="0"/>
                </a:cubicBezTo>
                <a:cubicBezTo>
                  <a:pt x="9843368" y="17843"/>
                  <a:pt x="10162477" y="-1217"/>
                  <a:pt x="10424160" y="0"/>
                </a:cubicBezTo>
                <a:cubicBezTo>
                  <a:pt x="10424498" y="7640"/>
                  <a:pt x="10423710" y="11289"/>
                  <a:pt x="10424160" y="18288"/>
                </a:cubicBezTo>
                <a:cubicBezTo>
                  <a:pt x="10184680" y="20716"/>
                  <a:pt x="10034768" y="-9357"/>
                  <a:pt x="9729216" y="18288"/>
                </a:cubicBezTo>
                <a:cubicBezTo>
                  <a:pt x="9423664" y="45933"/>
                  <a:pt x="9309220" y="36372"/>
                  <a:pt x="8930030" y="18288"/>
                </a:cubicBezTo>
                <a:cubicBezTo>
                  <a:pt x="8550840" y="204"/>
                  <a:pt x="8513376" y="34707"/>
                  <a:pt x="8130845" y="18288"/>
                </a:cubicBezTo>
                <a:cubicBezTo>
                  <a:pt x="7748315" y="1869"/>
                  <a:pt x="7864674" y="19659"/>
                  <a:pt x="7644384" y="18288"/>
                </a:cubicBezTo>
                <a:cubicBezTo>
                  <a:pt x="7424094" y="16917"/>
                  <a:pt x="6947001" y="55680"/>
                  <a:pt x="6740957" y="18288"/>
                </a:cubicBezTo>
                <a:cubicBezTo>
                  <a:pt x="6534913" y="-19104"/>
                  <a:pt x="6313809" y="33391"/>
                  <a:pt x="6046013" y="18288"/>
                </a:cubicBezTo>
                <a:cubicBezTo>
                  <a:pt x="5778217" y="3185"/>
                  <a:pt x="5786775" y="1439"/>
                  <a:pt x="5663794" y="18288"/>
                </a:cubicBezTo>
                <a:cubicBezTo>
                  <a:pt x="5540813" y="35137"/>
                  <a:pt x="5204724" y="25434"/>
                  <a:pt x="4968850" y="18288"/>
                </a:cubicBezTo>
                <a:cubicBezTo>
                  <a:pt x="4732976" y="11142"/>
                  <a:pt x="4559928" y="34568"/>
                  <a:pt x="4378147" y="18288"/>
                </a:cubicBezTo>
                <a:cubicBezTo>
                  <a:pt x="4196366" y="2008"/>
                  <a:pt x="3992200" y="35409"/>
                  <a:pt x="3787445" y="18288"/>
                </a:cubicBezTo>
                <a:cubicBezTo>
                  <a:pt x="3582690" y="1167"/>
                  <a:pt x="3488876" y="-7583"/>
                  <a:pt x="3196742" y="18288"/>
                </a:cubicBezTo>
                <a:cubicBezTo>
                  <a:pt x="2904608" y="44159"/>
                  <a:pt x="2729828" y="45906"/>
                  <a:pt x="2606040" y="18288"/>
                </a:cubicBezTo>
                <a:cubicBezTo>
                  <a:pt x="2482252" y="-9330"/>
                  <a:pt x="2000672" y="-5498"/>
                  <a:pt x="1806854" y="18288"/>
                </a:cubicBezTo>
                <a:cubicBezTo>
                  <a:pt x="1613036" y="42074"/>
                  <a:pt x="1310933" y="-4240"/>
                  <a:pt x="1111910" y="18288"/>
                </a:cubicBezTo>
                <a:cubicBezTo>
                  <a:pt x="912887" y="40816"/>
                  <a:pt x="891560" y="1701"/>
                  <a:pt x="729691" y="18288"/>
                </a:cubicBezTo>
                <a:cubicBezTo>
                  <a:pt x="567822" y="34875"/>
                  <a:pt x="203025" y="34462"/>
                  <a:pt x="0" y="18288"/>
                </a:cubicBezTo>
                <a:cubicBezTo>
                  <a:pt x="-82" y="11708"/>
                  <a:pt x="-178" y="8956"/>
                  <a:pt x="0" y="0"/>
                </a:cubicBezTo>
                <a:close/>
              </a:path>
              <a:path w="10424160" h="18288" stroke="0" extrusionOk="0">
                <a:moveTo>
                  <a:pt x="0" y="0"/>
                </a:moveTo>
                <a:cubicBezTo>
                  <a:pt x="119910" y="17195"/>
                  <a:pt x="345032" y="1652"/>
                  <a:pt x="590702" y="0"/>
                </a:cubicBezTo>
                <a:cubicBezTo>
                  <a:pt x="836372" y="-1652"/>
                  <a:pt x="830717" y="-10944"/>
                  <a:pt x="972922" y="0"/>
                </a:cubicBezTo>
                <a:cubicBezTo>
                  <a:pt x="1115127" y="10944"/>
                  <a:pt x="1638708" y="17269"/>
                  <a:pt x="1876349" y="0"/>
                </a:cubicBezTo>
                <a:cubicBezTo>
                  <a:pt x="2113990" y="-17269"/>
                  <a:pt x="2263529" y="27642"/>
                  <a:pt x="2467051" y="0"/>
                </a:cubicBezTo>
                <a:cubicBezTo>
                  <a:pt x="2670573" y="-27642"/>
                  <a:pt x="2867743" y="-1552"/>
                  <a:pt x="3057754" y="0"/>
                </a:cubicBezTo>
                <a:cubicBezTo>
                  <a:pt x="3247765" y="1552"/>
                  <a:pt x="3729099" y="45169"/>
                  <a:pt x="3961181" y="0"/>
                </a:cubicBezTo>
                <a:cubicBezTo>
                  <a:pt x="4193263" y="-45169"/>
                  <a:pt x="4313735" y="4067"/>
                  <a:pt x="4447642" y="0"/>
                </a:cubicBezTo>
                <a:cubicBezTo>
                  <a:pt x="4581549" y="-4067"/>
                  <a:pt x="5123626" y="11867"/>
                  <a:pt x="5351069" y="0"/>
                </a:cubicBezTo>
                <a:cubicBezTo>
                  <a:pt x="5578512" y="-11867"/>
                  <a:pt x="6044105" y="-19983"/>
                  <a:pt x="6254496" y="0"/>
                </a:cubicBezTo>
                <a:cubicBezTo>
                  <a:pt x="6464887" y="19983"/>
                  <a:pt x="6664731" y="4232"/>
                  <a:pt x="6949440" y="0"/>
                </a:cubicBezTo>
                <a:cubicBezTo>
                  <a:pt x="7234149" y="-4232"/>
                  <a:pt x="7497205" y="28731"/>
                  <a:pt x="7852867" y="0"/>
                </a:cubicBezTo>
                <a:cubicBezTo>
                  <a:pt x="8208529" y="-28731"/>
                  <a:pt x="8287556" y="2616"/>
                  <a:pt x="8443570" y="0"/>
                </a:cubicBezTo>
                <a:cubicBezTo>
                  <a:pt x="8599584" y="-2616"/>
                  <a:pt x="8871283" y="-14113"/>
                  <a:pt x="9034272" y="0"/>
                </a:cubicBezTo>
                <a:cubicBezTo>
                  <a:pt x="9197261" y="14113"/>
                  <a:pt x="9604978" y="-35623"/>
                  <a:pt x="9833458" y="0"/>
                </a:cubicBezTo>
                <a:cubicBezTo>
                  <a:pt x="10061938" y="35623"/>
                  <a:pt x="10231944" y="-8194"/>
                  <a:pt x="10424160" y="0"/>
                </a:cubicBezTo>
                <a:cubicBezTo>
                  <a:pt x="10424285" y="4395"/>
                  <a:pt x="10424085" y="9776"/>
                  <a:pt x="10424160" y="18288"/>
                </a:cubicBezTo>
                <a:cubicBezTo>
                  <a:pt x="10058736" y="-5772"/>
                  <a:pt x="9942989" y="-18764"/>
                  <a:pt x="9624974" y="18288"/>
                </a:cubicBezTo>
                <a:cubicBezTo>
                  <a:pt x="9306959" y="55340"/>
                  <a:pt x="9229263" y="24995"/>
                  <a:pt x="8930030" y="18288"/>
                </a:cubicBezTo>
                <a:cubicBezTo>
                  <a:pt x="8630797" y="11581"/>
                  <a:pt x="8647263" y="10931"/>
                  <a:pt x="8547811" y="18288"/>
                </a:cubicBezTo>
                <a:cubicBezTo>
                  <a:pt x="8448359" y="25645"/>
                  <a:pt x="8173221" y="219"/>
                  <a:pt x="8061350" y="18288"/>
                </a:cubicBezTo>
                <a:cubicBezTo>
                  <a:pt x="7949479" y="36357"/>
                  <a:pt x="7437002" y="17516"/>
                  <a:pt x="7157923" y="18288"/>
                </a:cubicBezTo>
                <a:cubicBezTo>
                  <a:pt x="6878844" y="19060"/>
                  <a:pt x="6610241" y="8864"/>
                  <a:pt x="6462979" y="18288"/>
                </a:cubicBezTo>
                <a:cubicBezTo>
                  <a:pt x="6315717" y="27712"/>
                  <a:pt x="6124879" y="4989"/>
                  <a:pt x="5976518" y="18288"/>
                </a:cubicBezTo>
                <a:cubicBezTo>
                  <a:pt x="5828157" y="31587"/>
                  <a:pt x="5566880" y="7112"/>
                  <a:pt x="5281574" y="18288"/>
                </a:cubicBezTo>
                <a:cubicBezTo>
                  <a:pt x="4996268" y="29464"/>
                  <a:pt x="5085614" y="20493"/>
                  <a:pt x="4899355" y="18288"/>
                </a:cubicBezTo>
                <a:cubicBezTo>
                  <a:pt x="4713096" y="16083"/>
                  <a:pt x="4606138" y="34359"/>
                  <a:pt x="4517136" y="18288"/>
                </a:cubicBezTo>
                <a:cubicBezTo>
                  <a:pt x="4428134" y="2217"/>
                  <a:pt x="4125335" y="52414"/>
                  <a:pt x="3822192" y="18288"/>
                </a:cubicBezTo>
                <a:cubicBezTo>
                  <a:pt x="3519049" y="-15838"/>
                  <a:pt x="3453132" y="3859"/>
                  <a:pt x="3335731" y="18288"/>
                </a:cubicBezTo>
                <a:cubicBezTo>
                  <a:pt x="3218330" y="32717"/>
                  <a:pt x="2718749" y="-13936"/>
                  <a:pt x="2536546" y="18288"/>
                </a:cubicBezTo>
                <a:cubicBezTo>
                  <a:pt x="2354343" y="50512"/>
                  <a:pt x="2190669" y="3238"/>
                  <a:pt x="2050085" y="18288"/>
                </a:cubicBezTo>
                <a:cubicBezTo>
                  <a:pt x="1909501" y="33338"/>
                  <a:pt x="1520975" y="3062"/>
                  <a:pt x="1250899" y="18288"/>
                </a:cubicBezTo>
                <a:cubicBezTo>
                  <a:pt x="980823" y="33514"/>
                  <a:pt x="992936" y="28036"/>
                  <a:pt x="868680" y="18288"/>
                </a:cubicBezTo>
                <a:cubicBezTo>
                  <a:pt x="744424" y="8540"/>
                  <a:pt x="230364" y="33365"/>
                  <a:pt x="0" y="18288"/>
                </a:cubicBezTo>
                <a:cubicBezTo>
                  <a:pt x="-504" y="12101"/>
                  <a:pt x="-591" y="771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Sisällön paikkamerkki 2">
            <a:extLst>
              <a:ext uri="{FF2B5EF4-FFF2-40B4-BE49-F238E27FC236}">
                <a16:creationId xmlns:a16="http://schemas.microsoft.com/office/drawing/2014/main" id="{FDD1FD69-FC84-0B89-B253-1ECFE2B5F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387941"/>
              </p:ext>
            </p:extLst>
          </p:nvPr>
        </p:nvGraphicFramePr>
        <p:xfrm>
          <a:off x="838200" y="2228087"/>
          <a:ext cx="10515600" cy="3948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875835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FEEBBAFB-99B5-3DE1-25FB-2939B66C2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5000">
                <a:ea typeface="+mj-lt"/>
                <a:cs typeface="+mj-lt"/>
              </a:rPr>
              <a:t>Design clear and concise assessments</a:t>
            </a:r>
            <a:endParaRPr lang="fi-FI" sz="50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22BE771-D8A1-D3FD-B710-11F7C960AA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200">
                <a:ea typeface="Calibri"/>
                <a:cs typeface="Calibri"/>
              </a:rPr>
              <a:t>Keep the instructions clear and easy to understand.</a:t>
            </a:r>
          </a:p>
          <a:p>
            <a:r>
              <a:rPr lang="fi-FI" sz="2200">
                <a:ea typeface="Calibri"/>
                <a:cs typeface="Calibri"/>
              </a:rPr>
              <a:t>Use clear and concise language.</a:t>
            </a:r>
            <a:endParaRPr lang="fi-FI" sz="2200"/>
          </a:p>
          <a:p>
            <a:r>
              <a:rPr lang="fi-FI" sz="2200">
                <a:ea typeface="Calibri"/>
                <a:cs typeface="Calibri"/>
              </a:rPr>
              <a:t>Avoid using jargon or technical terms.</a:t>
            </a:r>
            <a:endParaRPr lang="fi-FI" sz="2200"/>
          </a:p>
          <a:p>
            <a:r>
              <a:rPr lang="fi-FI" sz="2200">
                <a:ea typeface="Calibri"/>
                <a:cs typeface="Calibri"/>
              </a:rPr>
              <a:t>Use visuals to help students understand the assessment.</a:t>
            </a:r>
          </a:p>
          <a:p>
            <a:endParaRPr lang="fi-FI" sz="2200">
              <a:ea typeface="Calibri"/>
              <a:cs typeface="Calibri"/>
            </a:endParaRPr>
          </a:p>
          <a:p>
            <a:endParaRPr lang="fi-FI" sz="22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fi-FI" sz="2200" b="1">
                <a:ea typeface="+mn-lt"/>
                <a:cs typeface="+mn-lt"/>
              </a:rPr>
              <a:t>The design of your digital assessment can have a significant impact on student performance!</a:t>
            </a:r>
            <a:endParaRPr lang="fi-FI" sz="22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432482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C4FD13F1-53A0-D5E0-1A31-F7E723B60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5400">
                <a:ea typeface="+mj-lt"/>
                <a:cs typeface="+mj-lt"/>
              </a:rPr>
              <a:t>Provide timely and constructive feedback</a:t>
            </a:r>
            <a:endParaRPr lang="fi-FI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B45532-B7F8-BB69-AFD6-FBD1C9BDF8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200">
                <a:ea typeface="Calibri"/>
                <a:cs typeface="Calibri"/>
              </a:rPr>
              <a:t>Give students feedback as soon as possible.</a:t>
            </a:r>
          </a:p>
          <a:p>
            <a:r>
              <a:rPr lang="fi-FI" sz="2200">
                <a:ea typeface="Calibri"/>
                <a:cs typeface="Calibri"/>
              </a:rPr>
              <a:t>Provide specific and actionable feedback.</a:t>
            </a:r>
            <a:endParaRPr lang="fi-FI" sz="2200"/>
          </a:p>
          <a:p>
            <a:r>
              <a:rPr lang="fi-FI" sz="2200">
                <a:ea typeface="Calibri"/>
                <a:cs typeface="Calibri"/>
              </a:rPr>
              <a:t>Help students understand how they can improve.</a:t>
            </a:r>
            <a:endParaRPr lang="fi-FI" sz="2200"/>
          </a:p>
          <a:p>
            <a:r>
              <a:rPr lang="fi-FI" sz="2200">
                <a:ea typeface="Calibri"/>
                <a:cs typeface="Calibri"/>
              </a:rPr>
              <a:t>Encourage students to ask questions.</a:t>
            </a:r>
          </a:p>
          <a:p>
            <a:endParaRPr lang="fi-FI" sz="2200">
              <a:ea typeface="Calibri"/>
              <a:cs typeface="Calibri"/>
            </a:endParaRPr>
          </a:p>
          <a:p>
            <a:pPr marL="0" indent="0">
              <a:buNone/>
            </a:pPr>
            <a:r>
              <a:rPr lang="fi-FI" sz="2200" b="1">
                <a:ea typeface="+mn-lt"/>
                <a:cs typeface="+mn-lt"/>
              </a:rPr>
              <a:t>Feedback is one of the most important aspects of assessment!</a:t>
            </a:r>
            <a:endParaRPr lang="fi-FI" sz="22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89634950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777A147A-9ED8-46B4-8660-1B3C2AA880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5C80C26-7153-BA9B-8F19-437810D9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548640"/>
            <a:ext cx="3600860" cy="5431536"/>
          </a:xfrm>
        </p:spPr>
        <p:txBody>
          <a:bodyPr>
            <a:normAutofit/>
          </a:bodyPr>
          <a:lstStyle/>
          <a:p>
            <a:r>
              <a:rPr lang="fi-FI" sz="5400">
                <a:ea typeface="+mj-lt"/>
                <a:cs typeface="+mj-lt"/>
              </a:rPr>
              <a:t>Use data to inform instruction</a:t>
            </a:r>
            <a:endParaRPr lang="fi-FI" sz="5400"/>
          </a:p>
        </p:txBody>
      </p:sp>
      <p:sp>
        <p:nvSpPr>
          <p:cNvPr id="10" name="sketch line">
            <a:extLst>
              <a:ext uri="{FF2B5EF4-FFF2-40B4-BE49-F238E27FC236}">
                <a16:creationId xmlns:a16="http://schemas.microsoft.com/office/drawing/2014/main" id="{5D6C15A0-C087-4593-8414-2B4EC1CD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543983" y="3258715"/>
            <a:ext cx="4480560" cy="18288"/>
          </a:xfrm>
          <a:custGeom>
            <a:avLst/>
            <a:gdLst>
              <a:gd name="connsiteX0" fmla="*/ 0 w 4480560"/>
              <a:gd name="connsiteY0" fmla="*/ 0 h 18288"/>
              <a:gd name="connsiteX1" fmla="*/ 595274 w 4480560"/>
              <a:gd name="connsiteY1" fmla="*/ 0 h 18288"/>
              <a:gd name="connsiteX2" fmla="*/ 1100938 w 4480560"/>
              <a:gd name="connsiteY2" fmla="*/ 0 h 18288"/>
              <a:gd name="connsiteX3" fmla="*/ 1651406 w 4480560"/>
              <a:gd name="connsiteY3" fmla="*/ 0 h 18288"/>
              <a:gd name="connsiteX4" fmla="*/ 2336292 w 4480560"/>
              <a:gd name="connsiteY4" fmla="*/ 0 h 18288"/>
              <a:gd name="connsiteX5" fmla="*/ 2931566 w 4480560"/>
              <a:gd name="connsiteY5" fmla="*/ 0 h 18288"/>
              <a:gd name="connsiteX6" fmla="*/ 3482035 w 4480560"/>
              <a:gd name="connsiteY6" fmla="*/ 0 h 18288"/>
              <a:gd name="connsiteX7" fmla="*/ 4480560 w 4480560"/>
              <a:gd name="connsiteY7" fmla="*/ 0 h 18288"/>
              <a:gd name="connsiteX8" fmla="*/ 4480560 w 4480560"/>
              <a:gd name="connsiteY8" fmla="*/ 18288 h 18288"/>
              <a:gd name="connsiteX9" fmla="*/ 3840480 w 4480560"/>
              <a:gd name="connsiteY9" fmla="*/ 18288 h 18288"/>
              <a:gd name="connsiteX10" fmla="*/ 3290011 w 4480560"/>
              <a:gd name="connsiteY10" fmla="*/ 18288 h 18288"/>
              <a:gd name="connsiteX11" fmla="*/ 2560320 w 4480560"/>
              <a:gd name="connsiteY11" fmla="*/ 18288 h 18288"/>
              <a:gd name="connsiteX12" fmla="*/ 1965046 w 4480560"/>
              <a:gd name="connsiteY12" fmla="*/ 18288 h 18288"/>
              <a:gd name="connsiteX13" fmla="*/ 1459382 w 4480560"/>
              <a:gd name="connsiteY13" fmla="*/ 18288 h 18288"/>
              <a:gd name="connsiteX14" fmla="*/ 774497 w 4480560"/>
              <a:gd name="connsiteY14" fmla="*/ 18288 h 18288"/>
              <a:gd name="connsiteX15" fmla="*/ 0 w 4480560"/>
              <a:gd name="connsiteY15" fmla="*/ 18288 h 18288"/>
              <a:gd name="connsiteX16" fmla="*/ 0 w 4480560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18288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80958" y="7429"/>
                  <a:pt x="4480540" y="10822"/>
                  <a:pt x="4480560" y="18288"/>
                </a:cubicBezTo>
                <a:cubicBezTo>
                  <a:pt x="4314132" y="14924"/>
                  <a:pt x="4028383" y="36632"/>
                  <a:pt x="3840480" y="18288"/>
                </a:cubicBezTo>
                <a:cubicBezTo>
                  <a:pt x="3652577" y="-56"/>
                  <a:pt x="3547615" y="2848"/>
                  <a:pt x="3290011" y="18288"/>
                </a:cubicBezTo>
                <a:cubicBezTo>
                  <a:pt x="3032407" y="33728"/>
                  <a:pt x="2830268" y="8719"/>
                  <a:pt x="2560320" y="18288"/>
                </a:cubicBezTo>
                <a:cubicBezTo>
                  <a:pt x="2290372" y="27857"/>
                  <a:pt x="2147422" y="6728"/>
                  <a:pt x="1965046" y="18288"/>
                </a:cubicBezTo>
                <a:cubicBezTo>
                  <a:pt x="1782670" y="29848"/>
                  <a:pt x="1689791" y="40680"/>
                  <a:pt x="1459382" y="18288"/>
                </a:cubicBezTo>
                <a:cubicBezTo>
                  <a:pt x="1228973" y="-4104"/>
                  <a:pt x="915486" y="36501"/>
                  <a:pt x="774497" y="18288"/>
                </a:cubicBezTo>
                <a:cubicBezTo>
                  <a:pt x="633508" y="75"/>
                  <a:pt x="361442" y="-11107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480560" h="18288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79674" y="5429"/>
                  <a:pt x="4481381" y="14046"/>
                  <a:pt x="4480560" y="18288"/>
                </a:cubicBezTo>
                <a:cubicBezTo>
                  <a:pt x="4279652" y="-6850"/>
                  <a:pt x="4200762" y="41566"/>
                  <a:pt x="3930091" y="18288"/>
                </a:cubicBezTo>
                <a:cubicBezTo>
                  <a:pt x="3659420" y="-4990"/>
                  <a:pt x="3456052" y="22294"/>
                  <a:pt x="3290011" y="18288"/>
                </a:cubicBezTo>
                <a:cubicBezTo>
                  <a:pt x="3123970" y="14282"/>
                  <a:pt x="2882392" y="32818"/>
                  <a:pt x="2649931" y="18288"/>
                </a:cubicBezTo>
                <a:cubicBezTo>
                  <a:pt x="2417470" y="3758"/>
                  <a:pt x="2238426" y="7337"/>
                  <a:pt x="2054657" y="18288"/>
                </a:cubicBezTo>
                <a:cubicBezTo>
                  <a:pt x="1870888" y="29239"/>
                  <a:pt x="1566368" y="45040"/>
                  <a:pt x="1324966" y="18288"/>
                </a:cubicBezTo>
                <a:cubicBezTo>
                  <a:pt x="1083564" y="-8464"/>
                  <a:pt x="787410" y="10946"/>
                  <a:pt x="595274" y="18288"/>
                </a:cubicBezTo>
                <a:cubicBezTo>
                  <a:pt x="403138" y="25630"/>
                  <a:pt x="169622" y="10499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77329E0-83FC-DC61-7A37-A485AE133E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6418" y="552091"/>
            <a:ext cx="6224335" cy="543153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z="2200">
                <a:ea typeface="Calibri"/>
                <a:cs typeface="Calibri"/>
              </a:rPr>
              <a:t>Collect data from your digital assessments.</a:t>
            </a:r>
          </a:p>
          <a:p>
            <a:r>
              <a:rPr lang="fi-FI" sz="2200">
                <a:ea typeface="Calibri"/>
                <a:cs typeface="Calibri"/>
              </a:rPr>
              <a:t>Analyze the data to identify patterns and trends.</a:t>
            </a:r>
            <a:endParaRPr lang="fi-FI" sz="2200"/>
          </a:p>
          <a:p>
            <a:r>
              <a:rPr lang="fi-FI" sz="2200">
                <a:ea typeface="Calibri"/>
                <a:cs typeface="Calibri"/>
              </a:rPr>
              <a:t>Use the data to inform your instruction.</a:t>
            </a:r>
            <a:endParaRPr lang="fi-FI" sz="2200"/>
          </a:p>
          <a:p>
            <a:r>
              <a:rPr lang="fi-FI" sz="2200">
                <a:ea typeface="Calibri"/>
                <a:cs typeface="Calibri"/>
              </a:rPr>
              <a:t>Make adjustments to your teaching based on the data.</a:t>
            </a:r>
            <a:endParaRPr lang="fi-FI" sz="2200"/>
          </a:p>
          <a:p>
            <a:pPr marL="0" indent="0">
              <a:buNone/>
            </a:pPr>
            <a:endParaRPr lang="fi-FI" sz="220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61523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C05CBC3C-2E5A-4839-8B9B-2E5A6ADF0F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DB5B423A-57CC-4C58-AA26-8E2E862B03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5217023" cy="3994777"/>
          </a:xfrm>
          <a:custGeom>
            <a:avLst/>
            <a:gdLst>
              <a:gd name="connsiteX0" fmla="*/ 1945461 w 5217023"/>
              <a:gd name="connsiteY0" fmla="*/ 3787398 h 3994777"/>
              <a:gd name="connsiteX1" fmla="*/ 1942113 w 5217023"/>
              <a:gd name="connsiteY1" fmla="*/ 3790053 h 3994777"/>
              <a:gd name="connsiteX2" fmla="*/ 1946982 w 5217023"/>
              <a:gd name="connsiteY2" fmla="*/ 3787990 h 3994777"/>
              <a:gd name="connsiteX3" fmla="*/ 1945461 w 5217023"/>
              <a:gd name="connsiteY3" fmla="*/ 3787398 h 3994777"/>
              <a:gd name="connsiteX4" fmla="*/ 0 w 5217023"/>
              <a:gd name="connsiteY4" fmla="*/ 0 h 3994777"/>
              <a:gd name="connsiteX5" fmla="*/ 5030958 w 5217023"/>
              <a:gd name="connsiteY5" fmla="*/ 0 h 3994777"/>
              <a:gd name="connsiteX6" fmla="*/ 5046198 w 5217023"/>
              <a:gd name="connsiteY6" fmla="*/ 153449 h 3994777"/>
              <a:gd name="connsiteX7" fmla="*/ 5055729 w 5217023"/>
              <a:gd name="connsiteY7" fmla="*/ 415828 h 3994777"/>
              <a:gd name="connsiteX8" fmla="*/ 4735242 w 5217023"/>
              <a:gd name="connsiteY8" fmla="*/ 1867130 h 3994777"/>
              <a:gd name="connsiteX9" fmla="*/ 3907395 w 5217023"/>
              <a:gd name="connsiteY9" fmla="*/ 2938441 h 3994777"/>
              <a:gd name="connsiteX10" fmla="*/ 3946497 w 5217023"/>
              <a:gd name="connsiteY10" fmla="*/ 2908567 h 3994777"/>
              <a:gd name="connsiteX11" fmla="*/ 4585421 w 5217023"/>
              <a:gd name="connsiteY11" fmla="*/ 2188401 h 3994777"/>
              <a:gd name="connsiteX12" fmla="*/ 5142585 w 5217023"/>
              <a:gd name="connsiteY12" fmla="*/ 276891 h 3994777"/>
              <a:gd name="connsiteX13" fmla="*/ 5121833 w 5217023"/>
              <a:gd name="connsiteY13" fmla="*/ 30208 h 3994777"/>
              <a:gd name="connsiteX14" fmla="*/ 5116229 w 5217023"/>
              <a:gd name="connsiteY14" fmla="*/ 0 h 3994777"/>
              <a:gd name="connsiteX15" fmla="*/ 5184724 w 5217023"/>
              <a:gd name="connsiteY15" fmla="*/ 0 h 3994777"/>
              <a:gd name="connsiteX16" fmla="*/ 5196265 w 5217023"/>
              <a:gd name="connsiteY16" fmla="*/ 66113 h 3994777"/>
              <a:gd name="connsiteX17" fmla="*/ 5058603 w 5217023"/>
              <a:gd name="connsiteY17" fmla="*/ 1368242 h 3994777"/>
              <a:gd name="connsiteX18" fmla="*/ 4096624 w 5217023"/>
              <a:gd name="connsiteY18" fmla="*/ 2870829 h 3994777"/>
              <a:gd name="connsiteX19" fmla="*/ 3833203 w 5217023"/>
              <a:gd name="connsiteY19" fmla="*/ 3092190 h 3994777"/>
              <a:gd name="connsiteX20" fmla="*/ 3536509 w 5217023"/>
              <a:gd name="connsiteY20" fmla="*/ 3297128 h 3994777"/>
              <a:gd name="connsiteX21" fmla="*/ 3148966 w 5217023"/>
              <a:gd name="connsiteY21" fmla="*/ 3485478 h 3994777"/>
              <a:gd name="connsiteX22" fmla="*/ 1860557 w 5217023"/>
              <a:gd name="connsiteY22" fmla="*/ 3880910 h 3994777"/>
              <a:gd name="connsiteX23" fmla="*/ 573715 w 5217023"/>
              <a:gd name="connsiteY23" fmla="*/ 3983764 h 3994777"/>
              <a:gd name="connsiteX24" fmla="*/ 108410 w 5217023"/>
              <a:gd name="connsiteY24" fmla="*/ 3908816 h 3994777"/>
              <a:gd name="connsiteX25" fmla="*/ 0 w 5217023"/>
              <a:gd name="connsiteY25" fmla="*/ 3876793 h 3994777"/>
              <a:gd name="connsiteX26" fmla="*/ 0 w 5217023"/>
              <a:gd name="connsiteY26" fmla="*/ 3802912 h 3994777"/>
              <a:gd name="connsiteX27" fmla="*/ 36975 w 5217023"/>
              <a:gd name="connsiteY27" fmla="*/ 3815954 h 3994777"/>
              <a:gd name="connsiteX28" fmla="*/ 561628 w 5217023"/>
              <a:gd name="connsiteY28" fmla="*/ 3912655 h 3994777"/>
              <a:gd name="connsiteX29" fmla="*/ 1683086 w 5217023"/>
              <a:gd name="connsiteY29" fmla="*/ 3844334 h 3994777"/>
              <a:gd name="connsiteX30" fmla="*/ 1806023 w 5217023"/>
              <a:gd name="connsiteY30" fmla="*/ 3820992 h 3994777"/>
              <a:gd name="connsiteX31" fmla="*/ 1921817 w 5217023"/>
              <a:gd name="connsiteY31" fmla="*/ 3795747 h 3994777"/>
              <a:gd name="connsiteX32" fmla="*/ 1243689 w 5217023"/>
              <a:gd name="connsiteY32" fmla="*/ 3846539 h 3994777"/>
              <a:gd name="connsiteX33" fmla="*/ 62875 w 5217023"/>
              <a:gd name="connsiteY33" fmla="*/ 3668143 h 3994777"/>
              <a:gd name="connsiteX34" fmla="*/ 0 w 5217023"/>
              <a:gd name="connsiteY34" fmla="*/ 3644185 h 39947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5217023" h="3994777">
                <a:moveTo>
                  <a:pt x="1945461" y="3787398"/>
                </a:moveTo>
                <a:lnTo>
                  <a:pt x="1942113" y="3790053"/>
                </a:lnTo>
                <a:lnTo>
                  <a:pt x="1946982" y="3787990"/>
                </a:lnTo>
                <a:cubicBezTo>
                  <a:pt x="1946982" y="3787990"/>
                  <a:pt x="1946379" y="3787019"/>
                  <a:pt x="1945461" y="3787398"/>
                </a:cubicBezTo>
                <a:close/>
                <a:moveTo>
                  <a:pt x="0" y="0"/>
                </a:moveTo>
                <a:lnTo>
                  <a:pt x="5030958" y="0"/>
                </a:lnTo>
                <a:lnTo>
                  <a:pt x="5046198" y="153449"/>
                </a:lnTo>
                <a:cubicBezTo>
                  <a:pt x="5052189" y="240558"/>
                  <a:pt x="5055458" y="328007"/>
                  <a:pt x="5055729" y="415828"/>
                </a:cubicBezTo>
                <a:cubicBezTo>
                  <a:pt x="5057604" y="923672"/>
                  <a:pt x="4959210" y="1409054"/>
                  <a:pt x="4735242" y="1867130"/>
                </a:cubicBezTo>
                <a:cubicBezTo>
                  <a:pt x="4533284" y="2280198"/>
                  <a:pt x="4248921" y="2629330"/>
                  <a:pt x="3907395" y="2938441"/>
                </a:cubicBezTo>
                <a:cubicBezTo>
                  <a:pt x="3922498" y="2931535"/>
                  <a:pt x="3935859" y="2921330"/>
                  <a:pt x="3946497" y="2908567"/>
                </a:cubicBezTo>
                <a:cubicBezTo>
                  <a:pt x="4193494" y="2700987"/>
                  <a:pt x="4408756" y="2458364"/>
                  <a:pt x="4585421" y="2188401"/>
                </a:cubicBezTo>
                <a:cubicBezTo>
                  <a:pt x="4967641" y="1608533"/>
                  <a:pt x="5169304" y="975361"/>
                  <a:pt x="5142585" y="276891"/>
                </a:cubicBezTo>
                <a:cubicBezTo>
                  <a:pt x="5139764" y="194215"/>
                  <a:pt x="5132824" y="111888"/>
                  <a:pt x="5121833" y="30208"/>
                </a:cubicBezTo>
                <a:lnTo>
                  <a:pt x="5116229" y="0"/>
                </a:lnTo>
                <a:lnTo>
                  <a:pt x="5184724" y="0"/>
                </a:lnTo>
                <a:lnTo>
                  <a:pt x="5196265" y="66113"/>
                </a:lnTo>
                <a:cubicBezTo>
                  <a:pt x="5249921" y="496647"/>
                  <a:pt x="5197997" y="931171"/>
                  <a:pt x="5058603" y="1368242"/>
                </a:cubicBezTo>
                <a:cubicBezTo>
                  <a:pt x="4872414" y="1953929"/>
                  <a:pt x="4544298" y="2451351"/>
                  <a:pt x="4096624" y="2870829"/>
                </a:cubicBezTo>
                <a:cubicBezTo>
                  <a:pt x="4012832" y="2949426"/>
                  <a:pt x="3924415" y="3022439"/>
                  <a:pt x="3833203" y="3092190"/>
                </a:cubicBezTo>
                <a:cubicBezTo>
                  <a:pt x="3741992" y="3161943"/>
                  <a:pt x="3648667" y="3225510"/>
                  <a:pt x="3536509" y="3297128"/>
                </a:cubicBezTo>
                <a:cubicBezTo>
                  <a:pt x="3427215" y="3372735"/>
                  <a:pt x="3288598" y="3430233"/>
                  <a:pt x="3148966" y="3485478"/>
                </a:cubicBezTo>
                <a:cubicBezTo>
                  <a:pt x="2729930" y="3651299"/>
                  <a:pt x="2302194" y="3788890"/>
                  <a:pt x="1860557" y="3880910"/>
                </a:cubicBezTo>
                <a:cubicBezTo>
                  <a:pt x="1435974" y="3969444"/>
                  <a:pt x="1008052" y="4017957"/>
                  <a:pt x="573715" y="3983764"/>
                </a:cubicBezTo>
                <a:cubicBezTo>
                  <a:pt x="415134" y="3971300"/>
                  <a:pt x="259585" y="3947743"/>
                  <a:pt x="108410" y="3908816"/>
                </a:cubicBezTo>
                <a:lnTo>
                  <a:pt x="0" y="3876793"/>
                </a:lnTo>
                <a:lnTo>
                  <a:pt x="0" y="3802912"/>
                </a:lnTo>
                <a:lnTo>
                  <a:pt x="36975" y="3815954"/>
                </a:lnTo>
                <a:cubicBezTo>
                  <a:pt x="206404" y="3867475"/>
                  <a:pt x="382020" y="3897326"/>
                  <a:pt x="561628" y="3912655"/>
                </a:cubicBezTo>
                <a:cubicBezTo>
                  <a:pt x="938583" y="3944832"/>
                  <a:pt x="1311814" y="3910697"/>
                  <a:pt x="1683086" y="3844334"/>
                </a:cubicBezTo>
                <a:cubicBezTo>
                  <a:pt x="1724123" y="3837151"/>
                  <a:pt x="1765097" y="3829374"/>
                  <a:pt x="1806023" y="3820992"/>
                </a:cubicBezTo>
                <a:cubicBezTo>
                  <a:pt x="1844740" y="3813079"/>
                  <a:pt x="1883218" y="3804161"/>
                  <a:pt x="1921817" y="3795747"/>
                </a:cubicBezTo>
                <a:cubicBezTo>
                  <a:pt x="1697011" y="3826435"/>
                  <a:pt x="1470551" y="3843387"/>
                  <a:pt x="1243689" y="3846539"/>
                </a:cubicBezTo>
                <a:cubicBezTo>
                  <a:pt x="839058" y="3849054"/>
                  <a:pt x="443424" y="3800206"/>
                  <a:pt x="62875" y="3668143"/>
                </a:cubicBezTo>
                <a:lnTo>
                  <a:pt x="0" y="364418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D2017453-30FE-5FED-B972-1B3B5AA41F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73770"/>
            <a:ext cx="3220329" cy="2027227"/>
          </a:xfrm>
        </p:spPr>
        <p:txBody>
          <a:bodyPr anchor="t">
            <a:normAutofit/>
          </a:bodyPr>
          <a:lstStyle/>
          <a:p>
            <a:r>
              <a:rPr lang="fi-FI" sz="5400">
                <a:solidFill>
                  <a:srgbClr val="FFFFFF"/>
                </a:solidFill>
                <a:ea typeface="Calibri Light"/>
                <a:cs typeface="Calibri Light"/>
              </a:rPr>
              <a:t>Today's Agenda</a:t>
            </a:r>
            <a:endParaRPr lang="fi-FI" sz="5400">
              <a:solidFill>
                <a:srgbClr val="FFFFFF"/>
              </a:solidFill>
            </a:endParaRPr>
          </a:p>
        </p:txBody>
      </p:sp>
      <p:graphicFrame>
        <p:nvGraphicFramePr>
          <p:cNvPr id="22" name="Sisällön paikkamerkki 2">
            <a:extLst>
              <a:ext uri="{FF2B5EF4-FFF2-40B4-BE49-F238E27FC236}">
                <a16:creationId xmlns:a16="http://schemas.microsoft.com/office/drawing/2014/main" id="{015A816A-C346-8C3A-A799-3B70089DB3E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0194160"/>
              </p:ext>
            </p:extLst>
          </p:nvPr>
        </p:nvGraphicFramePr>
        <p:xfrm>
          <a:off x="5542672" y="541606"/>
          <a:ext cx="5811128" cy="56782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49887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71148-606A-5EA2-BED2-A68FC28D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Calibri Light"/>
                <a:cs typeface="Calibri Light"/>
              </a:rPr>
              <a:t>Examples</a:t>
            </a:r>
            <a:r>
              <a:rPr lang="fi-FI" dirty="0">
                <a:ea typeface="Calibri Light"/>
                <a:cs typeface="Calibri Light"/>
              </a:rPr>
              <a:t> on </a:t>
            </a:r>
            <a:r>
              <a:rPr lang="fi-FI" dirty="0" err="1">
                <a:ea typeface="Calibri Light"/>
                <a:cs typeface="Calibri Light"/>
              </a:rPr>
              <a:t>how</a:t>
            </a:r>
            <a:r>
              <a:rPr lang="fi-FI" dirty="0">
                <a:ea typeface="Calibri Light"/>
                <a:cs typeface="Calibri Light"/>
              </a:rPr>
              <a:t> to </a:t>
            </a:r>
            <a:r>
              <a:rPr lang="fi-FI" dirty="0" err="1">
                <a:ea typeface="Calibri Light"/>
                <a:cs typeface="Calibri Light"/>
              </a:rPr>
              <a:t>use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digital</a:t>
            </a:r>
            <a:r>
              <a:rPr lang="fi-FI" dirty="0">
                <a:ea typeface="Calibri Light"/>
                <a:cs typeface="Calibri Light"/>
              </a:rPr>
              <a:t> </a:t>
            </a:r>
            <a:r>
              <a:rPr lang="fi-FI" dirty="0" err="1">
                <a:ea typeface="Calibri Light"/>
                <a:cs typeface="Calibri Light"/>
              </a:rPr>
              <a:t>assessment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tools</a:t>
            </a:r>
            <a:endParaRPr lang="fi-FI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ED2C3-4ECB-E201-DAC9-3DDA1ED4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Exit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Tickets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:</a:t>
            </a:r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457200" indent="-457200"/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Exit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tickets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are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quick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and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easy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way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to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assess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student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understanding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at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the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end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of a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lesson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. </a:t>
            </a:r>
          </a:p>
          <a:p>
            <a:pPr marL="457200" indent="-457200"/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You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can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create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short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quiz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or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prompt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using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digital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tool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like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Google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Forms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or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Socrative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, and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have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students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complete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it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before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they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leave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the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classroom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. </a:t>
            </a:r>
            <a:endParaRPr lang="fi-FI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/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This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will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give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you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quick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snapshot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of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how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well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students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understood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the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material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and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identify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any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areas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where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they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may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need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additional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support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.</a:t>
            </a:r>
            <a:endParaRPr lang="fi-FI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37580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71148-606A-5EA2-BED2-A68FC28D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Calibri Light"/>
                <a:cs typeface="Calibri Light"/>
              </a:rPr>
              <a:t>Examples</a:t>
            </a:r>
            <a:r>
              <a:rPr lang="fi-FI" dirty="0">
                <a:ea typeface="Calibri Light"/>
                <a:cs typeface="Calibri Light"/>
              </a:rPr>
              <a:t> on </a:t>
            </a:r>
            <a:r>
              <a:rPr lang="fi-FI" dirty="0" err="1">
                <a:ea typeface="Calibri Light"/>
                <a:cs typeface="Calibri Light"/>
              </a:rPr>
              <a:t>how</a:t>
            </a:r>
            <a:r>
              <a:rPr lang="fi-FI" dirty="0">
                <a:ea typeface="Calibri Light"/>
                <a:cs typeface="Calibri Light"/>
              </a:rPr>
              <a:t> to </a:t>
            </a:r>
            <a:r>
              <a:rPr lang="fi-FI" dirty="0" err="1">
                <a:ea typeface="Calibri Light"/>
                <a:cs typeface="Calibri Light"/>
              </a:rPr>
              <a:t>use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digital</a:t>
            </a:r>
            <a:r>
              <a:rPr lang="fi-FI" dirty="0">
                <a:ea typeface="Calibri Light"/>
                <a:cs typeface="Calibri Light"/>
              </a:rPr>
              <a:t> </a:t>
            </a:r>
            <a:r>
              <a:rPr lang="fi-FI" dirty="0" err="1">
                <a:ea typeface="Calibri Light"/>
                <a:cs typeface="Calibri Light"/>
              </a:rPr>
              <a:t>assessment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tools</a:t>
            </a:r>
            <a:endParaRPr lang="fi-FI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ED2C3-4ECB-E201-DAC9-3DDA1ED4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/>
          </a:bodyPr>
          <a:lstStyle/>
          <a:p>
            <a:pPr marL="0" indent="0">
              <a:buNone/>
            </a:pPr>
            <a:r>
              <a:rPr lang="fi-FI" b="1" err="1">
                <a:solidFill>
                  <a:srgbClr val="000000"/>
                </a:solidFill>
                <a:ea typeface="+mn-lt"/>
                <a:cs typeface="+mn-lt"/>
              </a:rPr>
              <a:t>Quick</a:t>
            </a:r>
            <a:r>
              <a:rPr lang="fi-FI" b="1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b="1" err="1">
                <a:solidFill>
                  <a:srgbClr val="000000"/>
                </a:solidFill>
                <a:ea typeface="+mn-lt"/>
                <a:cs typeface="+mn-lt"/>
              </a:rPr>
              <a:t>Quizzes</a:t>
            </a:r>
            <a:r>
              <a:rPr lang="fi-FI" b="1">
                <a:solidFill>
                  <a:srgbClr val="000000"/>
                </a:solidFill>
                <a:ea typeface="+mn-lt"/>
                <a:cs typeface="+mn-lt"/>
              </a:rPr>
              <a:t>:</a:t>
            </a:r>
            <a:endParaRPr lang="fi-FI"/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457200" indent="-457200"/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Quick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quizzes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can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be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used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 to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assess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student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understanding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 of a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particular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concept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or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err="1">
                <a:solidFill>
                  <a:srgbClr val="000000"/>
                </a:solidFill>
                <a:ea typeface="+mn-lt"/>
                <a:cs typeface="+mn-lt"/>
              </a:rPr>
              <a:t>skill</a:t>
            </a:r>
            <a:r>
              <a:rPr lang="fi-FI">
                <a:solidFill>
                  <a:srgbClr val="000000"/>
                </a:solidFill>
                <a:ea typeface="+mn-lt"/>
                <a:cs typeface="+mn-lt"/>
              </a:rPr>
              <a:t>. </a:t>
            </a:r>
          </a:p>
          <a:p>
            <a:pPr marL="457200" indent="-457200"/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You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can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create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short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multiple-choice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or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open-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ended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quiz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using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digital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tool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like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Kahoot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!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or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Quizizz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, and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have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students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complete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it in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real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time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. </a:t>
            </a:r>
          </a:p>
          <a:p>
            <a:pPr marL="457200" indent="-457200"/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This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will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give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you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immediate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feedback on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how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well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students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are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understanding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the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material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and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allow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you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to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address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any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misconceptions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before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dirty="0" err="1">
                <a:solidFill>
                  <a:srgbClr val="000000"/>
                </a:solidFill>
                <a:ea typeface="+mn-lt"/>
                <a:cs typeface="+mn-lt"/>
              </a:rPr>
              <a:t>moving</a:t>
            </a:r>
            <a:r>
              <a:rPr lang="fi-FI" dirty="0">
                <a:solidFill>
                  <a:srgbClr val="000000"/>
                </a:solidFill>
                <a:ea typeface="+mn-lt"/>
                <a:cs typeface="+mn-lt"/>
              </a:rPr>
              <a:t> on.</a:t>
            </a:r>
            <a:br>
              <a:rPr lang="en-US" dirty="0"/>
            </a:b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941182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71148-606A-5EA2-BED2-A68FC28D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Calibri Light"/>
                <a:cs typeface="Calibri Light"/>
              </a:rPr>
              <a:t>Examples</a:t>
            </a:r>
            <a:r>
              <a:rPr lang="fi-FI" dirty="0">
                <a:ea typeface="Calibri Light"/>
                <a:cs typeface="Calibri Light"/>
              </a:rPr>
              <a:t> on </a:t>
            </a:r>
            <a:r>
              <a:rPr lang="fi-FI" dirty="0" err="1">
                <a:ea typeface="Calibri Light"/>
                <a:cs typeface="Calibri Light"/>
              </a:rPr>
              <a:t>how</a:t>
            </a:r>
            <a:r>
              <a:rPr lang="fi-FI" dirty="0">
                <a:ea typeface="Calibri Light"/>
                <a:cs typeface="Calibri Light"/>
              </a:rPr>
              <a:t> to </a:t>
            </a:r>
            <a:r>
              <a:rPr lang="fi-FI" dirty="0" err="1">
                <a:ea typeface="Calibri Light"/>
                <a:cs typeface="Calibri Light"/>
              </a:rPr>
              <a:t>use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digital</a:t>
            </a:r>
            <a:r>
              <a:rPr lang="fi-FI" dirty="0">
                <a:ea typeface="Calibri Light"/>
                <a:cs typeface="Calibri Light"/>
              </a:rPr>
              <a:t> </a:t>
            </a:r>
            <a:r>
              <a:rPr lang="fi-FI" dirty="0" err="1">
                <a:ea typeface="Calibri Light"/>
                <a:cs typeface="Calibri Light"/>
              </a:rPr>
              <a:t>assessment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tools</a:t>
            </a:r>
            <a:endParaRPr lang="fi-FI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ED2C3-4ECB-E201-DAC9-3DDA1ED4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r>
              <a:rPr lang="fi-FI" b="1">
                <a:solidFill>
                  <a:srgbClr val="000000"/>
                </a:solidFill>
                <a:ea typeface="+mn-lt"/>
                <a:cs typeface="+mn-lt"/>
              </a:rPr>
              <a:t>Interactive </a:t>
            </a:r>
            <a:r>
              <a:rPr lang="fi-FI" b="1" err="1">
                <a:solidFill>
                  <a:srgbClr val="000000"/>
                </a:solidFill>
                <a:ea typeface="+mn-lt"/>
                <a:cs typeface="+mn-lt"/>
              </a:rPr>
              <a:t>Polls</a:t>
            </a:r>
            <a:r>
              <a:rPr lang="fi-FI" b="1">
                <a:solidFill>
                  <a:srgbClr val="000000"/>
                </a:solidFill>
                <a:ea typeface="+mn-lt"/>
                <a:cs typeface="+mn-lt"/>
              </a:rPr>
              <a:t> and </a:t>
            </a:r>
            <a:r>
              <a:rPr lang="fi-FI" b="1" err="1">
                <a:solidFill>
                  <a:srgbClr val="000000"/>
                </a:solidFill>
                <a:ea typeface="+mn-lt"/>
                <a:cs typeface="+mn-lt"/>
              </a:rPr>
              <a:t>Surveys</a:t>
            </a:r>
            <a:r>
              <a:rPr lang="fi-FI" b="1">
                <a:solidFill>
                  <a:srgbClr val="000000"/>
                </a:solidFill>
                <a:ea typeface="+mn-lt"/>
                <a:cs typeface="+mn-lt"/>
              </a:rPr>
              <a:t>:</a:t>
            </a:r>
            <a:endParaRPr lang="fi-FI"/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457200" indent="-457200"/>
            <a:r>
              <a:rPr lang="en-US" dirty="0"/>
              <a:t>Interactive polls and surveys can be used to gauge student engagement and gather their opinions on a particular topic. </a:t>
            </a:r>
          </a:p>
          <a:p>
            <a:pPr marL="457200" indent="-457200"/>
            <a:r>
              <a:rPr lang="en-US" dirty="0"/>
              <a:t>You can create a poll or survey using a digital tool like </a:t>
            </a:r>
            <a:r>
              <a:rPr lang="en-US" err="1"/>
              <a:t>Mentimeter</a:t>
            </a:r>
            <a:r>
              <a:rPr lang="en-US" dirty="0"/>
              <a:t> or Poll Everywhere, and have students respond using their smartphones or tablets. </a:t>
            </a:r>
            <a:endParaRPr lang="en-US"/>
          </a:p>
          <a:p>
            <a:pPr marL="457200" indent="-457200"/>
            <a:r>
              <a:rPr lang="en-US" dirty="0"/>
              <a:t>This can be a fun and engaging way to get students involved in the lesson and gather valuable feedback.</a:t>
            </a:r>
            <a:br>
              <a:rPr lang="en-US" dirty="0"/>
            </a:br>
            <a:endParaRPr lang="en-US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2218436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71148-606A-5EA2-BED2-A68FC28D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Calibri Light"/>
                <a:cs typeface="Calibri Light"/>
              </a:rPr>
              <a:t>Examples</a:t>
            </a:r>
            <a:r>
              <a:rPr lang="fi-FI" dirty="0">
                <a:ea typeface="Calibri Light"/>
                <a:cs typeface="Calibri Light"/>
              </a:rPr>
              <a:t> on </a:t>
            </a:r>
            <a:r>
              <a:rPr lang="fi-FI" dirty="0" err="1">
                <a:ea typeface="Calibri Light"/>
                <a:cs typeface="Calibri Light"/>
              </a:rPr>
              <a:t>how</a:t>
            </a:r>
            <a:r>
              <a:rPr lang="fi-FI" dirty="0">
                <a:ea typeface="Calibri Light"/>
                <a:cs typeface="Calibri Light"/>
              </a:rPr>
              <a:t> to </a:t>
            </a:r>
            <a:r>
              <a:rPr lang="fi-FI" dirty="0" err="1">
                <a:ea typeface="Calibri Light"/>
                <a:cs typeface="Calibri Light"/>
              </a:rPr>
              <a:t>use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digital</a:t>
            </a:r>
            <a:r>
              <a:rPr lang="fi-FI" dirty="0">
                <a:ea typeface="Calibri Light"/>
                <a:cs typeface="Calibri Light"/>
              </a:rPr>
              <a:t> </a:t>
            </a:r>
            <a:r>
              <a:rPr lang="fi-FI" dirty="0" err="1">
                <a:ea typeface="Calibri Light"/>
                <a:cs typeface="Calibri Light"/>
              </a:rPr>
              <a:t>assessment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tools</a:t>
            </a:r>
            <a:endParaRPr lang="fi-FI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ED2C3-4ECB-E201-DAC9-3DDA1ED4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Peer </a:t>
            </a: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Review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 and Feedback: </a:t>
            </a:r>
            <a:endParaRPr lang="fi-FI" dirty="0"/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Peer review and feedback can be a valuable way to encourage students to think critically about their work and provide constructive feedback to their peers. 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You can use a digital tool like Google Classroom or Edmodo to create a discussion forum where students can post their work and provide feedback to each other.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7742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71148-606A-5EA2-BED2-A68FC28D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Calibri Light"/>
                <a:cs typeface="Calibri Light"/>
              </a:rPr>
              <a:t>Examples</a:t>
            </a:r>
            <a:r>
              <a:rPr lang="fi-FI" dirty="0">
                <a:ea typeface="Calibri Light"/>
                <a:cs typeface="Calibri Light"/>
              </a:rPr>
              <a:t> on </a:t>
            </a:r>
            <a:r>
              <a:rPr lang="fi-FI" dirty="0" err="1">
                <a:ea typeface="Calibri Light"/>
                <a:cs typeface="Calibri Light"/>
              </a:rPr>
              <a:t>how</a:t>
            </a:r>
            <a:r>
              <a:rPr lang="fi-FI" dirty="0">
                <a:ea typeface="Calibri Light"/>
                <a:cs typeface="Calibri Light"/>
              </a:rPr>
              <a:t> to </a:t>
            </a:r>
            <a:r>
              <a:rPr lang="fi-FI" dirty="0" err="1">
                <a:ea typeface="Calibri Light"/>
                <a:cs typeface="Calibri Light"/>
              </a:rPr>
              <a:t>use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digital</a:t>
            </a:r>
            <a:r>
              <a:rPr lang="fi-FI" dirty="0">
                <a:ea typeface="Calibri Light"/>
                <a:cs typeface="Calibri Light"/>
              </a:rPr>
              <a:t> </a:t>
            </a:r>
            <a:r>
              <a:rPr lang="fi-FI" dirty="0" err="1">
                <a:ea typeface="Calibri Light"/>
                <a:cs typeface="Calibri Light"/>
              </a:rPr>
              <a:t>assessment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tools</a:t>
            </a:r>
            <a:endParaRPr lang="fi-FI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ED2C3-4ECB-E201-DAC9-3DDA1ED4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Self-Assessment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Checklists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: </a:t>
            </a:r>
            <a:endParaRPr lang="fi-FI"/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Self-assessment checklists can help students to reflect on their own learning and identify areas where they need to improve. 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You can create a checklist using a digital tool like Google Docs or Microsoft Word, and have students rate themselves on their understanding of a particular concept or skill. </a:t>
            </a:r>
            <a:endParaRPr lang="en-US">
              <a:solidFill>
                <a:srgbClr val="000000"/>
              </a:solidFill>
              <a:ea typeface="+mn-lt"/>
              <a:cs typeface="+mn-lt"/>
            </a:endParaRP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This can be a valuable tool for promoting metacognition and self-directed learning.</a:t>
            </a: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1069744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71148-606A-5EA2-BED2-A68FC28D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Calibri Light"/>
                <a:cs typeface="Calibri Light"/>
              </a:rPr>
              <a:t>Examples</a:t>
            </a:r>
            <a:r>
              <a:rPr lang="fi-FI" dirty="0">
                <a:ea typeface="Calibri Light"/>
                <a:cs typeface="Calibri Light"/>
              </a:rPr>
              <a:t> on </a:t>
            </a:r>
            <a:r>
              <a:rPr lang="fi-FI" dirty="0" err="1">
                <a:ea typeface="Calibri Light"/>
                <a:cs typeface="Calibri Light"/>
              </a:rPr>
              <a:t>how</a:t>
            </a:r>
            <a:r>
              <a:rPr lang="fi-FI" dirty="0">
                <a:ea typeface="Calibri Light"/>
                <a:cs typeface="Calibri Light"/>
              </a:rPr>
              <a:t> to </a:t>
            </a:r>
            <a:r>
              <a:rPr lang="fi-FI" dirty="0" err="1">
                <a:ea typeface="Calibri Light"/>
                <a:cs typeface="Calibri Light"/>
              </a:rPr>
              <a:t>use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digital</a:t>
            </a:r>
            <a:r>
              <a:rPr lang="fi-FI" dirty="0">
                <a:ea typeface="Calibri Light"/>
                <a:cs typeface="Calibri Light"/>
              </a:rPr>
              <a:t> </a:t>
            </a:r>
            <a:r>
              <a:rPr lang="fi-FI" dirty="0" err="1">
                <a:ea typeface="Calibri Light"/>
                <a:cs typeface="Calibri Light"/>
              </a:rPr>
              <a:t>assessment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tools</a:t>
            </a:r>
            <a:endParaRPr lang="fi-FI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ED2C3-4ECB-E201-DAC9-3DDA1ED4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Gamified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 Learning Tools: </a:t>
            </a:r>
            <a:endParaRPr lang="fi-FI"/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Gamified learning tools can make assessment more fun and engaging for students. 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There are a number of digital tools available that use game-like elements to assess student understanding, such as Kahoot!, Quizizz, and </a:t>
            </a:r>
            <a:r>
              <a:rPr lang="en-US" dirty="0" err="1">
                <a:solidFill>
                  <a:srgbClr val="000000"/>
                </a:solidFill>
                <a:ea typeface="+mn-lt"/>
                <a:cs typeface="+mn-lt"/>
              </a:rPr>
              <a:t>Gimkit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. 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These tools can be a great way to motivate students and make learning more enjoyable.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36843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71148-606A-5EA2-BED2-A68FC28D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Calibri Light"/>
                <a:cs typeface="Calibri Light"/>
              </a:rPr>
              <a:t>Examples</a:t>
            </a:r>
            <a:r>
              <a:rPr lang="fi-FI" dirty="0">
                <a:ea typeface="Calibri Light"/>
                <a:cs typeface="Calibri Light"/>
              </a:rPr>
              <a:t> on </a:t>
            </a:r>
            <a:r>
              <a:rPr lang="fi-FI" dirty="0" err="1">
                <a:ea typeface="Calibri Light"/>
                <a:cs typeface="Calibri Light"/>
              </a:rPr>
              <a:t>how</a:t>
            </a:r>
            <a:r>
              <a:rPr lang="fi-FI" dirty="0">
                <a:ea typeface="Calibri Light"/>
                <a:cs typeface="Calibri Light"/>
              </a:rPr>
              <a:t> to </a:t>
            </a:r>
            <a:r>
              <a:rPr lang="fi-FI" dirty="0" err="1">
                <a:ea typeface="Calibri Light"/>
                <a:cs typeface="Calibri Light"/>
              </a:rPr>
              <a:t>use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digital</a:t>
            </a:r>
            <a:r>
              <a:rPr lang="fi-FI" dirty="0">
                <a:ea typeface="Calibri Light"/>
                <a:cs typeface="Calibri Light"/>
              </a:rPr>
              <a:t> </a:t>
            </a:r>
            <a:r>
              <a:rPr lang="fi-FI" dirty="0" err="1">
                <a:ea typeface="Calibri Light"/>
                <a:cs typeface="Calibri Light"/>
              </a:rPr>
              <a:t>assessment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tools</a:t>
            </a:r>
            <a:endParaRPr lang="fi-FI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ED2C3-4ECB-E201-DAC9-3DDA1ED4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Performance-</a:t>
            </a: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Based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 </a:t>
            </a: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Assessments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: </a:t>
            </a:r>
            <a:endParaRPr lang="fi-FI"/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Performance-based assessments can be used to assess students' ability to apply their knowledge and skills in a real-world context. 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You can use a digital tool like </a:t>
            </a:r>
            <a:r>
              <a:rPr lang="en-US" dirty="0" err="1">
                <a:solidFill>
                  <a:srgbClr val="000000"/>
                </a:solidFill>
                <a:ea typeface="+mn-lt"/>
                <a:cs typeface="+mn-lt"/>
              </a:rPr>
              <a:t>FlipGrid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or Seesaw to have students create and share videos, presentations, or other digital artifacts that demonstrate their understanding of the material.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9869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4C71148-606A-5EA2-BED2-A68FC28D3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>
                <a:ea typeface="Calibri Light"/>
                <a:cs typeface="Calibri Light"/>
              </a:rPr>
              <a:t>Examples</a:t>
            </a:r>
            <a:r>
              <a:rPr lang="fi-FI" dirty="0">
                <a:ea typeface="Calibri Light"/>
                <a:cs typeface="Calibri Light"/>
              </a:rPr>
              <a:t> on </a:t>
            </a:r>
            <a:r>
              <a:rPr lang="fi-FI" dirty="0" err="1">
                <a:ea typeface="Calibri Light"/>
                <a:cs typeface="Calibri Light"/>
              </a:rPr>
              <a:t>how</a:t>
            </a:r>
            <a:r>
              <a:rPr lang="fi-FI" dirty="0">
                <a:ea typeface="Calibri Light"/>
                <a:cs typeface="Calibri Light"/>
              </a:rPr>
              <a:t> to </a:t>
            </a:r>
            <a:r>
              <a:rPr lang="fi-FI" dirty="0" err="1">
                <a:ea typeface="Calibri Light"/>
                <a:cs typeface="Calibri Light"/>
              </a:rPr>
              <a:t>use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digital</a:t>
            </a:r>
            <a:r>
              <a:rPr lang="fi-FI" dirty="0">
                <a:ea typeface="Calibri Light"/>
                <a:cs typeface="Calibri Light"/>
              </a:rPr>
              <a:t> </a:t>
            </a:r>
            <a:r>
              <a:rPr lang="fi-FI" dirty="0" err="1">
                <a:ea typeface="Calibri Light"/>
                <a:cs typeface="Calibri Light"/>
              </a:rPr>
              <a:t>assessment</a:t>
            </a:r>
            <a:r>
              <a:rPr lang="fi-FI" dirty="0">
                <a:ea typeface="Calibri Light"/>
                <a:cs typeface="Calibri Light"/>
              </a:rPr>
              <a:t> </a:t>
            </a:r>
            <a:r>
              <a:rPr lang="fi-FI" dirty="0" err="1">
                <a:ea typeface="Calibri Light"/>
                <a:cs typeface="Calibri Light"/>
              </a:rPr>
              <a:t>tools</a:t>
            </a:r>
            <a:endParaRPr lang="fi-FI" dirty="0" err="1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CFED2C3-4ECB-E201-DAC9-3DDA1ED4E7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Digital </a:t>
            </a:r>
            <a:r>
              <a:rPr lang="fi-FI" b="1" dirty="0" err="1">
                <a:solidFill>
                  <a:srgbClr val="000000"/>
                </a:solidFill>
                <a:ea typeface="+mn-lt"/>
                <a:cs typeface="+mn-lt"/>
              </a:rPr>
              <a:t>Portfolios</a:t>
            </a:r>
            <a:r>
              <a:rPr lang="fi-FI" b="1" dirty="0">
                <a:solidFill>
                  <a:srgbClr val="000000"/>
                </a:solidFill>
                <a:ea typeface="+mn-lt"/>
                <a:cs typeface="+mn-lt"/>
              </a:rPr>
              <a:t>:</a:t>
            </a:r>
            <a:endParaRPr lang="fi-FI" dirty="0"/>
          </a:p>
          <a:p>
            <a:pPr marL="0" indent="0">
              <a:buNone/>
            </a:pPr>
            <a:endParaRPr lang="fi-FI" dirty="0">
              <a:ea typeface="Calibri"/>
              <a:cs typeface="Calibri"/>
            </a:endParaRP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Digital portfolios can be used to collect and showcase students' work over time. 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You can use a digital tool like Google Sites or </a:t>
            </a:r>
            <a:r>
              <a:rPr lang="en-US" dirty="0" err="1">
                <a:solidFill>
                  <a:srgbClr val="000000"/>
                </a:solidFill>
                <a:ea typeface="+mn-lt"/>
                <a:cs typeface="+mn-lt"/>
              </a:rPr>
              <a:t>Wakelet</a:t>
            </a:r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 to create a portfolio for each student, and have them add their work to it as they progress through the course/lessons. </a:t>
            </a:r>
          </a:p>
          <a:p>
            <a:pPr marL="457200" indent="-457200"/>
            <a:r>
              <a:rPr lang="en-US" dirty="0">
                <a:solidFill>
                  <a:srgbClr val="000000"/>
                </a:solidFill>
                <a:ea typeface="+mn-lt"/>
                <a:cs typeface="+mn-lt"/>
              </a:rPr>
              <a:t>This can be a valuable tool for documenting student learning and promoting self-reflection.</a:t>
            </a:r>
            <a:endParaRPr lang="en-US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091692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8A94871E-96FC-4ADE-815B-41A636E34F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96F3DAC6-8B7A-0C33-D395-77B779DAF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0040"/>
            <a:ext cx="6692827" cy="3892669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6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Thank you!</a:t>
            </a:r>
          </a:p>
        </p:txBody>
      </p:sp>
      <p:sp>
        <p:nvSpPr>
          <p:cNvPr id="12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4562" y="4409267"/>
            <a:ext cx="4243589" cy="18288"/>
          </a:xfrm>
          <a:custGeom>
            <a:avLst/>
            <a:gdLst>
              <a:gd name="connsiteX0" fmla="*/ 0 w 4243589"/>
              <a:gd name="connsiteY0" fmla="*/ 0 h 18288"/>
              <a:gd name="connsiteX1" fmla="*/ 563791 w 4243589"/>
              <a:gd name="connsiteY1" fmla="*/ 0 h 18288"/>
              <a:gd name="connsiteX2" fmla="*/ 1042710 w 4243589"/>
              <a:gd name="connsiteY2" fmla="*/ 0 h 18288"/>
              <a:gd name="connsiteX3" fmla="*/ 1564066 w 4243589"/>
              <a:gd name="connsiteY3" fmla="*/ 0 h 18288"/>
              <a:gd name="connsiteX4" fmla="*/ 2212729 w 4243589"/>
              <a:gd name="connsiteY4" fmla="*/ 0 h 18288"/>
              <a:gd name="connsiteX5" fmla="*/ 2776520 w 4243589"/>
              <a:gd name="connsiteY5" fmla="*/ 0 h 18288"/>
              <a:gd name="connsiteX6" fmla="*/ 3297875 w 4243589"/>
              <a:gd name="connsiteY6" fmla="*/ 0 h 18288"/>
              <a:gd name="connsiteX7" fmla="*/ 4243589 w 4243589"/>
              <a:gd name="connsiteY7" fmla="*/ 0 h 18288"/>
              <a:gd name="connsiteX8" fmla="*/ 4243589 w 4243589"/>
              <a:gd name="connsiteY8" fmla="*/ 18288 h 18288"/>
              <a:gd name="connsiteX9" fmla="*/ 3637362 w 4243589"/>
              <a:gd name="connsiteY9" fmla="*/ 18288 h 18288"/>
              <a:gd name="connsiteX10" fmla="*/ 3116007 w 4243589"/>
              <a:gd name="connsiteY10" fmla="*/ 18288 h 18288"/>
              <a:gd name="connsiteX11" fmla="*/ 2424908 w 4243589"/>
              <a:gd name="connsiteY11" fmla="*/ 18288 h 18288"/>
              <a:gd name="connsiteX12" fmla="*/ 1861117 w 4243589"/>
              <a:gd name="connsiteY12" fmla="*/ 18288 h 18288"/>
              <a:gd name="connsiteX13" fmla="*/ 1382198 w 4243589"/>
              <a:gd name="connsiteY13" fmla="*/ 18288 h 18288"/>
              <a:gd name="connsiteX14" fmla="*/ 733535 w 4243589"/>
              <a:gd name="connsiteY14" fmla="*/ 18288 h 18288"/>
              <a:gd name="connsiteX15" fmla="*/ 0 w 4243589"/>
              <a:gd name="connsiteY15" fmla="*/ 18288 h 18288"/>
              <a:gd name="connsiteX16" fmla="*/ 0 w 4243589"/>
              <a:gd name="connsiteY16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18288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3987" y="7429"/>
                  <a:pt x="4243569" y="10822"/>
                  <a:pt x="4243589" y="18288"/>
                </a:cubicBezTo>
                <a:cubicBezTo>
                  <a:pt x="4112949" y="-2855"/>
                  <a:pt x="3928037" y="1831"/>
                  <a:pt x="3637362" y="18288"/>
                </a:cubicBezTo>
                <a:cubicBezTo>
                  <a:pt x="3346687" y="34745"/>
                  <a:pt x="3254446" y="26669"/>
                  <a:pt x="3116007" y="18288"/>
                </a:cubicBezTo>
                <a:cubicBezTo>
                  <a:pt x="2977569" y="9907"/>
                  <a:pt x="2620228" y="28873"/>
                  <a:pt x="2424908" y="18288"/>
                </a:cubicBezTo>
                <a:cubicBezTo>
                  <a:pt x="2229588" y="7703"/>
                  <a:pt x="2088287" y="-3854"/>
                  <a:pt x="1861117" y="18288"/>
                </a:cubicBezTo>
                <a:cubicBezTo>
                  <a:pt x="1633947" y="40430"/>
                  <a:pt x="1502447" y="-871"/>
                  <a:pt x="1382198" y="18288"/>
                </a:cubicBezTo>
                <a:cubicBezTo>
                  <a:pt x="1261949" y="37447"/>
                  <a:pt x="1045440" y="28353"/>
                  <a:pt x="733535" y="18288"/>
                </a:cubicBezTo>
                <a:cubicBezTo>
                  <a:pt x="421630" y="8223"/>
                  <a:pt x="341257" y="-18359"/>
                  <a:pt x="0" y="18288"/>
                </a:cubicBezTo>
                <a:cubicBezTo>
                  <a:pt x="-591" y="13205"/>
                  <a:pt x="-663" y="6329"/>
                  <a:pt x="0" y="0"/>
                </a:cubicBezTo>
                <a:close/>
              </a:path>
              <a:path w="4243589" h="18288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2703" y="5429"/>
                  <a:pt x="4244410" y="14046"/>
                  <a:pt x="4243589" y="18288"/>
                </a:cubicBezTo>
                <a:cubicBezTo>
                  <a:pt x="4130424" y="-1240"/>
                  <a:pt x="3932803" y="42249"/>
                  <a:pt x="3722234" y="18288"/>
                </a:cubicBezTo>
                <a:cubicBezTo>
                  <a:pt x="3511665" y="-5673"/>
                  <a:pt x="3269903" y="45994"/>
                  <a:pt x="3116007" y="18288"/>
                </a:cubicBezTo>
                <a:cubicBezTo>
                  <a:pt x="2962111" y="-9418"/>
                  <a:pt x="2744280" y="23224"/>
                  <a:pt x="2509780" y="18288"/>
                </a:cubicBezTo>
                <a:cubicBezTo>
                  <a:pt x="2275280" y="13352"/>
                  <a:pt x="2066059" y="43664"/>
                  <a:pt x="1945989" y="18288"/>
                </a:cubicBezTo>
                <a:cubicBezTo>
                  <a:pt x="1825919" y="-7088"/>
                  <a:pt x="1407329" y="12616"/>
                  <a:pt x="1254890" y="18288"/>
                </a:cubicBezTo>
                <a:cubicBezTo>
                  <a:pt x="1102451" y="23960"/>
                  <a:pt x="837950" y="31673"/>
                  <a:pt x="563791" y="18288"/>
                </a:cubicBezTo>
                <a:cubicBezTo>
                  <a:pt x="289632" y="4903"/>
                  <a:pt x="132768" y="7105"/>
                  <a:pt x="0" y="18288"/>
                </a:cubicBezTo>
                <a:cubicBezTo>
                  <a:pt x="668" y="13665"/>
                  <a:pt x="578" y="5675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Graphic 6" descr="Kättely">
            <a:extLst>
              <a:ext uri="{FF2B5EF4-FFF2-40B4-BE49-F238E27FC236}">
                <a16:creationId xmlns:a16="http://schemas.microsoft.com/office/drawing/2014/main" id="{14A5C364-4AA8-F2AD-A13E-3370FA8D7A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81544" y="1267079"/>
            <a:ext cx="4087368" cy="40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597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8">
            <a:extLst>
              <a:ext uri="{FF2B5EF4-FFF2-40B4-BE49-F238E27FC236}">
                <a16:creationId xmlns:a16="http://schemas.microsoft.com/office/drawing/2014/main" id="{6D1A2CED-DA9B-4CCF-8215-CFC65FE716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10">
            <a:extLst>
              <a:ext uri="{FF2B5EF4-FFF2-40B4-BE49-F238E27FC236}">
                <a16:creationId xmlns:a16="http://schemas.microsoft.com/office/drawing/2014/main" id="{562DFC44-A40C-4573-9230-B3EDB3EC8EE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8209" y="260019"/>
            <a:ext cx="11167447" cy="5933012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736706B0-11C5-4417-3377-363462080D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15568" y="509521"/>
            <a:ext cx="10232136" cy="1014984"/>
          </a:xfrm>
        </p:spPr>
        <p:txBody>
          <a:bodyPr>
            <a:normAutofit/>
          </a:bodyPr>
          <a:lstStyle/>
          <a:p>
            <a:r>
              <a:rPr lang="fi-FI" sz="4000">
                <a:latin typeface="Calibri Light"/>
                <a:ea typeface="Calibri Light"/>
                <a:cs typeface="Calibri Light"/>
              </a:rPr>
              <a:t>Different types of digital assessment tools</a:t>
            </a:r>
            <a:endParaRPr lang="fi-FI" sz="4000"/>
          </a:p>
        </p:txBody>
      </p:sp>
      <p:sp>
        <p:nvSpPr>
          <p:cNvPr id="24" name="Rectangle 12">
            <a:extLst>
              <a:ext uri="{FF2B5EF4-FFF2-40B4-BE49-F238E27FC236}">
                <a16:creationId xmlns:a16="http://schemas.microsoft.com/office/drawing/2014/main" id="{15589D35-CF9F-4DE9-A792-8571A09E9B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834" y="658327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5" name="Sisällön paikkamerkki 2">
            <a:extLst>
              <a:ext uri="{FF2B5EF4-FFF2-40B4-BE49-F238E27FC236}">
                <a16:creationId xmlns:a16="http://schemas.microsoft.com/office/drawing/2014/main" id="{D3D86CE0-ED7C-29CD-4F2E-678D5DB5851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1897579"/>
              </p:ext>
            </p:extLst>
          </p:nvPr>
        </p:nvGraphicFramePr>
        <p:xfrm>
          <a:off x="1115568" y="1673352"/>
          <a:ext cx="10232136" cy="4334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81956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A1002A7-494E-03D7-783A-89223089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fi-FI" sz="4000">
                <a:ea typeface="+mj-lt"/>
                <a:cs typeface="+mj-lt"/>
              </a:rPr>
              <a:t>Types of digital assessment tools</a:t>
            </a:r>
            <a:endParaRPr lang="fi-FI" sz="4000"/>
          </a:p>
        </p:txBody>
      </p:sp>
      <p:pic>
        <p:nvPicPr>
          <p:cNvPr id="7" name="Graphic 6" descr="Poistaminen sanastosta">
            <a:extLst>
              <a:ext uri="{FF2B5EF4-FFF2-40B4-BE49-F238E27FC236}">
                <a16:creationId xmlns:a16="http://schemas.microsoft.com/office/drawing/2014/main" id="{E18DC893-44C2-EA43-8EB0-7918F13AFA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C113BAC-B21C-F085-B61C-50B05A988B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fi-FI" sz="2000" b="1">
                <a:ea typeface="+mn-lt"/>
                <a:cs typeface="+mn-lt"/>
              </a:rPr>
              <a:t>Formative assessment tools:</a:t>
            </a:r>
          </a:p>
          <a:p>
            <a:pPr marL="0" indent="0">
              <a:buNone/>
            </a:pPr>
            <a:endParaRPr lang="fi-FI" sz="2000">
              <a:ea typeface="Calibri"/>
              <a:cs typeface="Calibri"/>
            </a:endParaRPr>
          </a:p>
          <a:p>
            <a:pPr marL="457200" indent="-457200"/>
            <a:r>
              <a:rPr lang="fi-FI" sz="2000">
                <a:ea typeface="+mn-lt"/>
                <a:cs typeface="+mn-lt"/>
              </a:rPr>
              <a:t>Formative assessment tools are used to track student progress throughout a unit or topic. </a:t>
            </a:r>
          </a:p>
          <a:p>
            <a:pPr marL="457200" indent="-457200"/>
            <a:r>
              <a:rPr lang="fi-FI" sz="2000">
                <a:ea typeface="+mn-lt"/>
                <a:cs typeface="+mn-lt"/>
              </a:rPr>
              <a:t>They can be used to provide feedback to students and help them improve their learning.</a:t>
            </a:r>
            <a:endParaRPr lang="fi-FI" sz="2000">
              <a:ea typeface="Calibri"/>
              <a:cs typeface="Calibri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99832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A1002A7-494E-03D7-783A-89223089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sz="4000">
                <a:ea typeface="+mj-lt"/>
                <a:cs typeface="+mj-lt"/>
              </a:rPr>
              <a:t>Types of digital assessment tools</a:t>
            </a:r>
            <a:endParaRPr lang="fi-FI" sz="40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" name="Sisällön paikkamerkki 2">
            <a:extLst>
              <a:ext uri="{FF2B5EF4-FFF2-40B4-BE49-F238E27FC236}">
                <a16:creationId xmlns:a16="http://schemas.microsoft.com/office/drawing/2014/main" id="{38A45564-CC6D-824C-C9F0-5AD020C898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736999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9666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A1002A7-494E-03D7-783A-89223089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sz="4000">
                <a:ea typeface="+mj-lt"/>
                <a:cs typeface="+mj-lt"/>
              </a:rPr>
              <a:t>Types of digital assessment tools</a:t>
            </a:r>
            <a:endParaRPr lang="fi-FI" sz="40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" name="Sisällön paikkamerkki 2">
            <a:extLst>
              <a:ext uri="{FF2B5EF4-FFF2-40B4-BE49-F238E27FC236}">
                <a16:creationId xmlns:a16="http://schemas.microsoft.com/office/drawing/2014/main" id="{932FB6D4-9B98-86BB-03BE-9CA324B861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7731026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5953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7517A47C-B2E5-4B79-8061-D74B1311AF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8" name="Freeform: Shape 27">
            <a:extLst>
              <a:ext uri="{FF2B5EF4-FFF2-40B4-BE49-F238E27FC236}">
                <a16:creationId xmlns:a16="http://schemas.microsoft.com/office/drawing/2014/main" id="{C505E780-2083-4CB5-A42A-5E0E2908EC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4818889" cy="6858000"/>
          </a:xfrm>
          <a:custGeom>
            <a:avLst/>
            <a:gdLst>
              <a:gd name="connsiteX0" fmla="*/ 0 w 4818889"/>
              <a:gd name="connsiteY0" fmla="*/ 0 h 6858000"/>
              <a:gd name="connsiteX1" fmla="*/ 3605911 w 4818889"/>
              <a:gd name="connsiteY1" fmla="*/ 0 h 6858000"/>
              <a:gd name="connsiteX2" fmla="*/ 3668894 w 4818889"/>
              <a:gd name="connsiteY2" fmla="*/ 69271 h 6858000"/>
              <a:gd name="connsiteX3" fmla="*/ 4818889 w 4818889"/>
              <a:gd name="connsiteY3" fmla="*/ 3429000 h 6858000"/>
              <a:gd name="connsiteX4" fmla="*/ 3668894 w 4818889"/>
              <a:gd name="connsiteY4" fmla="*/ 6788730 h 6858000"/>
              <a:gd name="connsiteX5" fmla="*/ 3605911 w 4818889"/>
              <a:gd name="connsiteY5" fmla="*/ 6858000 h 6858000"/>
              <a:gd name="connsiteX6" fmla="*/ 0 w 4818889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8889" h="6858000">
                <a:moveTo>
                  <a:pt x="0" y="0"/>
                </a:moveTo>
                <a:lnTo>
                  <a:pt x="3605911" y="0"/>
                </a:lnTo>
                <a:lnTo>
                  <a:pt x="3668894" y="69271"/>
                </a:lnTo>
                <a:cubicBezTo>
                  <a:pt x="4379420" y="929100"/>
                  <a:pt x="4818889" y="2116944"/>
                  <a:pt x="4818889" y="3429000"/>
                </a:cubicBezTo>
                <a:cubicBezTo>
                  <a:pt x="4818889" y="4741056"/>
                  <a:pt x="4379420" y="5928900"/>
                  <a:pt x="3668894" y="6788730"/>
                </a:cubicBezTo>
                <a:lnTo>
                  <a:pt x="3605911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889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30" name="Freeform: Shape 29">
            <a:extLst>
              <a:ext uri="{FF2B5EF4-FFF2-40B4-BE49-F238E27FC236}">
                <a16:creationId xmlns:a16="http://schemas.microsoft.com/office/drawing/2014/main" id="{D2C0AE1C-0118-41AE-8A10-7CDCBF10E9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811477" cy="6858000"/>
          </a:xfrm>
          <a:custGeom>
            <a:avLst/>
            <a:gdLst>
              <a:gd name="connsiteX0" fmla="*/ 0 w 4811477"/>
              <a:gd name="connsiteY0" fmla="*/ 0 h 6858000"/>
              <a:gd name="connsiteX1" fmla="*/ 3598499 w 4811477"/>
              <a:gd name="connsiteY1" fmla="*/ 0 h 6858000"/>
              <a:gd name="connsiteX2" fmla="*/ 3661482 w 4811477"/>
              <a:gd name="connsiteY2" fmla="*/ 69271 h 6858000"/>
              <a:gd name="connsiteX3" fmla="*/ 4811477 w 4811477"/>
              <a:gd name="connsiteY3" fmla="*/ 3429000 h 6858000"/>
              <a:gd name="connsiteX4" fmla="*/ 3661482 w 4811477"/>
              <a:gd name="connsiteY4" fmla="*/ 6788730 h 6858000"/>
              <a:gd name="connsiteX5" fmla="*/ 3598499 w 4811477"/>
              <a:gd name="connsiteY5" fmla="*/ 6858000 h 6858000"/>
              <a:gd name="connsiteX6" fmla="*/ 0 w 481147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811477" h="6858000">
                <a:moveTo>
                  <a:pt x="0" y="0"/>
                </a:moveTo>
                <a:lnTo>
                  <a:pt x="3598499" y="0"/>
                </a:lnTo>
                <a:lnTo>
                  <a:pt x="3661482" y="69271"/>
                </a:lnTo>
                <a:cubicBezTo>
                  <a:pt x="4372008" y="929100"/>
                  <a:pt x="4811477" y="2116944"/>
                  <a:pt x="4811477" y="3429000"/>
                </a:cubicBezTo>
                <a:cubicBezTo>
                  <a:pt x="4811477" y="4741056"/>
                  <a:pt x="4372008" y="5928900"/>
                  <a:pt x="3661482" y="6788730"/>
                </a:cubicBezTo>
                <a:lnTo>
                  <a:pt x="3598499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A1002A7-494E-03D7-783A-8922308957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792" y="1161288"/>
            <a:ext cx="3602736" cy="4526280"/>
          </a:xfrm>
        </p:spPr>
        <p:txBody>
          <a:bodyPr>
            <a:normAutofit/>
          </a:bodyPr>
          <a:lstStyle/>
          <a:p>
            <a:r>
              <a:rPr lang="fi-FI" sz="4000">
                <a:ea typeface="+mj-lt"/>
                <a:cs typeface="+mj-lt"/>
              </a:rPr>
              <a:t>Types of digital assessment tools</a:t>
            </a:r>
            <a:endParaRPr lang="fi-FI" sz="400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63EEC44-1BA3-44ED-81FC-A644B04B2A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081528"/>
            <a:ext cx="128016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22" name="Sisällön paikkamerkki 2">
            <a:extLst>
              <a:ext uri="{FF2B5EF4-FFF2-40B4-BE49-F238E27FC236}">
                <a16:creationId xmlns:a16="http://schemas.microsoft.com/office/drawing/2014/main" id="{B495939B-F2D1-A97C-044C-8CE3DCCFEA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20766"/>
              </p:ext>
            </p:extLst>
          </p:nvPr>
        </p:nvGraphicFramePr>
        <p:xfrm>
          <a:off x="5303520" y="676656"/>
          <a:ext cx="6364224" cy="55138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22454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79A515E-7D6E-3F51-9192-E5925DB3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ea typeface="+mj-lt"/>
                <a:cs typeface="+mj-lt"/>
              </a:rPr>
              <a:t>Benefits of using digital assessment tools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F61DD5-9661-5BAE-9E5C-03466D6A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fi-FI" sz="2400" b="1" dirty="0">
                <a:ea typeface="+mn-lt"/>
                <a:cs typeface="+mn-lt"/>
              </a:rPr>
              <a:t>Digital </a:t>
            </a:r>
            <a:r>
              <a:rPr lang="fi-FI" sz="2400" b="1" err="1">
                <a:ea typeface="+mn-lt"/>
                <a:cs typeface="+mn-lt"/>
              </a:rPr>
              <a:t>assessment</a:t>
            </a:r>
            <a:r>
              <a:rPr lang="fi-FI" sz="2400" b="1" dirty="0">
                <a:ea typeface="+mn-lt"/>
                <a:cs typeface="+mn-lt"/>
              </a:rPr>
              <a:t> </a:t>
            </a:r>
            <a:r>
              <a:rPr lang="fi-FI" sz="2400" b="1" err="1">
                <a:ea typeface="+mn-lt"/>
                <a:cs typeface="+mn-lt"/>
              </a:rPr>
              <a:t>tools</a:t>
            </a:r>
            <a:r>
              <a:rPr lang="fi-FI" sz="2400" b="1" dirty="0">
                <a:ea typeface="+mn-lt"/>
                <a:cs typeface="+mn-lt"/>
              </a:rPr>
              <a:t> </a:t>
            </a:r>
            <a:r>
              <a:rPr lang="fi-FI" sz="2400" b="1" err="1">
                <a:ea typeface="+mn-lt"/>
                <a:cs typeface="+mn-lt"/>
              </a:rPr>
              <a:t>offer</a:t>
            </a:r>
            <a:r>
              <a:rPr lang="fi-FI" sz="2400" b="1" dirty="0">
                <a:ea typeface="+mn-lt"/>
                <a:cs typeface="+mn-lt"/>
              </a:rPr>
              <a:t> a </a:t>
            </a:r>
            <a:r>
              <a:rPr lang="fi-FI" sz="2400" b="1" err="1">
                <a:ea typeface="+mn-lt"/>
                <a:cs typeface="+mn-lt"/>
              </a:rPr>
              <a:t>number</a:t>
            </a:r>
            <a:r>
              <a:rPr lang="fi-FI" sz="2400" b="1" dirty="0">
                <a:ea typeface="+mn-lt"/>
                <a:cs typeface="+mn-lt"/>
              </a:rPr>
              <a:t> of </a:t>
            </a:r>
            <a:r>
              <a:rPr lang="fi-FI" sz="2400" b="1" err="1">
                <a:ea typeface="+mn-lt"/>
                <a:cs typeface="+mn-lt"/>
              </a:rPr>
              <a:t>benefits</a:t>
            </a:r>
            <a:r>
              <a:rPr lang="fi-FI" sz="2400" b="1" dirty="0">
                <a:ea typeface="+mn-lt"/>
                <a:cs typeface="+mn-lt"/>
              </a:rPr>
              <a:t> </a:t>
            </a:r>
            <a:r>
              <a:rPr lang="fi-FI" sz="2400" b="1" err="1">
                <a:ea typeface="+mn-lt"/>
                <a:cs typeface="+mn-lt"/>
              </a:rPr>
              <a:t>over</a:t>
            </a:r>
            <a:r>
              <a:rPr lang="fi-FI" sz="2400" b="1" dirty="0">
                <a:ea typeface="+mn-lt"/>
                <a:cs typeface="+mn-lt"/>
              </a:rPr>
              <a:t> </a:t>
            </a:r>
            <a:r>
              <a:rPr lang="fi-FI" sz="2400" b="1" err="1">
                <a:ea typeface="+mn-lt"/>
                <a:cs typeface="+mn-lt"/>
              </a:rPr>
              <a:t>traditional</a:t>
            </a:r>
            <a:r>
              <a:rPr lang="fi-FI" sz="2400" b="1" dirty="0">
                <a:ea typeface="+mn-lt"/>
                <a:cs typeface="+mn-lt"/>
              </a:rPr>
              <a:t> </a:t>
            </a:r>
            <a:r>
              <a:rPr lang="fi-FI" sz="2400" b="1" err="1">
                <a:ea typeface="+mn-lt"/>
                <a:cs typeface="+mn-lt"/>
              </a:rPr>
              <a:t>assessment</a:t>
            </a:r>
            <a:r>
              <a:rPr lang="fi-FI" sz="2400" b="1" dirty="0">
                <a:ea typeface="+mn-lt"/>
                <a:cs typeface="+mn-lt"/>
              </a:rPr>
              <a:t> </a:t>
            </a:r>
            <a:r>
              <a:rPr lang="fi-FI" sz="2400" b="1" err="1">
                <a:ea typeface="+mn-lt"/>
                <a:cs typeface="+mn-lt"/>
              </a:rPr>
              <a:t>methods</a:t>
            </a:r>
            <a:r>
              <a:rPr lang="fi-FI" sz="2400" b="1" dirty="0">
                <a:ea typeface="+mn-lt"/>
                <a:cs typeface="+mn-lt"/>
              </a:rPr>
              <a:t>:</a:t>
            </a:r>
          </a:p>
          <a:p>
            <a:pPr marL="0" indent="0">
              <a:buNone/>
            </a:pPr>
            <a:endParaRPr lang="fi-FI" sz="2400" b="1" dirty="0">
              <a:ea typeface="+mn-lt"/>
              <a:cs typeface="+mn-lt"/>
            </a:endParaRPr>
          </a:p>
          <a:p>
            <a:r>
              <a:rPr lang="fi-FI" sz="2400" dirty="0">
                <a:ea typeface="+mn-lt"/>
                <a:cs typeface="+mn-lt"/>
              </a:rPr>
              <a:t>Digital </a:t>
            </a:r>
            <a:r>
              <a:rPr lang="fi-FI" sz="2400" err="1">
                <a:ea typeface="+mn-lt"/>
                <a:cs typeface="+mn-lt"/>
              </a:rPr>
              <a:t>assessment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tools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can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provide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teachers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with</a:t>
            </a:r>
            <a:r>
              <a:rPr lang="fi-FI" sz="2400" dirty="0">
                <a:ea typeface="+mn-lt"/>
                <a:cs typeface="+mn-lt"/>
              </a:rPr>
              <a:t> a </a:t>
            </a:r>
            <a:r>
              <a:rPr lang="fi-FI" sz="2400" err="1">
                <a:ea typeface="+mn-lt"/>
                <a:cs typeface="+mn-lt"/>
              </a:rPr>
              <a:t>wealth</a:t>
            </a:r>
            <a:r>
              <a:rPr lang="fi-FI" sz="2400" dirty="0">
                <a:ea typeface="+mn-lt"/>
                <a:cs typeface="+mn-lt"/>
              </a:rPr>
              <a:t> of data </a:t>
            </a:r>
            <a:r>
              <a:rPr lang="fi-FI" sz="2400" err="1">
                <a:ea typeface="+mn-lt"/>
                <a:cs typeface="+mn-lt"/>
              </a:rPr>
              <a:t>about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student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learning</a:t>
            </a:r>
            <a:r>
              <a:rPr lang="fi-FI" sz="2400" dirty="0">
                <a:ea typeface="+mn-lt"/>
                <a:cs typeface="+mn-lt"/>
              </a:rPr>
              <a:t>. </a:t>
            </a:r>
            <a:r>
              <a:rPr lang="fi-FI" sz="2400" err="1">
                <a:ea typeface="+mn-lt"/>
                <a:cs typeface="+mn-lt"/>
              </a:rPr>
              <a:t>This</a:t>
            </a:r>
            <a:r>
              <a:rPr lang="fi-FI" sz="2400" dirty="0">
                <a:ea typeface="+mn-lt"/>
                <a:cs typeface="+mn-lt"/>
              </a:rPr>
              <a:t> data </a:t>
            </a:r>
            <a:r>
              <a:rPr lang="fi-FI" sz="2400" err="1">
                <a:ea typeface="+mn-lt"/>
                <a:cs typeface="+mn-lt"/>
              </a:rPr>
              <a:t>can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be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used</a:t>
            </a:r>
            <a:r>
              <a:rPr lang="fi-FI" sz="2400" dirty="0">
                <a:ea typeface="+mn-lt"/>
                <a:cs typeface="+mn-lt"/>
              </a:rPr>
              <a:t> to </a:t>
            </a:r>
            <a:r>
              <a:rPr lang="fi-FI" sz="2400" err="1">
                <a:ea typeface="+mn-lt"/>
                <a:cs typeface="+mn-lt"/>
              </a:rPr>
              <a:t>identify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areas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where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students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are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struggling</a:t>
            </a:r>
            <a:r>
              <a:rPr lang="fi-FI" sz="2400" dirty="0">
                <a:ea typeface="+mn-lt"/>
                <a:cs typeface="+mn-lt"/>
              </a:rPr>
              <a:t> and </a:t>
            </a:r>
            <a:r>
              <a:rPr lang="fi-FI" sz="2400" err="1">
                <a:ea typeface="+mn-lt"/>
                <a:cs typeface="+mn-lt"/>
              </a:rPr>
              <a:t>provide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them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with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targeted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support</a:t>
            </a:r>
            <a:r>
              <a:rPr lang="fi-FI" sz="2400" dirty="0">
                <a:ea typeface="+mn-lt"/>
                <a:cs typeface="+mn-lt"/>
              </a:rPr>
              <a:t>.</a:t>
            </a:r>
            <a:endParaRPr lang="fi-FI" sz="2400" dirty="0">
              <a:ea typeface="Calibri" panose="020F0502020204030204"/>
              <a:cs typeface="Calibri" panose="020F0502020204030204"/>
            </a:endParaRPr>
          </a:p>
          <a:p>
            <a:r>
              <a:rPr lang="fi-FI" sz="2400" dirty="0">
                <a:ea typeface="+mn-lt"/>
                <a:cs typeface="+mn-lt"/>
              </a:rPr>
              <a:t>Digital </a:t>
            </a:r>
            <a:r>
              <a:rPr lang="fi-FI" sz="2400" err="1">
                <a:ea typeface="+mn-lt"/>
                <a:cs typeface="+mn-lt"/>
              </a:rPr>
              <a:t>assessment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tools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can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also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be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used</a:t>
            </a:r>
            <a:r>
              <a:rPr lang="fi-FI" sz="2400" dirty="0">
                <a:ea typeface="+mn-lt"/>
                <a:cs typeface="+mn-lt"/>
              </a:rPr>
              <a:t> to </a:t>
            </a:r>
            <a:r>
              <a:rPr lang="fi-FI" sz="2400" err="1">
                <a:ea typeface="+mn-lt"/>
                <a:cs typeface="+mn-lt"/>
              </a:rPr>
              <a:t>personalize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learning</a:t>
            </a:r>
            <a:r>
              <a:rPr lang="fi-FI" sz="2400" dirty="0">
                <a:ea typeface="+mn-lt"/>
                <a:cs typeface="+mn-lt"/>
              </a:rPr>
              <a:t>. By </a:t>
            </a:r>
            <a:r>
              <a:rPr lang="fi-FI" sz="2400" err="1">
                <a:ea typeface="+mn-lt"/>
                <a:cs typeface="+mn-lt"/>
              </a:rPr>
              <a:t>understanding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each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student's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strengths</a:t>
            </a:r>
            <a:r>
              <a:rPr lang="fi-FI" sz="2400" dirty="0">
                <a:ea typeface="+mn-lt"/>
                <a:cs typeface="+mn-lt"/>
              </a:rPr>
              <a:t> and </a:t>
            </a:r>
            <a:r>
              <a:rPr lang="fi-FI" sz="2400" err="1">
                <a:ea typeface="+mn-lt"/>
                <a:cs typeface="+mn-lt"/>
              </a:rPr>
              <a:t>weaknesses</a:t>
            </a:r>
            <a:r>
              <a:rPr lang="fi-FI" sz="2400" dirty="0">
                <a:ea typeface="+mn-lt"/>
                <a:cs typeface="+mn-lt"/>
              </a:rPr>
              <a:t>, </a:t>
            </a:r>
            <a:r>
              <a:rPr lang="fi-FI" sz="2400" err="1">
                <a:ea typeface="+mn-lt"/>
                <a:cs typeface="+mn-lt"/>
              </a:rPr>
              <a:t>teachers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can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tailor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instruction</a:t>
            </a:r>
            <a:r>
              <a:rPr lang="fi-FI" sz="2400" dirty="0">
                <a:ea typeface="+mn-lt"/>
                <a:cs typeface="+mn-lt"/>
              </a:rPr>
              <a:t> to </a:t>
            </a:r>
            <a:r>
              <a:rPr lang="fi-FI" sz="2400" err="1">
                <a:ea typeface="+mn-lt"/>
                <a:cs typeface="+mn-lt"/>
              </a:rPr>
              <a:t>meet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the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needs</a:t>
            </a:r>
            <a:r>
              <a:rPr lang="fi-FI" sz="2400" dirty="0">
                <a:ea typeface="+mn-lt"/>
                <a:cs typeface="+mn-lt"/>
              </a:rPr>
              <a:t> of </a:t>
            </a:r>
            <a:r>
              <a:rPr lang="fi-FI" sz="2400" err="1">
                <a:ea typeface="+mn-lt"/>
                <a:cs typeface="+mn-lt"/>
              </a:rPr>
              <a:t>each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individual</a:t>
            </a:r>
            <a:r>
              <a:rPr lang="fi-FI" sz="2400" dirty="0">
                <a:ea typeface="+mn-lt"/>
                <a:cs typeface="+mn-lt"/>
              </a:rPr>
              <a:t> </a:t>
            </a:r>
            <a:r>
              <a:rPr lang="fi-FI" sz="2400" err="1">
                <a:ea typeface="+mn-lt"/>
                <a:cs typeface="+mn-lt"/>
              </a:rPr>
              <a:t>student</a:t>
            </a:r>
            <a:r>
              <a:rPr lang="fi-FI" sz="2400" dirty="0">
                <a:ea typeface="+mn-lt"/>
                <a:cs typeface="+mn-lt"/>
              </a:rPr>
              <a:t>.</a:t>
            </a:r>
            <a:endParaRPr lang="fi-FI" sz="2400" dirty="0"/>
          </a:p>
        </p:txBody>
      </p:sp>
    </p:spTree>
    <p:extLst>
      <p:ext uri="{BB962C8B-B14F-4D97-AF65-F5344CB8AC3E}">
        <p14:creationId xmlns:p14="http://schemas.microsoft.com/office/powerpoint/2010/main" val="14099509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12191998" cy="1590742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8115306" cy="1590742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115299" y="-1"/>
            <a:ext cx="4076698" cy="1590742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9350" y="-1"/>
            <a:ext cx="11732646" cy="1597433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79A515E-7D6E-3F51-9192-E5925DB37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599" y="294538"/>
            <a:ext cx="9895951" cy="1033669"/>
          </a:xfrm>
        </p:spPr>
        <p:txBody>
          <a:bodyPr>
            <a:normAutofit/>
          </a:bodyPr>
          <a:lstStyle/>
          <a:p>
            <a:r>
              <a:rPr lang="fi-FI" sz="4000">
                <a:solidFill>
                  <a:srgbClr val="FFFFFF"/>
                </a:solidFill>
                <a:ea typeface="+mj-lt"/>
                <a:cs typeface="+mj-lt"/>
              </a:rPr>
              <a:t>Benefits of using digital assessment tools</a:t>
            </a:r>
            <a:endParaRPr lang="fi-FI" sz="4000">
              <a:solidFill>
                <a:srgbClr val="FFFFFF"/>
              </a:solidFill>
            </a:endParaRP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3F61DD5-9661-5BAE-9E5C-03466D6AB7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318197"/>
            <a:ext cx="9724031" cy="368335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>
                <a:ea typeface="+mn-lt"/>
                <a:cs typeface="+mn-lt"/>
              </a:rPr>
              <a:t>Digital </a:t>
            </a:r>
            <a:r>
              <a:rPr lang="fi-FI" err="1">
                <a:ea typeface="+mn-lt"/>
                <a:cs typeface="+mn-lt"/>
              </a:rPr>
              <a:t>assessment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tools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can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be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used</a:t>
            </a:r>
            <a:r>
              <a:rPr lang="fi-FI" dirty="0">
                <a:ea typeface="+mn-lt"/>
                <a:cs typeface="+mn-lt"/>
              </a:rPr>
              <a:t> to </a:t>
            </a:r>
            <a:r>
              <a:rPr lang="fi-FI" err="1">
                <a:ea typeface="+mn-lt"/>
                <a:cs typeface="+mn-lt"/>
              </a:rPr>
              <a:t>make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assessment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more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engaging</a:t>
            </a:r>
            <a:r>
              <a:rPr lang="fi-FI" dirty="0">
                <a:ea typeface="+mn-lt"/>
                <a:cs typeface="+mn-lt"/>
              </a:rPr>
              <a:t> for </a:t>
            </a:r>
            <a:r>
              <a:rPr lang="fi-FI" err="1">
                <a:ea typeface="+mn-lt"/>
                <a:cs typeface="+mn-lt"/>
              </a:rPr>
              <a:t>students</a:t>
            </a:r>
            <a:r>
              <a:rPr lang="fi-FI" dirty="0">
                <a:ea typeface="+mn-lt"/>
                <a:cs typeface="+mn-lt"/>
              </a:rPr>
              <a:t>. </a:t>
            </a:r>
            <a:r>
              <a:rPr lang="fi-FI" err="1">
                <a:ea typeface="+mn-lt"/>
                <a:cs typeface="+mn-lt"/>
              </a:rPr>
              <a:t>Many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digital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assessment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tools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are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gamified</a:t>
            </a:r>
            <a:r>
              <a:rPr lang="fi-FI" dirty="0">
                <a:ea typeface="+mn-lt"/>
                <a:cs typeface="+mn-lt"/>
              </a:rPr>
              <a:t>, </a:t>
            </a:r>
            <a:r>
              <a:rPr lang="fi-FI" err="1">
                <a:ea typeface="+mn-lt"/>
                <a:cs typeface="+mn-lt"/>
              </a:rPr>
              <a:t>which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can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make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them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more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fun</a:t>
            </a:r>
            <a:r>
              <a:rPr lang="fi-FI" dirty="0">
                <a:ea typeface="+mn-lt"/>
                <a:cs typeface="+mn-lt"/>
              </a:rPr>
              <a:t> and </a:t>
            </a:r>
            <a:r>
              <a:rPr lang="fi-FI" err="1">
                <a:ea typeface="+mn-lt"/>
                <a:cs typeface="+mn-lt"/>
              </a:rPr>
              <a:t>motivating</a:t>
            </a:r>
            <a:r>
              <a:rPr lang="fi-FI" dirty="0">
                <a:ea typeface="+mn-lt"/>
                <a:cs typeface="+mn-lt"/>
              </a:rPr>
              <a:t> for </a:t>
            </a:r>
            <a:r>
              <a:rPr lang="fi-FI" err="1">
                <a:ea typeface="+mn-lt"/>
                <a:cs typeface="+mn-lt"/>
              </a:rPr>
              <a:t>students</a:t>
            </a:r>
            <a:r>
              <a:rPr lang="fi-FI" dirty="0">
                <a:ea typeface="+mn-lt"/>
                <a:cs typeface="+mn-lt"/>
              </a:rPr>
              <a:t> to </a:t>
            </a:r>
            <a:r>
              <a:rPr lang="fi-FI" err="1">
                <a:ea typeface="+mn-lt"/>
                <a:cs typeface="+mn-lt"/>
              </a:rPr>
              <a:t>take</a:t>
            </a:r>
            <a:r>
              <a:rPr lang="fi-FI" dirty="0">
                <a:ea typeface="+mn-lt"/>
                <a:cs typeface="+mn-lt"/>
              </a:rPr>
              <a:t>.</a:t>
            </a:r>
            <a:endParaRPr lang="fi-FI">
              <a:ea typeface="Calibri"/>
              <a:cs typeface="Calibri"/>
            </a:endParaRPr>
          </a:p>
          <a:p>
            <a:r>
              <a:rPr lang="fi-FI" dirty="0">
                <a:ea typeface="+mn-lt"/>
                <a:cs typeface="+mn-lt"/>
              </a:rPr>
              <a:t>Digital </a:t>
            </a:r>
            <a:r>
              <a:rPr lang="fi-FI" err="1">
                <a:ea typeface="+mn-lt"/>
                <a:cs typeface="+mn-lt"/>
              </a:rPr>
              <a:t>assessment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tools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can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be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used</a:t>
            </a:r>
            <a:r>
              <a:rPr lang="fi-FI" dirty="0">
                <a:ea typeface="+mn-lt"/>
                <a:cs typeface="+mn-lt"/>
              </a:rPr>
              <a:t> to </a:t>
            </a:r>
            <a:r>
              <a:rPr lang="fi-FI" err="1">
                <a:ea typeface="+mn-lt"/>
                <a:cs typeface="+mn-lt"/>
              </a:rPr>
              <a:t>save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teachers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time</a:t>
            </a:r>
            <a:r>
              <a:rPr lang="fi-FI" dirty="0">
                <a:ea typeface="+mn-lt"/>
                <a:cs typeface="+mn-lt"/>
              </a:rPr>
              <a:t>. </a:t>
            </a:r>
            <a:r>
              <a:rPr lang="fi-FI" err="1">
                <a:ea typeface="+mn-lt"/>
                <a:cs typeface="+mn-lt"/>
              </a:rPr>
              <a:t>Many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digital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assessment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tools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are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self-scoring</a:t>
            </a:r>
            <a:r>
              <a:rPr lang="fi-FI" dirty="0">
                <a:ea typeface="+mn-lt"/>
                <a:cs typeface="+mn-lt"/>
              </a:rPr>
              <a:t>, </a:t>
            </a:r>
            <a:r>
              <a:rPr lang="fi-FI" err="1">
                <a:ea typeface="+mn-lt"/>
                <a:cs typeface="+mn-lt"/>
              </a:rPr>
              <a:t>which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can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free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up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teachers</a:t>
            </a:r>
            <a:r>
              <a:rPr lang="fi-FI" dirty="0">
                <a:ea typeface="+mn-lt"/>
                <a:cs typeface="+mn-lt"/>
              </a:rPr>
              <a:t>' </a:t>
            </a:r>
            <a:r>
              <a:rPr lang="fi-FI" err="1">
                <a:ea typeface="+mn-lt"/>
                <a:cs typeface="+mn-lt"/>
              </a:rPr>
              <a:t>time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so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that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they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can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focus</a:t>
            </a:r>
            <a:r>
              <a:rPr lang="fi-FI" dirty="0">
                <a:ea typeface="+mn-lt"/>
                <a:cs typeface="+mn-lt"/>
              </a:rPr>
              <a:t> on </a:t>
            </a:r>
            <a:r>
              <a:rPr lang="fi-FI" err="1">
                <a:ea typeface="+mn-lt"/>
                <a:cs typeface="+mn-lt"/>
              </a:rPr>
              <a:t>other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important</a:t>
            </a:r>
            <a:r>
              <a:rPr lang="fi-FI" dirty="0">
                <a:ea typeface="+mn-lt"/>
                <a:cs typeface="+mn-lt"/>
              </a:rPr>
              <a:t> </a:t>
            </a:r>
            <a:r>
              <a:rPr lang="fi-FI" err="1">
                <a:ea typeface="+mn-lt"/>
                <a:cs typeface="+mn-lt"/>
              </a:rPr>
              <a:t>tasks</a:t>
            </a:r>
            <a:r>
              <a:rPr lang="fi-FI" dirty="0">
                <a:ea typeface="+mn-lt"/>
                <a:cs typeface="+mn-lt"/>
              </a:rPr>
              <a:t>.</a:t>
            </a:r>
            <a:endParaRPr lang="fi-FI" dirty="0"/>
          </a:p>
          <a:p>
            <a:pPr marL="0" indent="0">
              <a:buNone/>
            </a:pPr>
            <a:endParaRPr lang="fi-FI" sz="2000">
              <a:ea typeface="Calibri" panose="020F0502020204030204"/>
              <a:cs typeface="Calibri" panose="020F0502020204030204"/>
            </a:endParaRPr>
          </a:p>
          <a:p>
            <a:endParaRPr lang="fi-FI" sz="2000">
              <a:ea typeface="Calibri" panose="020F0502020204030204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363794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Laajakuva</PresentationFormat>
  <Paragraphs>0</Paragraphs>
  <Slides>28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28</vt:i4>
      </vt:variant>
    </vt:vector>
  </HeadingPairs>
  <TitlesOfParts>
    <vt:vector size="29" baseType="lpstr">
      <vt:lpstr>Office-teema</vt:lpstr>
      <vt:lpstr>Digital tools to assess students</vt:lpstr>
      <vt:lpstr>Today's Agenda</vt:lpstr>
      <vt:lpstr>Different types of digital assessment tools</vt:lpstr>
      <vt:lpstr>Types of digital assessment tools</vt:lpstr>
      <vt:lpstr>Types of digital assessment tools</vt:lpstr>
      <vt:lpstr>Types of digital assessment tools</vt:lpstr>
      <vt:lpstr>Types of digital assessment tools</vt:lpstr>
      <vt:lpstr>Benefits of using digital assessment tools</vt:lpstr>
      <vt:lpstr>Benefits of using digital assessment tools</vt:lpstr>
      <vt:lpstr>Benefits of using digital assessment tools</vt:lpstr>
      <vt:lpstr>Examples of popular digital assessment tools</vt:lpstr>
      <vt:lpstr>Examples of popular digital assessment tools</vt:lpstr>
      <vt:lpstr>Examples of popular digital assessment tools</vt:lpstr>
      <vt:lpstr>Examples of popular digital assessment tools</vt:lpstr>
      <vt:lpstr>Good Practices on Using Digital Assessment Tools</vt:lpstr>
      <vt:lpstr>Choose the right tool for the job</vt:lpstr>
      <vt:lpstr>Design clear and concise assessments</vt:lpstr>
      <vt:lpstr>Provide timely and constructive feedback</vt:lpstr>
      <vt:lpstr>Use data to inform instruction</vt:lpstr>
      <vt:lpstr>Examples on how to use digital assessment tools</vt:lpstr>
      <vt:lpstr>Examples on how to use digital assessment tools</vt:lpstr>
      <vt:lpstr>Examples on how to use digital assessment tools</vt:lpstr>
      <vt:lpstr>Examples on how to use digital assessment tools</vt:lpstr>
      <vt:lpstr>Examples on how to use digital assessment tools</vt:lpstr>
      <vt:lpstr>Examples on how to use digital assessment tools</vt:lpstr>
      <vt:lpstr>Examples on how to use digital assessment tools</vt:lpstr>
      <vt:lpstr>Examples on how to use digital assessment tools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/>
  <cp:lastModifiedBy/>
  <cp:revision>222</cp:revision>
  <dcterms:created xsi:type="dcterms:W3CDTF">2023-11-21T22:46:53Z</dcterms:created>
  <dcterms:modified xsi:type="dcterms:W3CDTF">2023-11-21T23:45:44Z</dcterms:modified>
</cp:coreProperties>
</file>