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5" r:id="rId5"/>
    <p:sldId id="260" r:id="rId6"/>
    <p:sldId id="262" r:id="rId7"/>
    <p:sldId id="263" r:id="rId8"/>
    <p:sldId id="261" r:id="rId9"/>
    <p:sldId id="264" r:id="rId10"/>
    <p:sldId id="258" r:id="rId1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EE40FD-1D03-411C-8DC0-2EE9A985A0A3}" v="224" dt="2023-11-20T05:13:37.0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90" y="7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D87FCA-183E-464E-B3B5-E4E58CA9E18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F7E6610-DC72-43A8-8C5A-BEC3F57B8F7B}">
      <dgm:prSet/>
      <dgm:spPr/>
      <dgm:t>
        <a:bodyPr/>
        <a:lstStyle/>
        <a:p>
          <a:r>
            <a:rPr lang="fi-FI"/>
            <a:t>WHAT IS THE NETWORK OF EUROPEAN BLUE SCHOOLS? </a:t>
          </a:r>
          <a:endParaRPr lang="en-US"/>
        </a:p>
      </dgm:t>
    </dgm:pt>
    <dgm:pt modelId="{44D00888-DD6B-47B5-B775-F4B023E078B8}" type="parTrans" cxnId="{67B2C415-F6F5-40A9-9D3C-8BC5226B7006}">
      <dgm:prSet/>
      <dgm:spPr/>
      <dgm:t>
        <a:bodyPr/>
        <a:lstStyle/>
        <a:p>
          <a:endParaRPr lang="en-US"/>
        </a:p>
      </dgm:t>
    </dgm:pt>
    <dgm:pt modelId="{EEBB09E4-CA5B-43B4-8E15-27E9673765E2}" type="sibTrans" cxnId="{67B2C415-F6F5-40A9-9D3C-8BC5226B7006}">
      <dgm:prSet/>
      <dgm:spPr/>
      <dgm:t>
        <a:bodyPr/>
        <a:lstStyle/>
        <a:p>
          <a:endParaRPr lang="en-US"/>
        </a:p>
      </dgm:t>
    </dgm:pt>
    <dgm:pt modelId="{A922FA01-861A-4D6B-97BC-4D219567E655}">
      <dgm:prSet/>
      <dgm:spPr/>
      <dgm:t>
        <a:bodyPr/>
        <a:lstStyle/>
        <a:p>
          <a:r>
            <a:rPr lang="fi-FI"/>
            <a:t>WHY BECOME A EUROPEAN BLUE SCHOOL?</a:t>
          </a:r>
          <a:endParaRPr lang="en-US"/>
        </a:p>
      </dgm:t>
    </dgm:pt>
    <dgm:pt modelId="{4EC07AEF-510D-4CA7-B1D6-A5144D8A77A9}" type="parTrans" cxnId="{F7C783E4-FA43-4A61-8DB5-716E00668ED0}">
      <dgm:prSet/>
      <dgm:spPr/>
      <dgm:t>
        <a:bodyPr/>
        <a:lstStyle/>
        <a:p>
          <a:endParaRPr lang="en-US"/>
        </a:p>
      </dgm:t>
    </dgm:pt>
    <dgm:pt modelId="{347A11B8-B92A-40A3-93FE-AD6096F34858}" type="sibTrans" cxnId="{F7C783E4-FA43-4A61-8DB5-716E00668ED0}">
      <dgm:prSet/>
      <dgm:spPr/>
      <dgm:t>
        <a:bodyPr/>
        <a:lstStyle/>
        <a:p>
          <a:endParaRPr lang="en-US"/>
        </a:p>
      </dgm:t>
    </dgm:pt>
    <dgm:pt modelId="{4EF3065E-2F23-4EAD-9F24-58A0670028AD}">
      <dgm:prSet/>
      <dgm:spPr/>
      <dgm:t>
        <a:bodyPr/>
        <a:lstStyle/>
        <a:p>
          <a:r>
            <a:rPr lang="fi-FI"/>
            <a:t>HOW TO DEVELOP A BLUE SCHOOL PROJECT? </a:t>
          </a:r>
          <a:endParaRPr lang="en-US"/>
        </a:p>
      </dgm:t>
    </dgm:pt>
    <dgm:pt modelId="{316D903E-19F4-4ED2-93AC-ED717962D38B}" type="parTrans" cxnId="{9CB84283-425A-4223-B7FB-14100C0BCF65}">
      <dgm:prSet/>
      <dgm:spPr/>
      <dgm:t>
        <a:bodyPr/>
        <a:lstStyle/>
        <a:p>
          <a:endParaRPr lang="en-US"/>
        </a:p>
      </dgm:t>
    </dgm:pt>
    <dgm:pt modelId="{C0E4412F-AD4C-4D22-853C-2D4FD2EA9706}" type="sibTrans" cxnId="{9CB84283-425A-4223-B7FB-14100C0BCF65}">
      <dgm:prSet/>
      <dgm:spPr/>
      <dgm:t>
        <a:bodyPr/>
        <a:lstStyle/>
        <a:p>
          <a:endParaRPr lang="en-US"/>
        </a:p>
      </dgm:t>
    </dgm:pt>
    <dgm:pt modelId="{55A2E7F1-15F2-40B9-B078-3DA6AB974B76}">
      <dgm:prSet/>
      <dgm:spPr/>
      <dgm:t>
        <a:bodyPr/>
        <a:lstStyle/>
        <a:p>
          <a:r>
            <a:rPr lang="fi-FI"/>
            <a:t>BLUE SCHOOL ACTIVITIES</a:t>
          </a:r>
          <a:endParaRPr lang="en-US"/>
        </a:p>
      </dgm:t>
    </dgm:pt>
    <dgm:pt modelId="{DD5B1D02-279E-4CBC-BDE7-900174208954}" type="parTrans" cxnId="{FD73C86D-500B-4D78-A6E5-7581ED9E1A6B}">
      <dgm:prSet/>
      <dgm:spPr/>
      <dgm:t>
        <a:bodyPr/>
        <a:lstStyle/>
        <a:p>
          <a:endParaRPr lang="en-US"/>
        </a:p>
      </dgm:t>
    </dgm:pt>
    <dgm:pt modelId="{C28174BD-C579-4E11-8A26-4E2FE46549BA}" type="sibTrans" cxnId="{FD73C86D-500B-4D78-A6E5-7581ED9E1A6B}">
      <dgm:prSet/>
      <dgm:spPr/>
      <dgm:t>
        <a:bodyPr/>
        <a:lstStyle/>
        <a:p>
          <a:endParaRPr lang="en-US"/>
        </a:p>
      </dgm:t>
    </dgm:pt>
    <dgm:pt modelId="{9A1EBCCE-4FD1-4448-BC59-2E9C49949E03}" type="pres">
      <dgm:prSet presAssocID="{C9D87FCA-183E-464E-B3B5-E4E58CA9E18E}" presName="linear" presStyleCnt="0">
        <dgm:presLayoutVars>
          <dgm:animLvl val="lvl"/>
          <dgm:resizeHandles val="exact"/>
        </dgm:presLayoutVars>
      </dgm:prSet>
      <dgm:spPr/>
    </dgm:pt>
    <dgm:pt modelId="{227B6576-5E20-4236-9757-B6800D9B7E29}" type="pres">
      <dgm:prSet presAssocID="{1F7E6610-DC72-43A8-8C5A-BEC3F57B8F7B}" presName="parentText" presStyleLbl="node1" presStyleIdx="0" presStyleCnt="4">
        <dgm:presLayoutVars>
          <dgm:chMax val="0"/>
          <dgm:bulletEnabled val="1"/>
        </dgm:presLayoutVars>
      </dgm:prSet>
      <dgm:spPr/>
    </dgm:pt>
    <dgm:pt modelId="{4F9AD8C0-795C-42B9-9AB7-7219E178BC80}" type="pres">
      <dgm:prSet presAssocID="{EEBB09E4-CA5B-43B4-8E15-27E9673765E2}" presName="spacer" presStyleCnt="0"/>
      <dgm:spPr/>
    </dgm:pt>
    <dgm:pt modelId="{52FB411B-E738-494F-8260-2709A096069F}" type="pres">
      <dgm:prSet presAssocID="{A922FA01-861A-4D6B-97BC-4D219567E655}" presName="parentText" presStyleLbl="node1" presStyleIdx="1" presStyleCnt="4">
        <dgm:presLayoutVars>
          <dgm:chMax val="0"/>
          <dgm:bulletEnabled val="1"/>
        </dgm:presLayoutVars>
      </dgm:prSet>
      <dgm:spPr/>
    </dgm:pt>
    <dgm:pt modelId="{58C2BDA8-73B1-4A8F-8184-B4E17B899254}" type="pres">
      <dgm:prSet presAssocID="{347A11B8-B92A-40A3-93FE-AD6096F34858}" presName="spacer" presStyleCnt="0"/>
      <dgm:spPr/>
    </dgm:pt>
    <dgm:pt modelId="{1C55D238-D1CB-4B01-B265-5066341902F5}" type="pres">
      <dgm:prSet presAssocID="{4EF3065E-2F23-4EAD-9F24-58A0670028AD}" presName="parentText" presStyleLbl="node1" presStyleIdx="2" presStyleCnt="4">
        <dgm:presLayoutVars>
          <dgm:chMax val="0"/>
          <dgm:bulletEnabled val="1"/>
        </dgm:presLayoutVars>
      </dgm:prSet>
      <dgm:spPr/>
    </dgm:pt>
    <dgm:pt modelId="{50A61D9C-5000-4F07-8498-64E27426D919}" type="pres">
      <dgm:prSet presAssocID="{C0E4412F-AD4C-4D22-853C-2D4FD2EA9706}" presName="spacer" presStyleCnt="0"/>
      <dgm:spPr/>
    </dgm:pt>
    <dgm:pt modelId="{A2869617-9C5D-4D92-8E60-CE931E79D564}" type="pres">
      <dgm:prSet presAssocID="{55A2E7F1-15F2-40B9-B078-3DA6AB974B76}" presName="parentText" presStyleLbl="node1" presStyleIdx="3" presStyleCnt="4">
        <dgm:presLayoutVars>
          <dgm:chMax val="0"/>
          <dgm:bulletEnabled val="1"/>
        </dgm:presLayoutVars>
      </dgm:prSet>
      <dgm:spPr/>
    </dgm:pt>
  </dgm:ptLst>
  <dgm:cxnLst>
    <dgm:cxn modelId="{67B2C415-F6F5-40A9-9D3C-8BC5226B7006}" srcId="{C9D87FCA-183E-464E-B3B5-E4E58CA9E18E}" destId="{1F7E6610-DC72-43A8-8C5A-BEC3F57B8F7B}" srcOrd="0" destOrd="0" parTransId="{44D00888-DD6B-47B5-B775-F4B023E078B8}" sibTransId="{EEBB09E4-CA5B-43B4-8E15-27E9673765E2}"/>
    <dgm:cxn modelId="{F3377A2E-E803-4BF3-A643-050DD542C516}" type="presOf" srcId="{C9D87FCA-183E-464E-B3B5-E4E58CA9E18E}" destId="{9A1EBCCE-4FD1-4448-BC59-2E9C49949E03}" srcOrd="0" destOrd="0" presId="urn:microsoft.com/office/officeart/2005/8/layout/vList2"/>
    <dgm:cxn modelId="{A9EE503C-B0E9-447C-B1FB-AF7A92D9F2BB}" type="presOf" srcId="{4EF3065E-2F23-4EAD-9F24-58A0670028AD}" destId="{1C55D238-D1CB-4B01-B265-5066341902F5}" srcOrd="0" destOrd="0" presId="urn:microsoft.com/office/officeart/2005/8/layout/vList2"/>
    <dgm:cxn modelId="{FD73C86D-500B-4D78-A6E5-7581ED9E1A6B}" srcId="{C9D87FCA-183E-464E-B3B5-E4E58CA9E18E}" destId="{55A2E7F1-15F2-40B9-B078-3DA6AB974B76}" srcOrd="3" destOrd="0" parTransId="{DD5B1D02-279E-4CBC-BDE7-900174208954}" sibTransId="{C28174BD-C579-4E11-8A26-4E2FE46549BA}"/>
    <dgm:cxn modelId="{9CB84283-425A-4223-B7FB-14100C0BCF65}" srcId="{C9D87FCA-183E-464E-B3B5-E4E58CA9E18E}" destId="{4EF3065E-2F23-4EAD-9F24-58A0670028AD}" srcOrd="2" destOrd="0" parTransId="{316D903E-19F4-4ED2-93AC-ED717962D38B}" sibTransId="{C0E4412F-AD4C-4D22-853C-2D4FD2EA9706}"/>
    <dgm:cxn modelId="{D3908983-92E4-4871-9A08-3CF5F462704C}" type="presOf" srcId="{A922FA01-861A-4D6B-97BC-4D219567E655}" destId="{52FB411B-E738-494F-8260-2709A096069F}" srcOrd="0" destOrd="0" presId="urn:microsoft.com/office/officeart/2005/8/layout/vList2"/>
    <dgm:cxn modelId="{E708ACE3-4B84-4343-9965-5A581E834990}" type="presOf" srcId="{55A2E7F1-15F2-40B9-B078-3DA6AB974B76}" destId="{A2869617-9C5D-4D92-8E60-CE931E79D564}" srcOrd="0" destOrd="0" presId="urn:microsoft.com/office/officeart/2005/8/layout/vList2"/>
    <dgm:cxn modelId="{F7C783E4-FA43-4A61-8DB5-716E00668ED0}" srcId="{C9D87FCA-183E-464E-B3B5-E4E58CA9E18E}" destId="{A922FA01-861A-4D6B-97BC-4D219567E655}" srcOrd="1" destOrd="0" parTransId="{4EC07AEF-510D-4CA7-B1D6-A5144D8A77A9}" sibTransId="{347A11B8-B92A-40A3-93FE-AD6096F34858}"/>
    <dgm:cxn modelId="{7240BCF5-082A-4591-9C59-E0C0E6D8587C}" type="presOf" srcId="{1F7E6610-DC72-43A8-8C5A-BEC3F57B8F7B}" destId="{227B6576-5E20-4236-9757-B6800D9B7E29}" srcOrd="0" destOrd="0" presId="urn:microsoft.com/office/officeart/2005/8/layout/vList2"/>
    <dgm:cxn modelId="{293CD2C7-E055-4102-86D2-2F9B6FCD6A45}" type="presParOf" srcId="{9A1EBCCE-4FD1-4448-BC59-2E9C49949E03}" destId="{227B6576-5E20-4236-9757-B6800D9B7E29}" srcOrd="0" destOrd="0" presId="urn:microsoft.com/office/officeart/2005/8/layout/vList2"/>
    <dgm:cxn modelId="{C9EF8622-0A8B-4F7C-BA25-05F538F4E123}" type="presParOf" srcId="{9A1EBCCE-4FD1-4448-BC59-2E9C49949E03}" destId="{4F9AD8C0-795C-42B9-9AB7-7219E178BC80}" srcOrd="1" destOrd="0" presId="urn:microsoft.com/office/officeart/2005/8/layout/vList2"/>
    <dgm:cxn modelId="{5FBCD4A8-E7BA-4DFA-9233-7283E69369D6}" type="presParOf" srcId="{9A1EBCCE-4FD1-4448-BC59-2E9C49949E03}" destId="{52FB411B-E738-494F-8260-2709A096069F}" srcOrd="2" destOrd="0" presId="urn:microsoft.com/office/officeart/2005/8/layout/vList2"/>
    <dgm:cxn modelId="{B674CD3A-4CE8-4279-9662-67ED55CE8808}" type="presParOf" srcId="{9A1EBCCE-4FD1-4448-BC59-2E9C49949E03}" destId="{58C2BDA8-73B1-4A8F-8184-B4E17B899254}" srcOrd="3" destOrd="0" presId="urn:microsoft.com/office/officeart/2005/8/layout/vList2"/>
    <dgm:cxn modelId="{A2837A85-683B-4F9A-B60E-2D7922B67BA2}" type="presParOf" srcId="{9A1EBCCE-4FD1-4448-BC59-2E9C49949E03}" destId="{1C55D238-D1CB-4B01-B265-5066341902F5}" srcOrd="4" destOrd="0" presId="urn:microsoft.com/office/officeart/2005/8/layout/vList2"/>
    <dgm:cxn modelId="{CF7E90B4-E655-4421-9490-6640AE7BAD83}" type="presParOf" srcId="{9A1EBCCE-4FD1-4448-BC59-2E9C49949E03}" destId="{50A61D9C-5000-4F07-8498-64E27426D919}" srcOrd="5" destOrd="0" presId="urn:microsoft.com/office/officeart/2005/8/layout/vList2"/>
    <dgm:cxn modelId="{558F87FA-8575-4852-9C0D-2270F9363B9D}" type="presParOf" srcId="{9A1EBCCE-4FD1-4448-BC59-2E9C49949E03}" destId="{A2869617-9C5D-4D92-8E60-CE931E79D56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C15A9C-C382-4780-AF16-9C82FB046CEE}"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EEFA8183-AEBA-40A4-92BC-6E0C42B1BDF0}">
      <dgm:prSet/>
      <dgm:spPr/>
      <dgm:t>
        <a:bodyPr/>
        <a:lstStyle/>
        <a:p>
          <a:r>
            <a:rPr lang="fi-FI"/>
            <a:t>WHAT IS THE NETWORK OF EUROPEAN BLUE SCHOOLS? </a:t>
          </a:r>
          <a:endParaRPr lang="en-US"/>
        </a:p>
      </dgm:t>
    </dgm:pt>
    <dgm:pt modelId="{4EC50A1A-24E4-43F0-BD99-0372B1E8B324}" type="parTrans" cxnId="{A2D0F896-7951-4A2B-A5AA-CBFEFDA48937}">
      <dgm:prSet/>
      <dgm:spPr/>
      <dgm:t>
        <a:bodyPr/>
        <a:lstStyle/>
        <a:p>
          <a:endParaRPr lang="en-US"/>
        </a:p>
      </dgm:t>
    </dgm:pt>
    <dgm:pt modelId="{C914CD23-848F-43B4-80AB-D1A29EB4C3C9}" type="sibTrans" cxnId="{A2D0F896-7951-4A2B-A5AA-CBFEFDA48937}">
      <dgm:prSet/>
      <dgm:spPr/>
      <dgm:t>
        <a:bodyPr/>
        <a:lstStyle/>
        <a:p>
          <a:endParaRPr lang="en-US"/>
        </a:p>
      </dgm:t>
    </dgm:pt>
    <dgm:pt modelId="{641F11F6-50A8-49C2-974A-0DBC941D9962}">
      <dgm:prSet/>
      <dgm:spPr/>
      <dgm:t>
        <a:bodyPr/>
        <a:lstStyle/>
        <a:p>
          <a:r>
            <a:rPr lang="fi-FI"/>
            <a:t>#EUBlueSchools</a:t>
          </a:r>
          <a:endParaRPr lang="en-US"/>
        </a:p>
      </dgm:t>
    </dgm:pt>
    <dgm:pt modelId="{A32311E9-64BF-44BA-B65E-34DC55D022F5}" type="parTrans" cxnId="{573BF547-FAF6-4666-86B1-F15AB3727735}">
      <dgm:prSet/>
      <dgm:spPr/>
      <dgm:t>
        <a:bodyPr/>
        <a:lstStyle/>
        <a:p>
          <a:endParaRPr lang="en-US"/>
        </a:p>
      </dgm:t>
    </dgm:pt>
    <dgm:pt modelId="{DB2985F2-1C0E-47CC-9EDA-27D987262BAD}" type="sibTrans" cxnId="{573BF547-FAF6-4666-86B1-F15AB3727735}">
      <dgm:prSet/>
      <dgm:spPr/>
      <dgm:t>
        <a:bodyPr/>
        <a:lstStyle/>
        <a:p>
          <a:endParaRPr lang="en-US"/>
        </a:p>
      </dgm:t>
    </dgm:pt>
    <dgm:pt modelId="{EFFD4BB9-3766-414A-95FC-F204B08C2D64}" type="pres">
      <dgm:prSet presAssocID="{8DC15A9C-C382-4780-AF16-9C82FB046CEE}" presName="root" presStyleCnt="0">
        <dgm:presLayoutVars>
          <dgm:dir/>
          <dgm:resizeHandles val="exact"/>
        </dgm:presLayoutVars>
      </dgm:prSet>
      <dgm:spPr/>
    </dgm:pt>
    <dgm:pt modelId="{24D46734-3615-419D-A36F-C2E9E50D13E6}" type="pres">
      <dgm:prSet presAssocID="{EEFA8183-AEBA-40A4-92BC-6E0C42B1BDF0}" presName="compNode" presStyleCnt="0"/>
      <dgm:spPr/>
    </dgm:pt>
    <dgm:pt modelId="{C1019561-0BDE-4276-B0C6-D6777DC80FAB}" type="pres">
      <dgm:prSet presAssocID="{EEFA8183-AEBA-40A4-92BC-6E0C42B1BDF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oulurakennus"/>
        </a:ext>
      </dgm:extLst>
    </dgm:pt>
    <dgm:pt modelId="{E4468858-AE45-438E-8F5D-9A1D9CEDE797}" type="pres">
      <dgm:prSet presAssocID="{EEFA8183-AEBA-40A4-92BC-6E0C42B1BDF0}" presName="spaceRect" presStyleCnt="0"/>
      <dgm:spPr/>
    </dgm:pt>
    <dgm:pt modelId="{01421705-5AE7-491C-8FF1-AAD0EDEBF1C9}" type="pres">
      <dgm:prSet presAssocID="{EEFA8183-AEBA-40A4-92BC-6E0C42B1BDF0}" presName="textRect" presStyleLbl="revTx" presStyleIdx="0" presStyleCnt="2">
        <dgm:presLayoutVars>
          <dgm:chMax val="1"/>
          <dgm:chPref val="1"/>
        </dgm:presLayoutVars>
      </dgm:prSet>
      <dgm:spPr/>
    </dgm:pt>
    <dgm:pt modelId="{A757F878-3F45-4E27-BF9A-18D9D07BE68E}" type="pres">
      <dgm:prSet presAssocID="{C914CD23-848F-43B4-80AB-D1A29EB4C3C9}" presName="sibTrans" presStyleCnt="0"/>
      <dgm:spPr/>
    </dgm:pt>
    <dgm:pt modelId="{ACBBFB30-D504-4610-B58C-03130C613840}" type="pres">
      <dgm:prSet presAssocID="{641F11F6-50A8-49C2-974A-0DBC941D9962}" presName="compNode" presStyleCnt="0"/>
      <dgm:spPr/>
    </dgm:pt>
    <dgm:pt modelId="{CBCC5AE5-7B54-47B2-85AD-F38B4277724B}" type="pres">
      <dgm:prSet presAssocID="{641F11F6-50A8-49C2-974A-0DBC941D996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fetti Ball"/>
        </a:ext>
      </dgm:extLst>
    </dgm:pt>
    <dgm:pt modelId="{78EEE068-8F0F-43DA-909A-1EBB00BEC443}" type="pres">
      <dgm:prSet presAssocID="{641F11F6-50A8-49C2-974A-0DBC941D9962}" presName="spaceRect" presStyleCnt="0"/>
      <dgm:spPr/>
    </dgm:pt>
    <dgm:pt modelId="{6858551D-9469-4013-925B-19EDA6EFACAE}" type="pres">
      <dgm:prSet presAssocID="{641F11F6-50A8-49C2-974A-0DBC941D9962}" presName="textRect" presStyleLbl="revTx" presStyleIdx="1" presStyleCnt="2">
        <dgm:presLayoutVars>
          <dgm:chMax val="1"/>
          <dgm:chPref val="1"/>
        </dgm:presLayoutVars>
      </dgm:prSet>
      <dgm:spPr/>
    </dgm:pt>
  </dgm:ptLst>
  <dgm:cxnLst>
    <dgm:cxn modelId="{E2F9E13C-D30F-4BB6-B071-9E3ED83A7BD1}" type="presOf" srcId="{8DC15A9C-C382-4780-AF16-9C82FB046CEE}" destId="{EFFD4BB9-3766-414A-95FC-F204B08C2D64}" srcOrd="0" destOrd="0" presId="urn:microsoft.com/office/officeart/2018/2/layout/IconLabelList"/>
    <dgm:cxn modelId="{573BF547-FAF6-4666-86B1-F15AB3727735}" srcId="{8DC15A9C-C382-4780-AF16-9C82FB046CEE}" destId="{641F11F6-50A8-49C2-974A-0DBC941D9962}" srcOrd="1" destOrd="0" parTransId="{A32311E9-64BF-44BA-B65E-34DC55D022F5}" sibTransId="{DB2985F2-1C0E-47CC-9EDA-27D987262BAD}"/>
    <dgm:cxn modelId="{A2D0F896-7951-4A2B-A5AA-CBFEFDA48937}" srcId="{8DC15A9C-C382-4780-AF16-9C82FB046CEE}" destId="{EEFA8183-AEBA-40A4-92BC-6E0C42B1BDF0}" srcOrd="0" destOrd="0" parTransId="{4EC50A1A-24E4-43F0-BD99-0372B1E8B324}" sibTransId="{C914CD23-848F-43B4-80AB-D1A29EB4C3C9}"/>
    <dgm:cxn modelId="{E9A65FC5-567F-4781-8019-67E0C0480DD4}" type="presOf" srcId="{EEFA8183-AEBA-40A4-92BC-6E0C42B1BDF0}" destId="{01421705-5AE7-491C-8FF1-AAD0EDEBF1C9}" srcOrd="0" destOrd="0" presId="urn:microsoft.com/office/officeart/2018/2/layout/IconLabelList"/>
    <dgm:cxn modelId="{FFB87AFF-965D-4BD8-A37C-B5D2F07FDFE2}" type="presOf" srcId="{641F11F6-50A8-49C2-974A-0DBC941D9962}" destId="{6858551D-9469-4013-925B-19EDA6EFACAE}" srcOrd="0" destOrd="0" presId="urn:microsoft.com/office/officeart/2018/2/layout/IconLabelList"/>
    <dgm:cxn modelId="{300298D5-4192-4246-A240-8DE004689871}" type="presParOf" srcId="{EFFD4BB9-3766-414A-95FC-F204B08C2D64}" destId="{24D46734-3615-419D-A36F-C2E9E50D13E6}" srcOrd="0" destOrd="0" presId="urn:microsoft.com/office/officeart/2018/2/layout/IconLabelList"/>
    <dgm:cxn modelId="{43DD00C0-397C-48CC-95D9-1F292867BBC8}" type="presParOf" srcId="{24D46734-3615-419D-A36F-C2E9E50D13E6}" destId="{C1019561-0BDE-4276-B0C6-D6777DC80FAB}" srcOrd="0" destOrd="0" presId="urn:microsoft.com/office/officeart/2018/2/layout/IconLabelList"/>
    <dgm:cxn modelId="{2A1D2FFD-34B5-48D1-ABE5-8ADF01AF0B4C}" type="presParOf" srcId="{24D46734-3615-419D-A36F-C2E9E50D13E6}" destId="{E4468858-AE45-438E-8F5D-9A1D9CEDE797}" srcOrd="1" destOrd="0" presId="urn:microsoft.com/office/officeart/2018/2/layout/IconLabelList"/>
    <dgm:cxn modelId="{656921A6-116C-4125-B0B3-C7CC50A42020}" type="presParOf" srcId="{24D46734-3615-419D-A36F-C2E9E50D13E6}" destId="{01421705-5AE7-491C-8FF1-AAD0EDEBF1C9}" srcOrd="2" destOrd="0" presId="urn:microsoft.com/office/officeart/2018/2/layout/IconLabelList"/>
    <dgm:cxn modelId="{5E2C378B-7D82-437D-908C-4505B7ECA461}" type="presParOf" srcId="{EFFD4BB9-3766-414A-95FC-F204B08C2D64}" destId="{A757F878-3F45-4E27-BF9A-18D9D07BE68E}" srcOrd="1" destOrd="0" presId="urn:microsoft.com/office/officeart/2018/2/layout/IconLabelList"/>
    <dgm:cxn modelId="{178B23B4-61A4-491A-8C5E-0E9DE41876FA}" type="presParOf" srcId="{EFFD4BB9-3766-414A-95FC-F204B08C2D64}" destId="{ACBBFB30-D504-4610-B58C-03130C613840}" srcOrd="2" destOrd="0" presId="urn:microsoft.com/office/officeart/2018/2/layout/IconLabelList"/>
    <dgm:cxn modelId="{13CC80B6-99FA-4175-B6E1-59563CE26E02}" type="presParOf" srcId="{ACBBFB30-D504-4610-B58C-03130C613840}" destId="{CBCC5AE5-7B54-47B2-85AD-F38B4277724B}" srcOrd="0" destOrd="0" presId="urn:microsoft.com/office/officeart/2018/2/layout/IconLabelList"/>
    <dgm:cxn modelId="{8A432168-B063-4EE6-BF3A-D9B09C3808B8}" type="presParOf" srcId="{ACBBFB30-D504-4610-B58C-03130C613840}" destId="{78EEE068-8F0F-43DA-909A-1EBB00BEC443}" srcOrd="1" destOrd="0" presId="urn:microsoft.com/office/officeart/2018/2/layout/IconLabelList"/>
    <dgm:cxn modelId="{C99E5D93-F039-4324-AA8A-4EE7623A587E}" type="presParOf" srcId="{ACBBFB30-D504-4610-B58C-03130C613840}" destId="{6858551D-9469-4013-925B-19EDA6EFACA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E98409-C61C-4A57-851A-95D4C0AB4E8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0102E4F-E2B2-426F-AD66-48F31688E6F2}">
      <dgm:prSet/>
      <dgm:spPr/>
      <dgm:t>
        <a:bodyPr/>
        <a:lstStyle/>
        <a:p>
          <a:r>
            <a:rPr lang="fi-FI"/>
            <a:t>European Blue Schools bring the ocean into the classroom. </a:t>
          </a:r>
          <a:endParaRPr lang="en-US"/>
        </a:p>
      </dgm:t>
    </dgm:pt>
    <dgm:pt modelId="{170DFC14-A89E-474C-9965-3DDAE4683CB1}" type="parTrans" cxnId="{300C0004-0DCF-4371-ABE9-D5D30157F7C1}">
      <dgm:prSet/>
      <dgm:spPr/>
      <dgm:t>
        <a:bodyPr/>
        <a:lstStyle/>
        <a:p>
          <a:endParaRPr lang="en-US"/>
        </a:p>
      </dgm:t>
    </dgm:pt>
    <dgm:pt modelId="{A96BD71B-27C6-4465-9B2C-6892EB9B3C75}" type="sibTrans" cxnId="{300C0004-0DCF-4371-ABE9-D5D30157F7C1}">
      <dgm:prSet/>
      <dgm:spPr/>
      <dgm:t>
        <a:bodyPr/>
        <a:lstStyle/>
        <a:p>
          <a:endParaRPr lang="en-US"/>
        </a:p>
      </dgm:t>
    </dgm:pt>
    <dgm:pt modelId="{754A31BD-8D82-409D-BB59-348C5C635CE1}">
      <dgm:prSet/>
      <dgm:spPr/>
      <dgm:t>
        <a:bodyPr/>
        <a:lstStyle/>
        <a:p>
          <a:r>
            <a:rPr lang="fi-FI"/>
            <a:t>On the journey to becoming a European Blue School, teachers and pupils will improve their understanding of the ocean and develop a sense of responsibility towards our shared planet. </a:t>
          </a:r>
          <a:endParaRPr lang="en-US"/>
        </a:p>
      </dgm:t>
    </dgm:pt>
    <dgm:pt modelId="{C7F29519-3BB7-4057-95AF-F00CD872A0F3}" type="parTrans" cxnId="{B4330B49-58A2-4FCA-B228-A982706EFE93}">
      <dgm:prSet/>
      <dgm:spPr/>
      <dgm:t>
        <a:bodyPr/>
        <a:lstStyle/>
        <a:p>
          <a:endParaRPr lang="en-US"/>
        </a:p>
      </dgm:t>
    </dgm:pt>
    <dgm:pt modelId="{ADDB83DC-108E-4D55-965D-F411AC7A2C02}" type="sibTrans" cxnId="{B4330B49-58A2-4FCA-B228-A982706EFE93}">
      <dgm:prSet/>
      <dgm:spPr/>
      <dgm:t>
        <a:bodyPr/>
        <a:lstStyle/>
        <a:p>
          <a:endParaRPr lang="en-US"/>
        </a:p>
      </dgm:t>
    </dgm:pt>
    <dgm:pt modelId="{7B0010A6-6387-422D-A27F-DD50678A5F05}">
      <dgm:prSet/>
      <dgm:spPr/>
      <dgm:t>
        <a:bodyPr/>
        <a:lstStyle/>
        <a:p>
          <a:r>
            <a:rPr lang="fi-FI"/>
            <a:t>After successfully completing a Blue school project in line with requirements, schools will receive the European Blue School certification.</a:t>
          </a:r>
          <a:endParaRPr lang="en-US"/>
        </a:p>
      </dgm:t>
    </dgm:pt>
    <dgm:pt modelId="{A3EE2E87-5DEA-4B9A-82AC-02A23E771404}" type="parTrans" cxnId="{C7305CFD-5464-4652-BA08-966F22D2AEA5}">
      <dgm:prSet/>
      <dgm:spPr/>
      <dgm:t>
        <a:bodyPr/>
        <a:lstStyle/>
        <a:p>
          <a:endParaRPr lang="en-US"/>
        </a:p>
      </dgm:t>
    </dgm:pt>
    <dgm:pt modelId="{48BA7BB9-B05E-4D31-9E38-08576B2207E5}" type="sibTrans" cxnId="{C7305CFD-5464-4652-BA08-966F22D2AEA5}">
      <dgm:prSet/>
      <dgm:spPr/>
      <dgm:t>
        <a:bodyPr/>
        <a:lstStyle/>
        <a:p>
          <a:endParaRPr lang="en-US"/>
        </a:p>
      </dgm:t>
    </dgm:pt>
    <dgm:pt modelId="{AA71D2ED-0EE1-4D82-9C88-1CCCCA2A08D4}" type="pres">
      <dgm:prSet presAssocID="{89E98409-C61C-4A57-851A-95D4C0AB4E83}" presName="linear" presStyleCnt="0">
        <dgm:presLayoutVars>
          <dgm:animLvl val="lvl"/>
          <dgm:resizeHandles val="exact"/>
        </dgm:presLayoutVars>
      </dgm:prSet>
      <dgm:spPr/>
    </dgm:pt>
    <dgm:pt modelId="{DB8DB1AE-02ED-43DF-ADA6-676F326A07AD}" type="pres">
      <dgm:prSet presAssocID="{00102E4F-E2B2-426F-AD66-48F31688E6F2}" presName="parentText" presStyleLbl="node1" presStyleIdx="0" presStyleCnt="3">
        <dgm:presLayoutVars>
          <dgm:chMax val="0"/>
          <dgm:bulletEnabled val="1"/>
        </dgm:presLayoutVars>
      </dgm:prSet>
      <dgm:spPr/>
    </dgm:pt>
    <dgm:pt modelId="{8DEBF376-FD0B-45C5-987A-1A6D3F93E559}" type="pres">
      <dgm:prSet presAssocID="{A96BD71B-27C6-4465-9B2C-6892EB9B3C75}" presName="spacer" presStyleCnt="0"/>
      <dgm:spPr/>
    </dgm:pt>
    <dgm:pt modelId="{D5B71FD0-D039-4FF4-A362-770D01E9DFCF}" type="pres">
      <dgm:prSet presAssocID="{754A31BD-8D82-409D-BB59-348C5C635CE1}" presName="parentText" presStyleLbl="node1" presStyleIdx="1" presStyleCnt="3">
        <dgm:presLayoutVars>
          <dgm:chMax val="0"/>
          <dgm:bulletEnabled val="1"/>
        </dgm:presLayoutVars>
      </dgm:prSet>
      <dgm:spPr/>
    </dgm:pt>
    <dgm:pt modelId="{72AF2917-1BC9-4888-8686-0C81114D862C}" type="pres">
      <dgm:prSet presAssocID="{ADDB83DC-108E-4D55-965D-F411AC7A2C02}" presName="spacer" presStyleCnt="0"/>
      <dgm:spPr/>
    </dgm:pt>
    <dgm:pt modelId="{8F816E06-40E0-4B06-9C1B-ECE228F49457}" type="pres">
      <dgm:prSet presAssocID="{7B0010A6-6387-422D-A27F-DD50678A5F05}" presName="parentText" presStyleLbl="node1" presStyleIdx="2" presStyleCnt="3">
        <dgm:presLayoutVars>
          <dgm:chMax val="0"/>
          <dgm:bulletEnabled val="1"/>
        </dgm:presLayoutVars>
      </dgm:prSet>
      <dgm:spPr/>
    </dgm:pt>
  </dgm:ptLst>
  <dgm:cxnLst>
    <dgm:cxn modelId="{300C0004-0DCF-4371-ABE9-D5D30157F7C1}" srcId="{89E98409-C61C-4A57-851A-95D4C0AB4E83}" destId="{00102E4F-E2B2-426F-AD66-48F31688E6F2}" srcOrd="0" destOrd="0" parTransId="{170DFC14-A89E-474C-9965-3DDAE4683CB1}" sibTransId="{A96BD71B-27C6-4465-9B2C-6892EB9B3C75}"/>
    <dgm:cxn modelId="{429C232E-D24B-409D-A7E1-3E1BBD85AF06}" type="presOf" srcId="{754A31BD-8D82-409D-BB59-348C5C635CE1}" destId="{D5B71FD0-D039-4FF4-A362-770D01E9DFCF}" srcOrd="0" destOrd="0" presId="urn:microsoft.com/office/officeart/2005/8/layout/vList2"/>
    <dgm:cxn modelId="{B4330B49-58A2-4FCA-B228-A982706EFE93}" srcId="{89E98409-C61C-4A57-851A-95D4C0AB4E83}" destId="{754A31BD-8D82-409D-BB59-348C5C635CE1}" srcOrd="1" destOrd="0" parTransId="{C7F29519-3BB7-4057-95AF-F00CD872A0F3}" sibTransId="{ADDB83DC-108E-4D55-965D-F411AC7A2C02}"/>
    <dgm:cxn modelId="{AF79E396-6FBE-4CF1-A930-BB16F5545E17}" type="presOf" srcId="{00102E4F-E2B2-426F-AD66-48F31688E6F2}" destId="{DB8DB1AE-02ED-43DF-ADA6-676F326A07AD}" srcOrd="0" destOrd="0" presId="urn:microsoft.com/office/officeart/2005/8/layout/vList2"/>
    <dgm:cxn modelId="{865E26E7-CE6A-4DC5-A1AB-77B53E432942}" type="presOf" srcId="{7B0010A6-6387-422D-A27F-DD50678A5F05}" destId="{8F816E06-40E0-4B06-9C1B-ECE228F49457}" srcOrd="0" destOrd="0" presId="urn:microsoft.com/office/officeart/2005/8/layout/vList2"/>
    <dgm:cxn modelId="{31EAABE7-DAC5-4232-92A6-71A58B598B8C}" type="presOf" srcId="{89E98409-C61C-4A57-851A-95D4C0AB4E83}" destId="{AA71D2ED-0EE1-4D82-9C88-1CCCCA2A08D4}" srcOrd="0" destOrd="0" presId="urn:microsoft.com/office/officeart/2005/8/layout/vList2"/>
    <dgm:cxn modelId="{C7305CFD-5464-4652-BA08-966F22D2AEA5}" srcId="{89E98409-C61C-4A57-851A-95D4C0AB4E83}" destId="{7B0010A6-6387-422D-A27F-DD50678A5F05}" srcOrd="2" destOrd="0" parTransId="{A3EE2E87-5DEA-4B9A-82AC-02A23E771404}" sibTransId="{48BA7BB9-B05E-4D31-9E38-08576B2207E5}"/>
    <dgm:cxn modelId="{D551AE7A-5C6F-4FB9-990C-19156DF37795}" type="presParOf" srcId="{AA71D2ED-0EE1-4D82-9C88-1CCCCA2A08D4}" destId="{DB8DB1AE-02ED-43DF-ADA6-676F326A07AD}" srcOrd="0" destOrd="0" presId="urn:microsoft.com/office/officeart/2005/8/layout/vList2"/>
    <dgm:cxn modelId="{F628BE85-E9C0-40DE-BAAA-83EC4442DB7B}" type="presParOf" srcId="{AA71D2ED-0EE1-4D82-9C88-1CCCCA2A08D4}" destId="{8DEBF376-FD0B-45C5-987A-1A6D3F93E559}" srcOrd="1" destOrd="0" presId="urn:microsoft.com/office/officeart/2005/8/layout/vList2"/>
    <dgm:cxn modelId="{7731B6AE-5353-44B3-A6FA-BCD56A572C4D}" type="presParOf" srcId="{AA71D2ED-0EE1-4D82-9C88-1CCCCA2A08D4}" destId="{D5B71FD0-D039-4FF4-A362-770D01E9DFCF}" srcOrd="2" destOrd="0" presId="urn:microsoft.com/office/officeart/2005/8/layout/vList2"/>
    <dgm:cxn modelId="{B286134B-C1B4-4849-A31D-759AA737A923}" type="presParOf" srcId="{AA71D2ED-0EE1-4D82-9C88-1CCCCA2A08D4}" destId="{72AF2917-1BC9-4888-8686-0C81114D862C}" srcOrd="3" destOrd="0" presId="urn:microsoft.com/office/officeart/2005/8/layout/vList2"/>
    <dgm:cxn modelId="{5B91A9F6-B376-40C6-92A1-8569F1E56EE8}" type="presParOf" srcId="{AA71D2ED-0EE1-4D82-9C88-1CCCCA2A08D4}" destId="{8F816E06-40E0-4B06-9C1B-ECE228F4945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E3BDE5-B07E-4035-A79F-09211DF8CF9A}"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BE9C272A-E986-459B-ABF0-98EE1D584F46}">
      <dgm:prSet/>
      <dgm:spPr/>
      <dgm:t>
        <a:bodyPr/>
        <a:lstStyle/>
        <a:p>
          <a:r>
            <a:rPr lang="fi-FI"/>
            <a:t>Network of European Blue Schools aims to inspire students, teacher, school director or staff of education services to challenge the students, from kindergarten, primary, lower and upper secondary, technical or vocational schools, to develop a </a:t>
          </a:r>
          <a:r>
            <a:rPr lang="fi-FI" b="1"/>
            <a:t>“Find the blue”</a:t>
          </a:r>
          <a:r>
            <a:rPr lang="fi-FI"/>
            <a:t> project that links them to the ocean or the sea. </a:t>
          </a:r>
          <a:endParaRPr lang="en-US"/>
        </a:p>
      </dgm:t>
    </dgm:pt>
    <dgm:pt modelId="{5223E7F0-36B0-4A8A-9652-2941AEEA87F2}" type="parTrans" cxnId="{FE215EF3-D604-40DA-AA6B-376D8895E0A5}">
      <dgm:prSet/>
      <dgm:spPr/>
      <dgm:t>
        <a:bodyPr/>
        <a:lstStyle/>
        <a:p>
          <a:endParaRPr lang="en-US"/>
        </a:p>
      </dgm:t>
    </dgm:pt>
    <dgm:pt modelId="{BAA926EA-A671-4E32-AD81-47A72A7A5DE7}" type="sibTrans" cxnId="{FE215EF3-D604-40DA-AA6B-376D8895E0A5}">
      <dgm:prSet/>
      <dgm:spPr/>
      <dgm:t>
        <a:bodyPr/>
        <a:lstStyle/>
        <a:p>
          <a:endParaRPr lang="en-US"/>
        </a:p>
      </dgm:t>
    </dgm:pt>
    <dgm:pt modelId="{E65050F2-7032-4D71-A22E-2DD05C64DFDD}">
      <dgm:prSet/>
      <dgm:spPr/>
      <dgm:t>
        <a:bodyPr/>
        <a:lstStyle/>
        <a:p>
          <a:r>
            <a:rPr lang="fi-FI"/>
            <a:t>By successfully completing the project and sharing its results, schools will receive </a:t>
          </a:r>
          <a:r>
            <a:rPr lang="fi-FI" b="1"/>
            <a:t>the European Blue School label</a:t>
          </a:r>
          <a:r>
            <a:rPr lang="fi-FI"/>
            <a:t>.  </a:t>
          </a:r>
          <a:endParaRPr lang="en-US"/>
        </a:p>
      </dgm:t>
    </dgm:pt>
    <dgm:pt modelId="{5630264E-B35D-4634-9A59-25F5200567A0}" type="parTrans" cxnId="{CCB58A28-D847-483F-BAAC-EBDC8DAB9087}">
      <dgm:prSet/>
      <dgm:spPr/>
      <dgm:t>
        <a:bodyPr/>
        <a:lstStyle/>
        <a:p>
          <a:endParaRPr lang="en-US"/>
        </a:p>
      </dgm:t>
    </dgm:pt>
    <dgm:pt modelId="{937C3B5E-FBCF-4832-8E07-66474BBDBF84}" type="sibTrans" cxnId="{CCB58A28-D847-483F-BAAC-EBDC8DAB9087}">
      <dgm:prSet/>
      <dgm:spPr/>
      <dgm:t>
        <a:bodyPr/>
        <a:lstStyle/>
        <a:p>
          <a:endParaRPr lang="en-US"/>
        </a:p>
      </dgm:t>
    </dgm:pt>
    <dgm:pt modelId="{B74EC5F8-5EA2-4FC1-AACA-B46060CAB396}" type="pres">
      <dgm:prSet presAssocID="{E1E3BDE5-B07E-4035-A79F-09211DF8CF9A}" presName="Name0" presStyleCnt="0">
        <dgm:presLayoutVars>
          <dgm:dir/>
          <dgm:animLvl val="lvl"/>
          <dgm:resizeHandles val="exact"/>
        </dgm:presLayoutVars>
      </dgm:prSet>
      <dgm:spPr/>
    </dgm:pt>
    <dgm:pt modelId="{24E7FFC6-2720-4F96-9F03-15E6851DB5FC}" type="pres">
      <dgm:prSet presAssocID="{E65050F2-7032-4D71-A22E-2DD05C64DFDD}" presName="boxAndChildren" presStyleCnt="0"/>
      <dgm:spPr/>
    </dgm:pt>
    <dgm:pt modelId="{ED0A4120-4A31-47D5-995A-C6D6D2814582}" type="pres">
      <dgm:prSet presAssocID="{E65050F2-7032-4D71-A22E-2DD05C64DFDD}" presName="parentTextBox" presStyleLbl="node1" presStyleIdx="0" presStyleCnt="2"/>
      <dgm:spPr/>
    </dgm:pt>
    <dgm:pt modelId="{C4256802-100A-46DD-A2E9-887486AF29CD}" type="pres">
      <dgm:prSet presAssocID="{BAA926EA-A671-4E32-AD81-47A72A7A5DE7}" presName="sp" presStyleCnt="0"/>
      <dgm:spPr/>
    </dgm:pt>
    <dgm:pt modelId="{3FFCB179-A51E-481C-8051-76D01815C79C}" type="pres">
      <dgm:prSet presAssocID="{BE9C272A-E986-459B-ABF0-98EE1D584F46}" presName="arrowAndChildren" presStyleCnt="0"/>
      <dgm:spPr/>
    </dgm:pt>
    <dgm:pt modelId="{A55108EE-544F-4235-BEE3-16BAE9AA1E5A}" type="pres">
      <dgm:prSet presAssocID="{BE9C272A-E986-459B-ABF0-98EE1D584F46}" presName="parentTextArrow" presStyleLbl="node1" presStyleIdx="1" presStyleCnt="2"/>
      <dgm:spPr/>
    </dgm:pt>
  </dgm:ptLst>
  <dgm:cxnLst>
    <dgm:cxn modelId="{A41E4202-5E9D-4CE9-99F0-9BDA47EA317B}" type="presOf" srcId="{E65050F2-7032-4D71-A22E-2DD05C64DFDD}" destId="{ED0A4120-4A31-47D5-995A-C6D6D2814582}" srcOrd="0" destOrd="0" presId="urn:microsoft.com/office/officeart/2005/8/layout/process4"/>
    <dgm:cxn modelId="{CCB58A28-D847-483F-BAAC-EBDC8DAB9087}" srcId="{E1E3BDE5-B07E-4035-A79F-09211DF8CF9A}" destId="{E65050F2-7032-4D71-A22E-2DD05C64DFDD}" srcOrd="1" destOrd="0" parTransId="{5630264E-B35D-4634-9A59-25F5200567A0}" sibTransId="{937C3B5E-FBCF-4832-8E07-66474BBDBF84}"/>
    <dgm:cxn modelId="{51CF4875-E421-4FD4-93E1-4BDC4932CCFD}" type="presOf" srcId="{BE9C272A-E986-459B-ABF0-98EE1D584F46}" destId="{A55108EE-544F-4235-BEE3-16BAE9AA1E5A}" srcOrd="0" destOrd="0" presId="urn:microsoft.com/office/officeart/2005/8/layout/process4"/>
    <dgm:cxn modelId="{2C31B8C5-FBE4-48BC-813A-136ED6634967}" type="presOf" srcId="{E1E3BDE5-B07E-4035-A79F-09211DF8CF9A}" destId="{B74EC5F8-5EA2-4FC1-AACA-B46060CAB396}" srcOrd="0" destOrd="0" presId="urn:microsoft.com/office/officeart/2005/8/layout/process4"/>
    <dgm:cxn modelId="{FE215EF3-D604-40DA-AA6B-376D8895E0A5}" srcId="{E1E3BDE5-B07E-4035-A79F-09211DF8CF9A}" destId="{BE9C272A-E986-459B-ABF0-98EE1D584F46}" srcOrd="0" destOrd="0" parTransId="{5223E7F0-36B0-4A8A-9652-2941AEEA87F2}" sibTransId="{BAA926EA-A671-4E32-AD81-47A72A7A5DE7}"/>
    <dgm:cxn modelId="{93D5456E-78A9-45D7-8F18-B6B93CFE1A8F}" type="presParOf" srcId="{B74EC5F8-5EA2-4FC1-AACA-B46060CAB396}" destId="{24E7FFC6-2720-4F96-9F03-15E6851DB5FC}" srcOrd="0" destOrd="0" presId="urn:microsoft.com/office/officeart/2005/8/layout/process4"/>
    <dgm:cxn modelId="{A1A67AA0-01E2-4EC7-B927-6D80112EA882}" type="presParOf" srcId="{24E7FFC6-2720-4F96-9F03-15E6851DB5FC}" destId="{ED0A4120-4A31-47D5-995A-C6D6D2814582}" srcOrd="0" destOrd="0" presId="urn:microsoft.com/office/officeart/2005/8/layout/process4"/>
    <dgm:cxn modelId="{65F4B001-5A90-4FEF-A0C2-447D2AC40B3D}" type="presParOf" srcId="{B74EC5F8-5EA2-4FC1-AACA-B46060CAB396}" destId="{C4256802-100A-46DD-A2E9-887486AF29CD}" srcOrd="1" destOrd="0" presId="urn:microsoft.com/office/officeart/2005/8/layout/process4"/>
    <dgm:cxn modelId="{9F871966-AD32-4B4C-B6DA-A4CEED04FF09}" type="presParOf" srcId="{B74EC5F8-5EA2-4FC1-AACA-B46060CAB396}" destId="{3FFCB179-A51E-481C-8051-76D01815C79C}" srcOrd="2" destOrd="0" presId="urn:microsoft.com/office/officeart/2005/8/layout/process4"/>
    <dgm:cxn modelId="{18ED9D91-8B24-4BB8-B929-103DB61A8A0A}" type="presParOf" srcId="{3FFCB179-A51E-481C-8051-76D01815C79C}" destId="{A55108EE-544F-4235-BEE3-16BAE9AA1E5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B14238-0292-41F3-8431-685844817C44}"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BB22DD56-2698-4DD7-8CCE-DC5F33E473FA}">
      <dgm:prSet/>
      <dgm:spPr/>
      <dgm:t>
        <a:bodyPr/>
        <a:lstStyle/>
        <a:p>
          <a:r>
            <a:rPr lang="fi-FI" b="1"/>
            <a:t>Join the wave and spread the word!</a:t>
          </a:r>
          <a:endParaRPr lang="en-US"/>
        </a:p>
      </dgm:t>
    </dgm:pt>
    <dgm:pt modelId="{43B9738E-3156-4433-97DB-612E7FB11C43}" type="parTrans" cxnId="{0C45D961-DEC7-422C-8269-4570F120F5A1}">
      <dgm:prSet/>
      <dgm:spPr/>
      <dgm:t>
        <a:bodyPr/>
        <a:lstStyle/>
        <a:p>
          <a:endParaRPr lang="en-US"/>
        </a:p>
      </dgm:t>
    </dgm:pt>
    <dgm:pt modelId="{44395182-859E-4E3B-AD06-D26842871ED2}" type="sibTrans" cxnId="{0C45D961-DEC7-422C-8269-4570F120F5A1}">
      <dgm:prSet/>
      <dgm:spPr/>
      <dgm:t>
        <a:bodyPr/>
        <a:lstStyle/>
        <a:p>
          <a:endParaRPr lang="en-US"/>
        </a:p>
      </dgm:t>
    </dgm:pt>
    <dgm:pt modelId="{52C60724-CBA8-4AAC-A97F-2399518ED96B}">
      <dgm:prSet/>
      <dgm:spPr/>
      <dgm:t>
        <a:bodyPr/>
        <a:lstStyle/>
        <a:p>
          <a:r>
            <a:rPr lang="fi-FI"/>
            <a:t>You want to learn more about the activities of the Network of European Blue Schools and its members? </a:t>
          </a:r>
          <a:endParaRPr lang="en-US"/>
        </a:p>
      </dgm:t>
    </dgm:pt>
    <dgm:pt modelId="{1891FBDD-ADF1-4F78-9328-6C7F705815C6}" type="parTrans" cxnId="{ED7A554E-9ADD-4047-8F1E-4CAEAC37C09E}">
      <dgm:prSet/>
      <dgm:spPr/>
      <dgm:t>
        <a:bodyPr/>
        <a:lstStyle/>
        <a:p>
          <a:endParaRPr lang="en-US"/>
        </a:p>
      </dgm:t>
    </dgm:pt>
    <dgm:pt modelId="{FA4422A5-D1FB-484B-8C40-6C93C991CAC7}" type="sibTrans" cxnId="{ED7A554E-9ADD-4047-8F1E-4CAEAC37C09E}">
      <dgm:prSet/>
      <dgm:spPr/>
      <dgm:t>
        <a:bodyPr/>
        <a:lstStyle/>
        <a:p>
          <a:endParaRPr lang="en-US"/>
        </a:p>
      </dgm:t>
    </dgm:pt>
    <dgm:pt modelId="{E6B85789-A773-48D8-911F-15312789D1ED}">
      <dgm:prSet/>
      <dgm:spPr/>
      <dgm:t>
        <a:bodyPr/>
        <a:lstStyle/>
        <a:p>
          <a:r>
            <a:rPr lang="fi-FI"/>
            <a:t>Check out the hashtag </a:t>
          </a:r>
          <a:r>
            <a:rPr lang="fi-FI" b="1"/>
            <a:t>#EUBlueSchools</a:t>
          </a:r>
          <a:endParaRPr lang="en-US"/>
        </a:p>
      </dgm:t>
    </dgm:pt>
    <dgm:pt modelId="{C67D4589-1C93-42FB-A371-21BD797A9905}" type="parTrans" cxnId="{9DEDC682-78EC-4A58-98D9-8F3FAFC8E2BE}">
      <dgm:prSet/>
      <dgm:spPr/>
      <dgm:t>
        <a:bodyPr/>
        <a:lstStyle/>
        <a:p>
          <a:endParaRPr lang="en-US"/>
        </a:p>
      </dgm:t>
    </dgm:pt>
    <dgm:pt modelId="{5B88F5D5-7B83-4E26-BF23-39A9D05B679E}" type="sibTrans" cxnId="{9DEDC682-78EC-4A58-98D9-8F3FAFC8E2BE}">
      <dgm:prSet/>
      <dgm:spPr/>
      <dgm:t>
        <a:bodyPr/>
        <a:lstStyle/>
        <a:p>
          <a:endParaRPr lang="en-US"/>
        </a:p>
      </dgm:t>
    </dgm:pt>
    <dgm:pt modelId="{4987B47B-8A85-435A-9BE7-8343CF2EDCC8}" type="pres">
      <dgm:prSet presAssocID="{1DB14238-0292-41F3-8431-685844817C44}" presName="root" presStyleCnt="0">
        <dgm:presLayoutVars>
          <dgm:dir/>
          <dgm:resizeHandles val="exact"/>
        </dgm:presLayoutVars>
      </dgm:prSet>
      <dgm:spPr/>
    </dgm:pt>
    <dgm:pt modelId="{C5EB894F-0CF0-424A-8020-74B2007148A7}" type="pres">
      <dgm:prSet presAssocID="{BB22DD56-2698-4DD7-8CCE-DC5F33E473FA}" presName="compNode" presStyleCnt="0"/>
      <dgm:spPr/>
    </dgm:pt>
    <dgm:pt modelId="{6779B225-09DA-4058-B2E8-ADF2208EBC84}" type="pres">
      <dgm:prSet presAssocID="{BB22DD56-2698-4DD7-8CCE-DC5F33E473F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alto"/>
        </a:ext>
      </dgm:extLst>
    </dgm:pt>
    <dgm:pt modelId="{F69B19B1-99CD-4773-A446-8D15ECDAD1AE}" type="pres">
      <dgm:prSet presAssocID="{BB22DD56-2698-4DD7-8CCE-DC5F33E473FA}" presName="spaceRect" presStyleCnt="0"/>
      <dgm:spPr/>
    </dgm:pt>
    <dgm:pt modelId="{DEC292A2-8D18-4B31-A47E-5DE2927C9BBA}" type="pres">
      <dgm:prSet presAssocID="{BB22DD56-2698-4DD7-8CCE-DC5F33E473FA}" presName="textRect" presStyleLbl="revTx" presStyleIdx="0" presStyleCnt="3">
        <dgm:presLayoutVars>
          <dgm:chMax val="1"/>
          <dgm:chPref val="1"/>
        </dgm:presLayoutVars>
      </dgm:prSet>
      <dgm:spPr/>
    </dgm:pt>
    <dgm:pt modelId="{D505A939-E3AF-4D09-9EE2-50338C8CC16E}" type="pres">
      <dgm:prSet presAssocID="{44395182-859E-4E3B-AD06-D26842871ED2}" presName="sibTrans" presStyleCnt="0"/>
      <dgm:spPr/>
    </dgm:pt>
    <dgm:pt modelId="{0A29183A-23B0-4569-9C85-F81C8594522D}" type="pres">
      <dgm:prSet presAssocID="{52C60724-CBA8-4AAC-A97F-2399518ED96B}" presName="compNode" presStyleCnt="0"/>
      <dgm:spPr/>
    </dgm:pt>
    <dgm:pt modelId="{2533BF57-00D4-4E94-9BE3-F1FDAF73C984}" type="pres">
      <dgm:prSet presAssocID="{52C60724-CBA8-4AAC-A97F-2399518ED96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uokkahuone"/>
        </a:ext>
      </dgm:extLst>
    </dgm:pt>
    <dgm:pt modelId="{B7D72503-AD93-4F89-B5B8-884A1D7AADC2}" type="pres">
      <dgm:prSet presAssocID="{52C60724-CBA8-4AAC-A97F-2399518ED96B}" presName="spaceRect" presStyleCnt="0"/>
      <dgm:spPr/>
    </dgm:pt>
    <dgm:pt modelId="{3728832F-37CC-46F4-95C3-B0D2DF6EB9CB}" type="pres">
      <dgm:prSet presAssocID="{52C60724-CBA8-4AAC-A97F-2399518ED96B}" presName="textRect" presStyleLbl="revTx" presStyleIdx="1" presStyleCnt="3">
        <dgm:presLayoutVars>
          <dgm:chMax val="1"/>
          <dgm:chPref val="1"/>
        </dgm:presLayoutVars>
      </dgm:prSet>
      <dgm:spPr/>
    </dgm:pt>
    <dgm:pt modelId="{7BC5EA3B-CD8F-4E94-A9C8-40F8FDB2221E}" type="pres">
      <dgm:prSet presAssocID="{FA4422A5-D1FB-484B-8C40-6C93C991CAC7}" presName="sibTrans" presStyleCnt="0"/>
      <dgm:spPr/>
    </dgm:pt>
    <dgm:pt modelId="{6505185B-A684-40B3-8FB7-CFD94D145280}" type="pres">
      <dgm:prSet presAssocID="{E6B85789-A773-48D8-911F-15312789D1ED}" presName="compNode" presStyleCnt="0"/>
      <dgm:spPr/>
    </dgm:pt>
    <dgm:pt modelId="{9790311D-8FB8-4156-B725-84C5A89DAF56}" type="pres">
      <dgm:prSet presAssocID="{E6B85789-A773-48D8-911F-15312789D1E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rkki"/>
        </a:ext>
      </dgm:extLst>
    </dgm:pt>
    <dgm:pt modelId="{D44214CB-F9EA-46B6-BB31-A7E2DDD191EE}" type="pres">
      <dgm:prSet presAssocID="{E6B85789-A773-48D8-911F-15312789D1ED}" presName="spaceRect" presStyleCnt="0"/>
      <dgm:spPr/>
    </dgm:pt>
    <dgm:pt modelId="{2C7F89CD-5EA8-4795-98AB-A78C0BA478FE}" type="pres">
      <dgm:prSet presAssocID="{E6B85789-A773-48D8-911F-15312789D1ED}" presName="textRect" presStyleLbl="revTx" presStyleIdx="2" presStyleCnt="3">
        <dgm:presLayoutVars>
          <dgm:chMax val="1"/>
          <dgm:chPref val="1"/>
        </dgm:presLayoutVars>
      </dgm:prSet>
      <dgm:spPr/>
    </dgm:pt>
  </dgm:ptLst>
  <dgm:cxnLst>
    <dgm:cxn modelId="{0C45D961-DEC7-422C-8269-4570F120F5A1}" srcId="{1DB14238-0292-41F3-8431-685844817C44}" destId="{BB22DD56-2698-4DD7-8CCE-DC5F33E473FA}" srcOrd="0" destOrd="0" parTransId="{43B9738E-3156-4433-97DB-612E7FB11C43}" sibTransId="{44395182-859E-4E3B-AD06-D26842871ED2}"/>
    <dgm:cxn modelId="{2BCA1B43-40C7-461A-B651-D2361078AA06}" type="presOf" srcId="{52C60724-CBA8-4AAC-A97F-2399518ED96B}" destId="{3728832F-37CC-46F4-95C3-B0D2DF6EB9CB}" srcOrd="0" destOrd="0" presId="urn:microsoft.com/office/officeart/2018/2/layout/IconLabelList"/>
    <dgm:cxn modelId="{6F4B3F6C-D452-4BE9-9A4B-2367E2A084B3}" type="presOf" srcId="{1DB14238-0292-41F3-8431-685844817C44}" destId="{4987B47B-8A85-435A-9BE7-8343CF2EDCC8}" srcOrd="0" destOrd="0" presId="urn:microsoft.com/office/officeart/2018/2/layout/IconLabelList"/>
    <dgm:cxn modelId="{ED7A554E-9ADD-4047-8F1E-4CAEAC37C09E}" srcId="{1DB14238-0292-41F3-8431-685844817C44}" destId="{52C60724-CBA8-4AAC-A97F-2399518ED96B}" srcOrd="1" destOrd="0" parTransId="{1891FBDD-ADF1-4F78-9328-6C7F705815C6}" sibTransId="{FA4422A5-D1FB-484B-8C40-6C93C991CAC7}"/>
    <dgm:cxn modelId="{9DEDC682-78EC-4A58-98D9-8F3FAFC8E2BE}" srcId="{1DB14238-0292-41F3-8431-685844817C44}" destId="{E6B85789-A773-48D8-911F-15312789D1ED}" srcOrd="2" destOrd="0" parTransId="{C67D4589-1C93-42FB-A371-21BD797A9905}" sibTransId="{5B88F5D5-7B83-4E26-BF23-39A9D05B679E}"/>
    <dgm:cxn modelId="{FB07C8B5-FD46-41F2-A515-5A0CDE941BD5}" type="presOf" srcId="{E6B85789-A773-48D8-911F-15312789D1ED}" destId="{2C7F89CD-5EA8-4795-98AB-A78C0BA478FE}" srcOrd="0" destOrd="0" presId="urn:microsoft.com/office/officeart/2018/2/layout/IconLabelList"/>
    <dgm:cxn modelId="{BFBA1CCB-820E-4133-9792-C7961C71005D}" type="presOf" srcId="{BB22DD56-2698-4DD7-8CCE-DC5F33E473FA}" destId="{DEC292A2-8D18-4B31-A47E-5DE2927C9BBA}" srcOrd="0" destOrd="0" presId="urn:microsoft.com/office/officeart/2018/2/layout/IconLabelList"/>
    <dgm:cxn modelId="{D9612832-F7EE-4063-A559-BBA307B7FA85}" type="presParOf" srcId="{4987B47B-8A85-435A-9BE7-8343CF2EDCC8}" destId="{C5EB894F-0CF0-424A-8020-74B2007148A7}" srcOrd="0" destOrd="0" presId="urn:microsoft.com/office/officeart/2018/2/layout/IconLabelList"/>
    <dgm:cxn modelId="{A19EE9E4-6F17-4BBB-94FE-51A9DB81D5D5}" type="presParOf" srcId="{C5EB894F-0CF0-424A-8020-74B2007148A7}" destId="{6779B225-09DA-4058-B2E8-ADF2208EBC84}" srcOrd="0" destOrd="0" presId="urn:microsoft.com/office/officeart/2018/2/layout/IconLabelList"/>
    <dgm:cxn modelId="{F72A8872-C035-4FB1-AF46-071C63207DBA}" type="presParOf" srcId="{C5EB894F-0CF0-424A-8020-74B2007148A7}" destId="{F69B19B1-99CD-4773-A446-8D15ECDAD1AE}" srcOrd="1" destOrd="0" presId="urn:microsoft.com/office/officeart/2018/2/layout/IconLabelList"/>
    <dgm:cxn modelId="{D9000D04-B0F2-4570-B94B-C0FDBD36250D}" type="presParOf" srcId="{C5EB894F-0CF0-424A-8020-74B2007148A7}" destId="{DEC292A2-8D18-4B31-A47E-5DE2927C9BBA}" srcOrd="2" destOrd="0" presId="urn:microsoft.com/office/officeart/2018/2/layout/IconLabelList"/>
    <dgm:cxn modelId="{1391B4B2-E614-4F6F-A1DC-223212D79C50}" type="presParOf" srcId="{4987B47B-8A85-435A-9BE7-8343CF2EDCC8}" destId="{D505A939-E3AF-4D09-9EE2-50338C8CC16E}" srcOrd="1" destOrd="0" presId="urn:microsoft.com/office/officeart/2018/2/layout/IconLabelList"/>
    <dgm:cxn modelId="{9C1EF951-29EE-4A81-9084-09261BC8E3C5}" type="presParOf" srcId="{4987B47B-8A85-435A-9BE7-8343CF2EDCC8}" destId="{0A29183A-23B0-4569-9C85-F81C8594522D}" srcOrd="2" destOrd="0" presId="urn:microsoft.com/office/officeart/2018/2/layout/IconLabelList"/>
    <dgm:cxn modelId="{2C38304B-3CF5-4774-A149-1DC4C95F3FA0}" type="presParOf" srcId="{0A29183A-23B0-4569-9C85-F81C8594522D}" destId="{2533BF57-00D4-4E94-9BE3-F1FDAF73C984}" srcOrd="0" destOrd="0" presId="urn:microsoft.com/office/officeart/2018/2/layout/IconLabelList"/>
    <dgm:cxn modelId="{0BB017CE-91B2-400C-902A-C9320884F249}" type="presParOf" srcId="{0A29183A-23B0-4569-9C85-F81C8594522D}" destId="{B7D72503-AD93-4F89-B5B8-884A1D7AADC2}" srcOrd="1" destOrd="0" presId="urn:microsoft.com/office/officeart/2018/2/layout/IconLabelList"/>
    <dgm:cxn modelId="{5213C459-9A10-435A-B511-B8A58E63AD4B}" type="presParOf" srcId="{0A29183A-23B0-4569-9C85-F81C8594522D}" destId="{3728832F-37CC-46F4-95C3-B0D2DF6EB9CB}" srcOrd="2" destOrd="0" presId="urn:microsoft.com/office/officeart/2018/2/layout/IconLabelList"/>
    <dgm:cxn modelId="{E3CA167D-B376-460F-AE2E-126B47CEA4F0}" type="presParOf" srcId="{4987B47B-8A85-435A-9BE7-8343CF2EDCC8}" destId="{7BC5EA3B-CD8F-4E94-A9C8-40F8FDB2221E}" srcOrd="3" destOrd="0" presId="urn:microsoft.com/office/officeart/2018/2/layout/IconLabelList"/>
    <dgm:cxn modelId="{2F343469-11B8-4490-B54E-5BAA5F25B233}" type="presParOf" srcId="{4987B47B-8A85-435A-9BE7-8343CF2EDCC8}" destId="{6505185B-A684-40B3-8FB7-CFD94D145280}" srcOrd="4" destOrd="0" presId="urn:microsoft.com/office/officeart/2018/2/layout/IconLabelList"/>
    <dgm:cxn modelId="{06116168-5AD3-413D-BC40-58201ACF8C68}" type="presParOf" srcId="{6505185B-A684-40B3-8FB7-CFD94D145280}" destId="{9790311D-8FB8-4156-B725-84C5A89DAF56}" srcOrd="0" destOrd="0" presId="urn:microsoft.com/office/officeart/2018/2/layout/IconLabelList"/>
    <dgm:cxn modelId="{5BF6E5C6-875F-4ED0-BE29-0782E79BBB23}" type="presParOf" srcId="{6505185B-A684-40B3-8FB7-CFD94D145280}" destId="{D44214CB-F9EA-46B6-BB31-A7E2DDD191EE}" srcOrd="1" destOrd="0" presId="urn:microsoft.com/office/officeart/2018/2/layout/IconLabelList"/>
    <dgm:cxn modelId="{274E84BD-A4AB-4C3C-856C-DC47AD84BE18}" type="presParOf" srcId="{6505185B-A684-40B3-8FB7-CFD94D145280}" destId="{2C7F89CD-5EA8-4795-98AB-A78C0BA478F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B6576-5E20-4236-9757-B6800D9B7E29}">
      <dsp:nvSpPr>
        <dsp:cNvPr id="0" name=""/>
        <dsp:cNvSpPr/>
      </dsp:nvSpPr>
      <dsp:spPr>
        <a:xfrm>
          <a:off x="0" y="397808"/>
          <a:ext cx="10515600"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fi-FI" sz="3400" kern="1200"/>
            <a:t>WHAT IS THE NETWORK OF EUROPEAN BLUE SCHOOLS? </a:t>
          </a:r>
          <a:endParaRPr lang="en-US" sz="3400" kern="1200"/>
        </a:p>
      </dsp:txBody>
      <dsp:txXfrm>
        <a:off x="39809" y="437617"/>
        <a:ext cx="10435982" cy="735872"/>
      </dsp:txXfrm>
    </dsp:sp>
    <dsp:sp modelId="{52FB411B-E738-494F-8260-2709A096069F}">
      <dsp:nvSpPr>
        <dsp:cNvPr id="0" name=""/>
        <dsp:cNvSpPr/>
      </dsp:nvSpPr>
      <dsp:spPr>
        <a:xfrm>
          <a:off x="0" y="1311219"/>
          <a:ext cx="10515600"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fi-FI" sz="3400" kern="1200"/>
            <a:t>WHY BECOME A EUROPEAN BLUE SCHOOL?</a:t>
          </a:r>
          <a:endParaRPr lang="en-US" sz="3400" kern="1200"/>
        </a:p>
      </dsp:txBody>
      <dsp:txXfrm>
        <a:off x="39809" y="1351028"/>
        <a:ext cx="10435982" cy="735872"/>
      </dsp:txXfrm>
    </dsp:sp>
    <dsp:sp modelId="{1C55D238-D1CB-4B01-B265-5066341902F5}">
      <dsp:nvSpPr>
        <dsp:cNvPr id="0" name=""/>
        <dsp:cNvSpPr/>
      </dsp:nvSpPr>
      <dsp:spPr>
        <a:xfrm>
          <a:off x="0" y="2224629"/>
          <a:ext cx="10515600"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fi-FI" sz="3400" kern="1200"/>
            <a:t>HOW TO DEVELOP A BLUE SCHOOL PROJECT? </a:t>
          </a:r>
          <a:endParaRPr lang="en-US" sz="3400" kern="1200"/>
        </a:p>
      </dsp:txBody>
      <dsp:txXfrm>
        <a:off x="39809" y="2264438"/>
        <a:ext cx="10435982" cy="735872"/>
      </dsp:txXfrm>
    </dsp:sp>
    <dsp:sp modelId="{A2869617-9C5D-4D92-8E60-CE931E79D564}">
      <dsp:nvSpPr>
        <dsp:cNvPr id="0" name=""/>
        <dsp:cNvSpPr/>
      </dsp:nvSpPr>
      <dsp:spPr>
        <a:xfrm>
          <a:off x="0" y="3138039"/>
          <a:ext cx="10515600"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fi-FI" sz="3400" kern="1200"/>
            <a:t>BLUE SCHOOL ACTIVITIES</a:t>
          </a:r>
          <a:endParaRPr lang="en-US" sz="3400" kern="1200"/>
        </a:p>
      </dsp:txBody>
      <dsp:txXfrm>
        <a:off x="39809" y="3177848"/>
        <a:ext cx="10435982" cy="7358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19561-0BDE-4276-B0C6-D6777DC80FAB}">
      <dsp:nvSpPr>
        <dsp:cNvPr id="0" name=""/>
        <dsp:cNvSpPr/>
      </dsp:nvSpPr>
      <dsp:spPr>
        <a:xfrm>
          <a:off x="1953914" y="5292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421705-5AE7-491C-8FF1-AAD0EDEBF1C9}">
      <dsp:nvSpPr>
        <dsp:cNvPr id="0" name=""/>
        <dsp:cNvSpPr/>
      </dsp:nvSpPr>
      <dsp:spPr>
        <a:xfrm>
          <a:off x="765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fi-FI" sz="2500" kern="1200"/>
            <a:t>WHAT IS THE NETWORK OF EUROPEAN BLUE SCHOOLS? </a:t>
          </a:r>
          <a:endParaRPr lang="en-US" sz="2500" kern="1200"/>
        </a:p>
      </dsp:txBody>
      <dsp:txXfrm>
        <a:off x="765914" y="2943510"/>
        <a:ext cx="4320000" cy="720000"/>
      </dsp:txXfrm>
    </dsp:sp>
    <dsp:sp modelId="{CBCC5AE5-7B54-47B2-85AD-F38B4277724B}">
      <dsp:nvSpPr>
        <dsp:cNvPr id="0" name=""/>
        <dsp:cNvSpPr/>
      </dsp:nvSpPr>
      <dsp:spPr>
        <a:xfrm>
          <a:off x="7029914" y="5292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58551D-9469-4013-925B-19EDA6EFACAE}">
      <dsp:nvSpPr>
        <dsp:cNvPr id="0" name=""/>
        <dsp:cNvSpPr/>
      </dsp:nvSpPr>
      <dsp:spPr>
        <a:xfrm>
          <a:off x="5841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fi-FI" sz="2500" kern="1200"/>
            <a:t>#EUBlueSchools</a:t>
          </a:r>
          <a:endParaRPr lang="en-US" sz="2500" kern="1200"/>
        </a:p>
      </dsp:txBody>
      <dsp:txXfrm>
        <a:off x="5841914" y="2943510"/>
        <a:ext cx="432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DB1AE-02ED-43DF-ADA6-676F326A07AD}">
      <dsp:nvSpPr>
        <dsp:cNvPr id="0" name=""/>
        <dsp:cNvSpPr/>
      </dsp:nvSpPr>
      <dsp:spPr>
        <a:xfrm>
          <a:off x="0" y="30531"/>
          <a:ext cx="10927829" cy="133116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a:t>European Blue Schools bring the ocean into the classroom. </a:t>
          </a:r>
          <a:endParaRPr lang="en-US" sz="2400" kern="1200"/>
        </a:p>
      </dsp:txBody>
      <dsp:txXfrm>
        <a:off x="64982" y="95513"/>
        <a:ext cx="10797865" cy="1201203"/>
      </dsp:txXfrm>
    </dsp:sp>
    <dsp:sp modelId="{D5B71FD0-D039-4FF4-A362-770D01E9DFCF}">
      <dsp:nvSpPr>
        <dsp:cNvPr id="0" name=""/>
        <dsp:cNvSpPr/>
      </dsp:nvSpPr>
      <dsp:spPr>
        <a:xfrm>
          <a:off x="0" y="1430818"/>
          <a:ext cx="10927829" cy="133116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a:t>On the journey to becoming a European Blue School, teachers and pupils will improve their understanding of the ocean and develop a sense of responsibility towards our shared planet. </a:t>
          </a:r>
          <a:endParaRPr lang="en-US" sz="2400" kern="1200"/>
        </a:p>
      </dsp:txBody>
      <dsp:txXfrm>
        <a:off x="64982" y="1495800"/>
        <a:ext cx="10797865" cy="1201203"/>
      </dsp:txXfrm>
    </dsp:sp>
    <dsp:sp modelId="{8F816E06-40E0-4B06-9C1B-ECE228F49457}">
      <dsp:nvSpPr>
        <dsp:cNvPr id="0" name=""/>
        <dsp:cNvSpPr/>
      </dsp:nvSpPr>
      <dsp:spPr>
        <a:xfrm>
          <a:off x="0" y="2831106"/>
          <a:ext cx="10927829" cy="133116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a:t>After successfully completing a Blue school project in line with requirements, schools will receive the European Blue School certification.</a:t>
          </a:r>
          <a:endParaRPr lang="en-US" sz="2400" kern="1200"/>
        </a:p>
      </dsp:txBody>
      <dsp:txXfrm>
        <a:off x="64982" y="2896088"/>
        <a:ext cx="10797865" cy="12012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A4120-4A31-47D5-995A-C6D6D2814582}">
      <dsp:nvSpPr>
        <dsp:cNvPr id="0" name=""/>
        <dsp:cNvSpPr/>
      </dsp:nvSpPr>
      <dsp:spPr>
        <a:xfrm>
          <a:off x="0" y="2530579"/>
          <a:ext cx="10927829" cy="16603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fi-FI" sz="2300" kern="1200"/>
            <a:t>By successfully completing the project and sharing its results, schools will receive </a:t>
          </a:r>
          <a:r>
            <a:rPr lang="fi-FI" sz="2300" b="1" kern="1200"/>
            <a:t>the European Blue School label</a:t>
          </a:r>
          <a:r>
            <a:rPr lang="fi-FI" sz="2300" kern="1200"/>
            <a:t>.  </a:t>
          </a:r>
          <a:endParaRPr lang="en-US" sz="2300" kern="1200"/>
        </a:p>
      </dsp:txBody>
      <dsp:txXfrm>
        <a:off x="0" y="2530579"/>
        <a:ext cx="10927829" cy="1660334"/>
      </dsp:txXfrm>
    </dsp:sp>
    <dsp:sp modelId="{A55108EE-544F-4235-BEE3-16BAE9AA1E5A}">
      <dsp:nvSpPr>
        <dsp:cNvPr id="0" name=""/>
        <dsp:cNvSpPr/>
      </dsp:nvSpPr>
      <dsp:spPr>
        <a:xfrm rot="10800000">
          <a:off x="0" y="1890"/>
          <a:ext cx="10927829" cy="2553594"/>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fi-FI" sz="2300" kern="1200"/>
            <a:t>Network of European Blue Schools aims to inspire students, teacher, school director or staff of education services to challenge the students, from kindergarten, primary, lower and upper secondary, technical or vocational schools, to develop a </a:t>
          </a:r>
          <a:r>
            <a:rPr lang="fi-FI" sz="2300" b="1" kern="1200"/>
            <a:t>“Find the blue”</a:t>
          </a:r>
          <a:r>
            <a:rPr lang="fi-FI" sz="2300" kern="1200"/>
            <a:t> project that links them to the ocean or the sea. </a:t>
          </a:r>
          <a:endParaRPr lang="en-US" sz="2300" kern="1200"/>
        </a:p>
      </dsp:txBody>
      <dsp:txXfrm rot="10800000">
        <a:off x="0" y="1890"/>
        <a:ext cx="10927829" cy="16592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9B225-09DA-4058-B2E8-ADF2208EBC84}">
      <dsp:nvSpPr>
        <dsp:cNvPr id="0" name=""/>
        <dsp:cNvSpPr/>
      </dsp:nvSpPr>
      <dsp:spPr>
        <a:xfrm>
          <a:off x="947201" y="818755"/>
          <a:ext cx="1451800" cy="14518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C292A2-8D18-4B31-A47E-5DE2927C9BBA}">
      <dsp:nvSpPr>
        <dsp:cNvPr id="0" name=""/>
        <dsp:cNvSpPr/>
      </dsp:nvSpPr>
      <dsp:spPr>
        <a:xfrm>
          <a:off x="59990"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fi-FI" sz="1600" b="1" kern="1200"/>
            <a:t>Join the wave and spread the word!</a:t>
          </a:r>
          <a:endParaRPr lang="en-US" sz="1600" kern="1200"/>
        </a:p>
      </dsp:txBody>
      <dsp:txXfrm>
        <a:off x="59990" y="2654049"/>
        <a:ext cx="3226223" cy="720000"/>
      </dsp:txXfrm>
    </dsp:sp>
    <dsp:sp modelId="{2533BF57-00D4-4E94-9BE3-F1FDAF73C984}">
      <dsp:nvSpPr>
        <dsp:cNvPr id="0" name=""/>
        <dsp:cNvSpPr/>
      </dsp:nvSpPr>
      <dsp:spPr>
        <a:xfrm>
          <a:off x="4738014" y="818755"/>
          <a:ext cx="1451800" cy="14518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28832F-37CC-46F4-95C3-B0D2DF6EB9CB}">
      <dsp:nvSpPr>
        <dsp:cNvPr id="0" name=""/>
        <dsp:cNvSpPr/>
      </dsp:nvSpPr>
      <dsp:spPr>
        <a:xfrm>
          <a:off x="3850802"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fi-FI" sz="1600" kern="1200"/>
            <a:t>You want to learn more about the activities of the Network of European Blue Schools and its members? </a:t>
          </a:r>
          <a:endParaRPr lang="en-US" sz="1600" kern="1200"/>
        </a:p>
      </dsp:txBody>
      <dsp:txXfrm>
        <a:off x="3850802" y="2654049"/>
        <a:ext cx="3226223" cy="720000"/>
      </dsp:txXfrm>
    </dsp:sp>
    <dsp:sp modelId="{9790311D-8FB8-4156-B725-84C5A89DAF56}">
      <dsp:nvSpPr>
        <dsp:cNvPr id="0" name=""/>
        <dsp:cNvSpPr/>
      </dsp:nvSpPr>
      <dsp:spPr>
        <a:xfrm>
          <a:off x="8528826" y="818755"/>
          <a:ext cx="1451800" cy="14518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7F89CD-5EA8-4795-98AB-A78C0BA478FE}">
      <dsp:nvSpPr>
        <dsp:cNvPr id="0" name=""/>
        <dsp:cNvSpPr/>
      </dsp:nvSpPr>
      <dsp:spPr>
        <a:xfrm>
          <a:off x="7641615"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fi-FI" sz="1600" kern="1200"/>
            <a:t>Check out the hashtag </a:t>
          </a:r>
          <a:r>
            <a:rPr lang="fi-FI" sz="1600" b="1" kern="1200"/>
            <a:t>#EUBlueSchools</a:t>
          </a:r>
          <a:endParaRPr lang="en-US" sz="1600" kern="1200"/>
        </a:p>
      </dsp:txBody>
      <dsp:txXfrm>
        <a:off x="7641615" y="2654049"/>
        <a:ext cx="3226223"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19.11.2023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82244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19.11.2023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012034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19.11.2023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406455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19.11.2023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91875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19.11.2023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625772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19.11.2023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368371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A02ABAE3-D89C-4001-9AEC-5083F82B749C}" type="datetimeFigureOut">
              <a:rPr lang="fi-FI" smtClean="0"/>
              <a:t>19.11.2023</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23436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A02ABAE3-D89C-4001-9AEC-5083F82B749C}" type="datetimeFigureOut">
              <a:rPr lang="fi-FI" smtClean="0"/>
              <a:t>19.11.2023</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2387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02ABAE3-D89C-4001-9AEC-5083F82B749C}" type="datetimeFigureOut">
              <a:rPr lang="fi-FI" smtClean="0"/>
              <a:t>19.11.2023</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583615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19.11.2023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82707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19.11.2023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139981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ABAE3-D89C-4001-9AEC-5083F82B749C}" type="datetimeFigureOut">
              <a:rPr lang="fi-FI" smtClean="0"/>
              <a:t>19.11.2023</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AEF5D-7FAC-4949-84D2-DA5A9BB3D225}" type="slidenum">
              <a:rPr lang="fi-FI" smtClean="0"/>
              <a:t>‹#›</a:t>
            </a:fld>
            <a:endParaRPr lang="fi-FI"/>
          </a:p>
        </p:txBody>
      </p:sp>
    </p:spTree>
    <p:extLst>
      <p:ext uri="{BB962C8B-B14F-4D97-AF65-F5344CB8AC3E}">
        <p14:creationId xmlns:p14="http://schemas.microsoft.com/office/powerpoint/2010/main" val="1034520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47766EE-4192-4B2D-A5A0-F60F9A5F7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descr="Vaaleanpunainen hued ranta hiekka koko uksen meri">
            <a:extLst>
              <a:ext uri="{FF2B5EF4-FFF2-40B4-BE49-F238E27FC236}">
                <a16:creationId xmlns:a16="http://schemas.microsoft.com/office/drawing/2014/main" id="{C45DDD29-B93B-15D3-0CCC-E0B94900DDD4}"/>
              </a:ext>
            </a:extLst>
          </p:cNvPr>
          <p:cNvPicPr>
            <a:picLocks noChangeAspect="1"/>
          </p:cNvPicPr>
          <p:nvPr/>
        </p:nvPicPr>
        <p:blipFill rotWithShape="1">
          <a:blip r:embed="rId2"/>
          <a:srcRect t="3065" b="12666"/>
          <a:stretch/>
        </p:blipFill>
        <p:spPr>
          <a:xfrm>
            <a:off x="20" y="10"/>
            <a:ext cx="12191980" cy="6857990"/>
          </a:xfrm>
          <a:prstGeom prst="rect">
            <a:avLst/>
          </a:prstGeom>
        </p:spPr>
      </p:pic>
      <p:sp>
        <p:nvSpPr>
          <p:cNvPr id="11" name="Graphic 1">
            <a:extLst>
              <a:ext uri="{FF2B5EF4-FFF2-40B4-BE49-F238E27FC236}">
                <a16:creationId xmlns:a16="http://schemas.microsoft.com/office/drawing/2014/main" id="{D6705569-F545-4F47-A260-A9202826E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655438" y="838201"/>
            <a:ext cx="7098161" cy="4549051"/>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 name="Otsikko 1"/>
          <p:cNvSpPr>
            <a:spLocks noGrp="1"/>
          </p:cNvSpPr>
          <p:nvPr>
            <p:ph type="ctrTitle"/>
          </p:nvPr>
        </p:nvSpPr>
        <p:spPr>
          <a:xfrm>
            <a:off x="3325473" y="1924619"/>
            <a:ext cx="5541054" cy="1655378"/>
          </a:xfrm>
        </p:spPr>
        <p:txBody>
          <a:bodyPr>
            <a:normAutofit/>
          </a:bodyPr>
          <a:lstStyle/>
          <a:p>
            <a:r>
              <a:rPr lang="fi-FI" sz="4400">
                <a:cs typeface="Calibri Light"/>
              </a:rPr>
              <a:t>Blue Schools</a:t>
            </a:r>
            <a:endParaRPr lang="fi-FI" sz="4400"/>
          </a:p>
        </p:txBody>
      </p:sp>
      <p:sp>
        <p:nvSpPr>
          <p:cNvPr id="3" name="Alaotsikko 2"/>
          <p:cNvSpPr>
            <a:spLocks noGrp="1"/>
          </p:cNvSpPr>
          <p:nvPr>
            <p:ph type="subTitle" idx="1"/>
          </p:nvPr>
        </p:nvSpPr>
        <p:spPr>
          <a:xfrm>
            <a:off x="3880419" y="3668285"/>
            <a:ext cx="4431162" cy="1337967"/>
          </a:xfrm>
        </p:spPr>
        <p:txBody>
          <a:bodyPr vert="horz" lIns="91440" tIns="45720" rIns="91440" bIns="45720" rtlCol="0">
            <a:normAutofit/>
          </a:bodyPr>
          <a:lstStyle/>
          <a:p>
            <a:r>
              <a:rPr lang="fi-FI" dirty="0">
                <a:cs typeface="Calibri"/>
              </a:rPr>
              <a:t>20.11.2023 Jenni </a:t>
            </a:r>
            <a:r>
              <a:rPr lang="fi-FI" dirty="0" err="1">
                <a:cs typeface="Calibri"/>
              </a:rPr>
              <a:t>Decandia</a:t>
            </a:r>
            <a:endParaRPr lang="fi-FI" dirty="0" err="1"/>
          </a:p>
        </p:txBody>
      </p:sp>
    </p:spTree>
    <p:extLst>
      <p:ext uri="{BB962C8B-B14F-4D97-AF65-F5344CB8AC3E}">
        <p14:creationId xmlns:p14="http://schemas.microsoft.com/office/powerpoint/2010/main" val="782385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22A07540-816E-98AC-C817-5786B09E8DE4}"/>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a:solidFill>
                  <a:srgbClr val="FFFFFF"/>
                </a:solidFill>
                <a:latin typeface="+mj-lt"/>
                <a:ea typeface="+mj-ea"/>
                <a:cs typeface="+mj-cs"/>
              </a:rPr>
              <a:t>HOW TO DEVELOP A BLUE SCHOOL PROJECT? </a:t>
            </a:r>
          </a:p>
        </p:txBody>
      </p:sp>
      <p:pic>
        <p:nvPicPr>
          <p:cNvPr id="4" name="Sisällön paikkamerkki 3" descr="Kuva, joka sisältää kohteen kuvio, neliö, pikseli, muotoilu&#10;&#10;Kuvaus luotu automaattisesti">
            <a:extLst>
              <a:ext uri="{FF2B5EF4-FFF2-40B4-BE49-F238E27FC236}">
                <a16:creationId xmlns:a16="http://schemas.microsoft.com/office/drawing/2014/main" id="{11F80988-256B-CF35-B62C-DBB5558DC4DF}"/>
              </a:ext>
            </a:extLst>
          </p:cNvPr>
          <p:cNvPicPr>
            <a:picLocks noGrp="1" noChangeAspect="1"/>
          </p:cNvPicPr>
          <p:nvPr>
            <p:ph idx="1"/>
          </p:nvPr>
        </p:nvPicPr>
        <p:blipFill>
          <a:blip r:embed="rId2"/>
          <a:stretch>
            <a:fillRect/>
          </a:stretch>
        </p:blipFill>
        <p:spPr>
          <a:xfrm>
            <a:off x="5383296" y="643466"/>
            <a:ext cx="5568739" cy="5568739"/>
          </a:xfrm>
          <a:prstGeom prst="rect">
            <a:avLst/>
          </a:prstGeom>
        </p:spPr>
      </p:pic>
    </p:spTree>
    <p:extLst>
      <p:ext uri="{BB962C8B-B14F-4D97-AF65-F5344CB8AC3E}">
        <p14:creationId xmlns:p14="http://schemas.microsoft.com/office/powerpoint/2010/main" val="2273108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C58AAF-56CD-C5B6-9202-9AA1B8D45E52}"/>
              </a:ext>
            </a:extLst>
          </p:cNvPr>
          <p:cNvSpPr>
            <a:spLocks noGrp="1"/>
          </p:cNvSpPr>
          <p:nvPr>
            <p:ph type="title"/>
          </p:nvPr>
        </p:nvSpPr>
        <p:spPr/>
        <p:txBody>
          <a:bodyPr/>
          <a:lstStyle/>
          <a:p>
            <a:r>
              <a:rPr lang="fi-FI" dirty="0">
                <a:cs typeface="Calibri Light"/>
              </a:rPr>
              <a:t>Learning </a:t>
            </a:r>
            <a:r>
              <a:rPr lang="fi-FI" dirty="0" err="1">
                <a:cs typeface="Calibri Light"/>
              </a:rPr>
              <a:t>objectives</a:t>
            </a:r>
            <a:endParaRPr lang="fi-FI" dirty="0" err="1"/>
          </a:p>
        </p:txBody>
      </p:sp>
      <p:graphicFrame>
        <p:nvGraphicFramePr>
          <p:cNvPr id="5" name="Sisällön paikkamerkki 2">
            <a:extLst>
              <a:ext uri="{FF2B5EF4-FFF2-40B4-BE49-F238E27FC236}">
                <a16:creationId xmlns:a16="http://schemas.microsoft.com/office/drawing/2014/main" id="{1E448956-A62D-FBD0-CAFB-FB49DC4B88C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2719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28050A98-C5D5-0B2A-7E5C-FD48D5C49334}"/>
              </a:ext>
            </a:extLst>
          </p:cNvPr>
          <p:cNvSpPr>
            <a:spLocks noGrp="1"/>
          </p:cNvSpPr>
          <p:nvPr>
            <p:ph type="title"/>
          </p:nvPr>
        </p:nvSpPr>
        <p:spPr>
          <a:xfrm>
            <a:off x="466722" y="586855"/>
            <a:ext cx="3201366" cy="3387497"/>
          </a:xfrm>
        </p:spPr>
        <p:txBody>
          <a:bodyPr anchor="b">
            <a:normAutofit/>
          </a:bodyPr>
          <a:lstStyle/>
          <a:p>
            <a:pPr algn="r"/>
            <a:r>
              <a:rPr lang="fi-FI" sz="4000">
                <a:solidFill>
                  <a:srgbClr val="FFFFFF"/>
                </a:solidFill>
                <a:cs typeface="Calibri Light"/>
              </a:rPr>
              <a:t>Blue Schools</a:t>
            </a:r>
          </a:p>
        </p:txBody>
      </p:sp>
      <p:sp>
        <p:nvSpPr>
          <p:cNvPr id="3" name="Sisällön paikkamerkki 2">
            <a:extLst>
              <a:ext uri="{FF2B5EF4-FFF2-40B4-BE49-F238E27FC236}">
                <a16:creationId xmlns:a16="http://schemas.microsoft.com/office/drawing/2014/main" id="{8BC59DDF-07CC-E754-9E9E-D43F39E0D486}"/>
              </a:ext>
            </a:extLst>
          </p:cNvPr>
          <p:cNvSpPr>
            <a:spLocks noGrp="1"/>
          </p:cNvSpPr>
          <p:nvPr>
            <p:ph idx="1"/>
          </p:nvPr>
        </p:nvSpPr>
        <p:spPr>
          <a:xfrm>
            <a:off x="4810259" y="1343444"/>
            <a:ext cx="6555347" cy="5546047"/>
          </a:xfrm>
        </p:spPr>
        <p:txBody>
          <a:bodyPr vert="horz" lIns="91440" tIns="45720" rIns="91440" bIns="45720" rtlCol="0" anchor="ctr">
            <a:normAutofit/>
          </a:bodyPr>
          <a:lstStyle/>
          <a:p>
            <a:pPr marL="0" indent="0">
              <a:buNone/>
            </a:pPr>
            <a:r>
              <a:rPr lang="fi-FI" sz="3200" b="1" dirty="0">
                <a:latin typeface="Calibri"/>
                <a:cs typeface="Calibri"/>
              </a:rPr>
              <a:t>How </a:t>
            </a:r>
            <a:r>
              <a:rPr lang="fi-FI" sz="3200" b="1" err="1">
                <a:latin typeface="Calibri"/>
                <a:cs typeface="Calibri"/>
              </a:rPr>
              <a:t>are</a:t>
            </a:r>
            <a:r>
              <a:rPr lang="fi-FI" sz="3200" b="1" dirty="0">
                <a:latin typeface="Calibri"/>
                <a:cs typeface="Calibri"/>
              </a:rPr>
              <a:t> </a:t>
            </a:r>
            <a:r>
              <a:rPr lang="fi-FI" sz="3200" b="1" err="1">
                <a:latin typeface="Calibri"/>
                <a:cs typeface="Calibri"/>
              </a:rPr>
              <a:t>we</a:t>
            </a:r>
            <a:r>
              <a:rPr lang="fi-FI" sz="3200" b="1" dirty="0">
                <a:latin typeface="Calibri"/>
                <a:cs typeface="Calibri"/>
              </a:rPr>
              <a:t> </a:t>
            </a:r>
            <a:r>
              <a:rPr lang="fi-FI" sz="3200" b="1" err="1">
                <a:latin typeface="Calibri"/>
                <a:cs typeface="Calibri"/>
              </a:rPr>
              <a:t>connected</a:t>
            </a:r>
            <a:r>
              <a:rPr lang="fi-FI" sz="3200" b="1" dirty="0">
                <a:latin typeface="Calibri"/>
                <a:cs typeface="Calibri"/>
              </a:rPr>
              <a:t> to </a:t>
            </a:r>
            <a:r>
              <a:rPr lang="fi-FI" sz="3200" b="1" err="1">
                <a:latin typeface="Calibri"/>
                <a:cs typeface="Calibri"/>
              </a:rPr>
              <a:t>the</a:t>
            </a:r>
            <a:r>
              <a:rPr lang="fi-FI" sz="3200" b="1" dirty="0">
                <a:latin typeface="Calibri"/>
                <a:cs typeface="Calibri"/>
              </a:rPr>
              <a:t> </a:t>
            </a:r>
            <a:r>
              <a:rPr lang="fi-FI" sz="3200" b="1" err="1">
                <a:latin typeface="Calibri"/>
                <a:cs typeface="Calibri"/>
              </a:rPr>
              <a:t>ocean</a:t>
            </a:r>
            <a:r>
              <a:rPr lang="fi-FI" sz="3200" b="1" dirty="0">
                <a:latin typeface="Calibri"/>
                <a:cs typeface="Calibri"/>
              </a:rPr>
              <a:t>?</a:t>
            </a:r>
          </a:p>
          <a:p>
            <a:pPr marL="0" indent="0">
              <a:buNone/>
            </a:pPr>
            <a:endParaRPr lang="fi-FI" sz="2000">
              <a:cs typeface="Calibri"/>
            </a:endParaRPr>
          </a:p>
          <a:p>
            <a:pPr>
              <a:buNone/>
            </a:pPr>
            <a:endParaRPr lang="fi-FI" sz="2000">
              <a:cs typeface="Calibri"/>
            </a:endParaRPr>
          </a:p>
          <a:p>
            <a:pPr marL="0" indent="0">
              <a:buNone/>
            </a:pPr>
            <a:endParaRPr lang="fi-FI" sz="2000">
              <a:cs typeface="Calibri"/>
            </a:endParaRPr>
          </a:p>
        </p:txBody>
      </p:sp>
    </p:spTree>
    <p:extLst>
      <p:ext uri="{BB962C8B-B14F-4D97-AF65-F5344CB8AC3E}">
        <p14:creationId xmlns:p14="http://schemas.microsoft.com/office/powerpoint/2010/main" val="848741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8050A98-C5D5-0B2A-7E5C-FD48D5C49334}"/>
              </a:ext>
            </a:extLst>
          </p:cNvPr>
          <p:cNvSpPr>
            <a:spLocks noGrp="1"/>
          </p:cNvSpPr>
          <p:nvPr>
            <p:ph type="title"/>
          </p:nvPr>
        </p:nvSpPr>
        <p:spPr/>
        <p:txBody>
          <a:bodyPr/>
          <a:lstStyle/>
          <a:p>
            <a:r>
              <a:rPr lang="fi-FI" dirty="0" err="1">
                <a:cs typeface="Calibri Light"/>
              </a:rPr>
              <a:t>Blue</a:t>
            </a:r>
            <a:r>
              <a:rPr lang="fi-FI" dirty="0">
                <a:cs typeface="Calibri Light"/>
              </a:rPr>
              <a:t> Schools</a:t>
            </a:r>
          </a:p>
        </p:txBody>
      </p:sp>
      <p:sp>
        <p:nvSpPr>
          <p:cNvPr id="3" name="Sisällön paikkamerkki 2">
            <a:extLst>
              <a:ext uri="{FF2B5EF4-FFF2-40B4-BE49-F238E27FC236}">
                <a16:creationId xmlns:a16="http://schemas.microsoft.com/office/drawing/2014/main" id="{8BC59DDF-07CC-E754-9E9E-D43F39E0D486}"/>
              </a:ext>
            </a:extLst>
          </p:cNvPr>
          <p:cNvSpPr>
            <a:spLocks noGrp="1"/>
          </p:cNvSpPr>
          <p:nvPr>
            <p:ph idx="1"/>
          </p:nvPr>
        </p:nvSpPr>
        <p:spPr>
          <a:xfrm>
            <a:off x="593271" y="3172732"/>
            <a:ext cx="10515600" cy="4351338"/>
          </a:xfrm>
        </p:spPr>
        <p:txBody>
          <a:bodyPr vert="horz" lIns="91440" tIns="45720" rIns="91440" bIns="45720" rtlCol="0" anchor="t">
            <a:normAutofit/>
          </a:bodyPr>
          <a:lstStyle/>
          <a:p>
            <a:pPr marL="0" indent="0">
              <a:buNone/>
            </a:pPr>
            <a:r>
              <a:rPr lang="fi-FI" dirty="0">
                <a:solidFill>
                  <a:srgbClr val="000000"/>
                </a:solidFill>
                <a:latin typeface="Calibri"/>
                <a:cs typeface="Calibri"/>
              </a:rPr>
              <a:t>How </a:t>
            </a:r>
            <a:r>
              <a:rPr lang="fi-FI" err="1">
                <a:solidFill>
                  <a:srgbClr val="000000"/>
                </a:solidFill>
                <a:latin typeface="Calibri"/>
                <a:cs typeface="Calibri"/>
              </a:rPr>
              <a:t>are</a:t>
            </a:r>
            <a:r>
              <a:rPr lang="fi-FI" dirty="0">
                <a:solidFill>
                  <a:srgbClr val="000000"/>
                </a:solidFill>
                <a:latin typeface="Calibri"/>
                <a:cs typeface="Calibri"/>
              </a:rPr>
              <a:t> </a:t>
            </a:r>
            <a:r>
              <a:rPr lang="fi-FI" err="1">
                <a:solidFill>
                  <a:srgbClr val="000000"/>
                </a:solidFill>
                <a:latin typeface="Calibri"/>
                <a:cs typeface="Calibri"/>
              </a:rPr>
              <a:t>we</a:t>
            </a:r>
            <a:r>
              <a:rPr lang="fi-FI" dirty="0">
                <a:solidFill>
                  <a:srgbClr val="000000"/>
                </a:solidFill>
                <a:latin typeface="Calibri"/>
                <a:cs typeface="Calibri"/>
              </a:rPr>
              <a:t> </a:t>
            </a:r>
            <a:r>
              <a:rPr lang="fi-FI" err="1">
                <a:solidFill>
                  <a:srgbClr val="000000"/>
                </a:solidFill>
                <a:latin typeface="Calibri"/>
                <a:cs typeface="Calibri"/>
              </a:rPr>
              <a:t>connected</a:t>
            </a:r>
            <a:r>
              <a:rPr lang="fi-FI" dirty="0">
                <a:solidFill>
                  <a:srgbClr val="000000"/>
                </a:solidFill>
                <a:latin typeface="Calibri"/>
                <a:cs typeface="Calibri"/>
              </a:rPr>
              <a:t> to </a:t>
            </a:r>
            <a:r>
              <a:rPr lang="fi-FI" err="1">
                <a:solidFill>
                  <a:srgbClr val="000000"/>
                </a:solidFill>
                <a:latin typeface="Calibri"/>
                <a:cs typeface="Calibri"/>
              </a:rPr>
              <a:t>the</a:t>
            </a:r>
            <a:r>
              <a:rPr lang="fi-FI" dirty="0">
                <a:solidFill>
                  <a:srgbClr val="000000"/>
                </a:solidFill>
                <a:latin typeface="Calibri"/>
                <a:cs typeface="Calibri"/>
              </a:rPr>
              <a:t> </a:t>
            </a:r>
            <a:r>
              <a:rPr lang="fi-FI" err="1">
                <a:solidFill>
                  <a:srgbClr val="000000"/>
                </a:solidFill>
                <a:latin typeface="Calibri"/>
                <a:cs typeface="Calibri"/>
              </a:rPr>
              <a:t>ocean</a:t>
            </a:r>
            <a:r>
              <a:rPr lang="fi-FI" dirty="0">
                <a:solidFill>
                  <a:srgbClr val="000000"/>
                </a:solidFill>
                <a:latin typeface="Calibri"/>
                <a:cs typeface="Calibri"/>
              </a:rPr>
              <a:t>?</a:t>
            </a:r>
          </a:p>
          <a:p>
            <a:pPr marL="0" indent="0">
              <a:buNone/>
            </a:pPr>
            <a:endParaRPr lang="fi-FI" dirty="0">
              <a:cs typeface="Calibri"/>
            </a:endParaRPr>
          </a:p>
          <a:p>
            <a:pPr>
              <a:buNone/>
            </a:pPr>
            <a:endParaRPr lang="fi-FI" dirty="0">
              <a:cs typeface="Calibri"/>
            </a:endParaRPr>
          </a:p>
          <a:p>
            <a:pPr marL="0" indent="0">
              <a:buNone/>
            </a:pPr>
            <a:endParaRPr lang="fi-FI" dirty="0">
              <a:cs typeface="Calibri"/>
            </a:endParaRPr>
          </a:p>
        </p:txBody>
      </p:sp>
      <p:pic>
        <p:nvPicPr>
          <p:cNvPr id="4" name="Kuva 3" descr="Kuva, joka sisältää kohteen kuvio, neliö, pikseli, muotoilu&#10;&#10;Kuvaus luotu automaattisesti">
            <a:extLst>
              <a:ext uri="{FF2B5EF4-FFF2-40B4-BE49-F238E27FC236}">
                <a16:creationId xmlns:a16="http://schemas.microsoft.com/office/drawing/2014/main" id="{2E627942-24BC-B1DC-B257-A965D978E76B}"/>
              </a:ext>
            </a:extLst>
          </p:cNvPr>
          <p:cNvPicPr>
            <a:picLocks noChangeAspect="1"/>
          </p:cNvPicPr>
          <p:nvPr/>
        </p:nvPicPr>
        <p:blipFill>
          <a:blip r:embed="rId2"/>
          <a:stretch>
            <a:fillRect/>
          </a:stretch>
        </p:blipFill>
        <p:spPr>
          <a:xfrm>
            <a:off x="6705600" y="1711779"/>
            <a:ext cx="4114800" cy="4114800"/>
          </a:xfrm>
          <a:prstGeom prst="rect">
            <a:avLst/>
          </a:prstGeom>
        </p:spPr>
      </p:pic>
    </p:spTree>
    <p:extLst>
      <p:ext uri="{BB962C8B-B14F-4D97-AF65-F5344CB8AC3E}">
        <p14:creationId xmlns:p14="http://schemas.microsoft.com/office/powerpoint/2010/main" val="901801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DAA032-CD5B-332F-994B-87FF4E4C0C0B}"/>
              </a:ext>
            </a:extLst>
          </p:cNvPr>
          <p:cNvSpPr>
            <a:spLocks noGrp="1"/>
          </p:cNvSpPr>
          <p:nvPr>
            <p:ph type="title"/>
          </p:nvPr>
        </p:nvSpPr>
        <p:spPr/>
        <p:txBody>
          <a:bodyPr>
            <a:normAutofit/>
          </a:bodyPr>
          <a:lstStyle/>
          <a:p>
            <a:r>
              <a:rPr lang="fi-FI" dirty="0">
                <a:solidFill>
                  <a:srgbClr val="000000"/>
                </a:solidFill>
                <a:latin typeface="Calibri Light"/>
                <a:cs typeface="Calibri Light"/>
              </a:rPr>
              <a:t>How </a:t>
            </a:r>
            <a:r>
              <a:rPr lang="fi-FI" dirty="0" err="1">
                <a:solidFill>
                  <a:srgbClr val="000000"/>
                </a:solidFill>
                <a:latin typeface="Calibri Light"/>
                <a:cs typeface="Calibri Light"/>
              </a:rPr>
              <a:t>are</a:t>
            </a:r>
            <a:r>
              <a:rPr lang="fi-FI" dirty="0">
                <a:solidFill>
                  <a:srgbClr val="000000"/>
                </a:solidFill>
                <a:latin typeface="Calibri Light"/>
                <a:cs typeface="Calibri Light"/>
              </a:rPr>
              <a:t> </a:t>
            </a:r>
            <a:r>
              <a:rPr lang="fi-FI" dirty="0" err="1">
                <a:solidFill>
                  <a:srgbClr val="000000"/>
                </a:solidFill>
                <a:latin typeface="Calibri Light"/>
                <a:cs typeface="Calibri Light"/>
              </a:rPr>
              <a:t>we</a:t>
            </a:r>
            <a:r>
              <a:rPr lang="fi-FI" dirty="0">
                <a:solidFill>
                  <a:srgbClr val="000000"/>
                </a:solidFill>
                <a:latin typeface="Calibri Light"/>
                <a:cs typeface="Calibri Light"/>
              </a:rPr>
              <a:t> </a:t>
            </a:r>
            <a:r>
              <a:rPr lang="fi-FI" dirty="0" err="1">
                <a:solidFill>
                  <a:srgbClr val="000000"/>
                </a:solidFill>
                <a:latin typeface="Calibri Light"/>
                <a:cs typeface="Calibri Light"/>
              </a:rPr>
              <a:t>connected</a:t>
            </a:r>
            <a:r>
              <a:rPr lang="fi-FI" dirty="0">
                <a:solidFill>
                  <a:srgbClr val="000000"/>
                </a:solidFill>
                <a:latin typeface="Calibri Light"/>
                <a:cs typeface="Calibri Light"/>
              </a:rPr>
              <a:t> to </a:t>
            </a:r>
            <a:r>
              <a:rPr lang="fi-FI" dirty="0" err="1">
                <a:solidFill>
                  <a:srgbClr val="000000"/>
                </a:solidFill>
                <a:latin typeface="Calibri Light"/>
                <a:cs typeface="Calibri Light"/>
              </a:rPr>
              <a:t>the</a:t>
            </a:r>
            <a:r>
              <a:rPr lang="fi-FI" dirty="0">
                <a:solidFill>
                  <a:srgbClr val="000000"/>
                </a:solidFill>
                <a:latin typeface="Calibri Light"/>
                <a:cs typeface="Calibri Light"/>
              </a:rPr>
              <a:t> </a:t>
            </a:r>
            <a:r>
              <a:rPr lang="fi-FI" dirty="0" err="1">
                <a:solidFill>
                  <a:srgbClr val="000000"/>
                </a:solidFill>
                <a:latin typeface="Calibri Light"/>
                <a:cs typeface="Calibri Light"/>
              </a:rPr>
              <a:t>ocean</a:t>
            </a:r>
            <a:r>
              <a:rPr lang="fi-FI" dirty="0">
                <a:solidFill>
                  <a:srgbClr val="000000"/>
                </a:solidFill>
                <a:latin typeface="Calibri Light"/>
                <a:cs typeface="Calibri Light"/>
              </a:rPr>
              <a:t>?</a:t>
            </a:r>
            <a:endParaRPr lang="fi-FI" dirty="0"/>
          </a:p>
        </p:txBody>
      </p:sp>
      <p:sp>
        <p:nvSpPr>
          <p:cNvPr id="3" name="Sisällön paikkamerkki 2">
            <a:extLst>
              <a:ext uri="{FF2B5EF4-FFF2-40B4-BE49-F238E27FC236}">
                <a16:creationId xmlns:a16="http://schemas.microsoft.com/office/drawing/2014/main" id="{EE41E989-8A20-ABCF-394A-A6201AC2E1B3}"/>
              </a:ext>
            </a:extLst>
          </p:cNvPr>
          <p:cNvSpPr>
            <a:spLocks noGrp="1"/>
          </p:cNvSpPr>
          <p:nvPr>
            <p:ph idx="1"/>
          </p:nvPr>
        </p:nvSpPr>
        <p:spPr/>
        <p:txBody>
          <a:bodyPr vert="horz" lIns="91440" tIns="45720" rIns="91440" bIns="45720" rtlCol="0" anchor="t">
            <a:normAutofit/>
          </a:bodyPr>
          <a:lstStyle/>
          <a:p>
            <a:r>
              <a:rPr lang="fi-FI" err="1">
                <a:solidFill>
                  <a:srgbClr val="000000"/>
                </a:solidFill>
                <a:latin typeface="Calibri"/>
                <a:cs typeface="Calibri"/>
              </a:rPr>
              <a:t>All</a:t>
            </a:r>
            <a:r>
              <a:rPr lang="fi-FI" dirty="0">
                <a:solidFill>
                  <a:srgbClr val="000000"/>
                </a:solidFill>
                <a:latin typeface="Calibri"/>
                <a:cs typeface="Calibri"/>
              </a:rPr>
              <a:t> </a:t>
            </a:r>
            <a:r>
              <a:rPr lang="fi-FI" err="1">
                <a:solidFill>
                  <a:srgbClr val="000000"/>
                </a:solidFill>
                <a:latin typeface="Calibri"/>
                <a:cs typeface="Calibri"/>
              </a:rPr>
              <a:t>people</a:t>
            </a:r>
            <a:r>
              <a:rPr lang="fi-FI" dirty="0">
                <a:solidFill>
                  <a:srgbClr val="000000"/>
                </a:solidFill>
                <a:latin typeface="Calibri"/>
                <a:cs typeface="Calibri"/>
              </a:rPr>
              <a:t> on Earth </a:t>
            </a:r>
            <a:r>
              <a:rPr lang="fi-FI" err="1">
                <a:solidFill>
                  <a:srgbClr val="000000"/>
                </a:solidFill>
                <a:latin typeface="Calibri"/>
                <a:cs typeface="Calibri"/>
              </a:rPr>
              <a:t>are</a:t>
            </a:r>
            <a:r>
              <a:rPr lang="fi-FI" dirty="0">
                <a:solidFill>
                  <a:srgbClr val="000000"/>
                </a:solidFill>
                <a:latin typeface="Calibri"/>
                <a:cs typeface="Calibri"/>
              </a:rPr>
              <a:t> </a:t>
            </a:r>
            <a:r>
              <a:rPr lang="fi-FI" err="1">
                <a:solidFill>
                  <a:srgbClr val="000000"/>
                </a:solidFill>
                <a:latin typeface="Calibri"/>
                <a:cs typeface="Calibri"/>
              </a:rPr>
              <a:t>directly</a:t>
            </a:r>
            <a:r>
              <a:rPr lang="fi-FI" dirty="0">
                <a:solidFill>
                  <a:srgbClr val="000000"/>
                </a:solidFill>
                <a:latin typeface="Calibri"/>
                <a:cs typeface="Calibri"/>
              </a:rPr>
              <a:t> </a:t>
            </a:r>
            <a:r>
              <a:rPr lang="fi-FI" err="1">
                <a:solidFill>
                  <a:srgbClr val="000000"/>
                </a:solidFill>
                <a:latin typeface="Calibri"/>
                <a:cs typeface="Calibri"/>
              </a:rPr>
              <a:t>or</a:t>
            </a:r>
            <a:r>
              <a:rPr lang="fi-FI" dirty="0">
                <a:solidFill>
                  <a:srgbClr val="000000"/>
                </a:solidFill>
                <a:latin typeface="Calibri"/>
                <a:cs typeface="Calibri"/>
              </a:rPr>
              <a:t> </a:t>
            </a:r>
            <a:r>
              <a:rPr lang="fi-FI" err="1">
                <a:solidFill>
                  <a:srgbClr val="000000"/>
                </a:solidFill>
                <a:latin typeface="Calibri"/>
                <a:cs typeface="Calibri"/>
              </a:rPr>
              <a:t>indirectly</a:t>
            </a:r>
            <a:r>
              <a:rPr lang="fi-FI" dirty="0">
                <a:solidFill>
                  <a:srgbClr val="000000"/>
                </a:solidFill>
                <a:latin typeface="Calibri"/>
                <a:cs typeface="Calibri"/>
              </a:rPr>
              <a:t> </a:t>
            </a:r>
            <a:r>
              <a:rPr lang="fi-FI" err="1">
                <a:solidFill>
                  <a:srgbClr val="000000"/>
                </a:solidFill>
                <a:latin typeface="Calibri"/>
                <a:cs typeface="Calibri"/>
              </a:rPr>
              <a:t>connected</a:t>
            </a:r>
            <a:r>
              <a:rPr lang="fi-FI" dirty="0">
                <a:solidFill>
                  <a:srgbClr val="000000"/>
                </a:solidFill>
                <a:latin typeface="Calibri"/>
                <a:cs typeface="Calibri"/>
              </a:rPr>
              <a:t> to </a:t>
            </a:r>
            <a:r>
              <a:rPr lang="fi-FI" err="1">
                <a:solidFill>
                  <a:srgbClr val="000000"/>
                </a:solidFill>
                <a:latin typeface="Calibri"/>
                <a:cs typeface="Calibri"/>
              </a:rPr>
              <a:t>the</a:t>
            </a:r>
            <a:r>
              <a:rPr lang="fi-FI" dirty="0">
                <a:solidFill>
                  <a:srgbClr val="000000"/>
                </a:solidFill>
                <a:latin typeface="Calibri"/>
                <a:cs typeface="Calibri"/>
              </a:rPr>
              <a:t> </a:t>
            </a:r>
            <a:r>
              <a:rPr lang="fi-FI" err="1">
                <a:solidFill>
                  <a:srgbClr val="000000"/>
                </a:solidFill>
                <a:latin typeface="Calibri"/>
                <a:cs typeface="Calibri"/>
              </a:rPr>
              <a:t>ocean</a:t>
            </a:r>
            <a:r>
              <a:rPr lang="fi-FI" dirty="0">
                <a:solidFill>
                  <a:srgbClr val="000000"/>
                </a:solidFill>
                <a:latin typeface="Calibri"/>
                <a:cs typeface="Calibri"/>
              </a:rPr>
              <a:t> in a </a:t>
            </a:r>
            <a:r>
              <a:rPr lang="fi-FI" err="1">
                <a:solidFill>
                  <a:srgbClr val="000000"/>
                </a:solidFill>
                <a:latin typeface="Calibri"/>
                <a:cs typeface="Calibri"/>
              </a:rPr>
              <a:t>variety</a:t>
            </a:r>
            <a:r>
              <a:rPr lang="fi-FI" dirty="0">
                <a:solidFill>
                  <a:srgbClr val="000000"/>
                </a:solidFill>
                <a:latin typeface="Calibri"/>
                <a:cs typeface="Calibri"/>
              </a:rPr>
              <a:t> of </a:t>
            </a:r>
            <a:r>
              <a:rPr lang="fi-FI" err="1">
                <a:solidFill>
                  <a:srgbClr val="000000"/>
                </a:solidFill>
                <a:latin typeface="Calibri"/>
                <a:cs typeface="Calibri"/>
              </a:rPr>
              <a:t>ways</a:t>
            </a:r>
            <a:r>
              <a:rPr lang="fi-FI" dirty="0">
                <a:solidFill>
                  <a:srgbClr val="000000"/>
                </a:solidFill>
                <a:latin typeface="Calibri"/>
                <a:cs typeface="Calibri"/>
              </a:rPr>
              <a:t>: </a:t>
            </a:r>
            <a:endParaRPr lang="fi-FI" dirty="0"/>
          </a:p>
          <a:p>
            <a:r>
              <a:rPr lang="fi-FI" err="1">
                <a:solidFill>
                  <a:srgbClr val="000000"/>
                </a:solidFill>
                <a:latin typeface="Calibri"/>
                <a:cs typeface="Calibri"/>
              </a:rPr>
              <a:t>We</a:t>
            </a:r>
            <a:r>
              <a:rPr lang="fi-FI" dirty="0">
                <a:solidFill>
                  <a:srgbClr val="000000"/>
                </a:solidFill>
                <a:latin typeface="Calibri"/>
                <a:cs typeface="Calibri"/>
              </a:rPr>
              <a:t> </a:t>
            </a:r>
            <a:r>
              <a:rPr lang="fi-FI" err="1">
                <a:solidFill>
                  <a:srgbClr val="000000"/>
                </a:solidFill>
                <a:latin typeface="Calibri"/>
                <a:cs typeface="Calibri"/>
              </a:rPr>
              <a:t>are</a:t>
            </a:r>
            <a:r>
              <a:rPr lang="fi-FI" dirty="0">
                <a:solidFill>
                  <a:srgbClr val="000000"/>
                </a:solidFill>
                <a:latin typeface="Calibri"/>
                <a:cs typeface="Calibri"/>
              </a:rPr>
              <a:t> </a:t>
            </a:r>
            <a:r>
              <a:rPr lang="fi-FI" err="1">
                <a:solidFill>
                  <a:srgbClr val="000000"/>
                </a:solidFill>
                <a:latin typeface="Calibri"/>
                <a:cs typeface="Calibri"/>
              </a:rPr>
              <a:t>connected</a:t>
            </a:r>
            <a:r>
              <a:rPr lang="fi-FI" dirty="0">
                <a:solidFill>
                  <a:srgbClr val="000000"/>
                </a:solidFill>
                <a:latin typeface="Calibri"/>
                <a:cs typeface="Calibri"/>
              </a:rPr>
              <a:t> to </a:t>
            </a:r>
            <a:r>
              <a:rPr lang="fi-FI" err="1">
                <a:solidFill>
                  <a:srgbClr val="000000"/>
                </a:solidFill>
                <a:latin typeface="Calibri"/>
                <a:cs typeface="Calibri"/>
              </a:rPr>
              <a:t>the</a:t>
            </a:r>
            <a:r>
              <a:rPr lang="fi-FI" dirty="0">
                <a:solidFill>
                  <a:srgbClr val="000000"/>
                </a:solidFill>
                <a:latin typeface="Calibri"/>
                <a:cs typeface="Calibri"/>
              </a:rPr>
              <a:t> </a:t>
            </a:r>
            <a:r>
              <a:rPr lang="fi-FI" err="1">
                <a:solidFill>
                  <a:srgbClr val="000000"/>
                </a:solidFill>
                <a:latin typeface="Calibri"/>
                <a:cs typeface="Calibri"/>
              </a:rPr>
              <a:t>ocean</a:t>
            </a:r>
            <a:r>
              <a:rPr lang="fi-FI" dirty="0">
                <a:solidFill>
                  <a:srgbClr val="000000"/>
                </a:solidFill>
                <a:latin typeface="Calibri"/>
                <a:cs typeface="Calibri"/>
              </a:rPr>
              <a:t> </a:t>
            </a:r>
            <a:r>
              <a:rPr lang="fi-FI" err="1">
                <a:solidFill>
                  <a:srgbClr val="000000"/>
                </a:solidFill>
                <a:latin typeface="Calibri"/>
                <a:cs typeface="Calibri"/>
              </a:rPr>
              <a:t>through</a:t>
            </a:r>
            <a:r>
              <a:rPr lang="fi-FI" dirty="0">
                <a:solidFill>
                  <a:srgbClr val="000000"/>
                </a:solidFill>
                <a:latin typeface="Calibri"/>
                <a:cs typeface="Calibri"/>
              </a:rPr>
              <a:t> </a:t>
            </a:r>
            <a:r>
              <a:rPr lang="fi-FI" err="1">
                <a:solidFill>
                  <a:srgbClr val="000000"/>
                </a:solidFill>
                <a:latin typeface="Calibri"/>
                <a:cs typeface="Calibri"/>
              </a:rPr>
              <a:t>what</a:t>
            </a:r>
            <a:r>
              <a:rPr lang="fi-FI" dirty="0">
                <a:solidFill>
                  <a:srgbClr val="000000"/>
                </a:solidFill>
                <a:latin typeface="Calibri"/>
                <a:cs typeface="Calibri"/>
              </a:rPr>
              <a:t> </a:t>
            </a:r>
            <a:r>
              <a:rPr lang="fi-FI" err="1">
                <a:solidFill>
                  <a:srgbClr val="000000"/>
                </a:solidFill>
                <a:latin typeface="Calibri"/>
                <a:cs typeface="Calibri"/>
              </a:rPr>
              <a:t>we</a:t>
            </a:r>
            <a:r>
              <a:rPr lang="fi-FI" dirty="0">
                <a:solidFill>
                  <a:srgbClr val="000000"/>
                </a:solidFill>
                <a:latin typeface="Calibri"/>
                <a:cs typeface="Calibri"/>
              </a:rPr>
              <a:t> </a:t>
            </a:r>
            <a:r>
              <a:rPr lang="fi-FI" err="1">
                <a:solidFill>
                  <a:srgbClr val="000000"/>
                </a:solidFill>
                <a:latin typeface="Calibri"/>
                <a:cs typeface="Calibri"/>
              </a:rPr>
              <a:t>eat</a:t>
            </a:r>
            <a:r>
              <a:rPr lang="fi-FI" dirty="0">
                <a:solidFill>
                  <a:srgbClr val="000000"/>
                </a:solidFill>
                <a:latin typeface="Calibri"/>
                <a:cs typeface="Calibri"/>
              </a:rPr>
              <a:t>, </a:t>
            </a:r>
            <a:r>
              <a:rPr lang="fi-FI" err="1">
                <a:solidFill>
                  <a:srgbClr val="000000"/>
                </a:solidFill>
                <a:latin typeface="Calibri"/>
                <a:cs typeface="Calibri"/>
              </a:rPr>
              <a:t>breathe</a:t>
            </a:r>
            <a:r>
              <a:rPr lang="fi-FI" dirty="0">
                <a:solidFill>
                  <a:srgbClr val="000000"/>
                </a:solidFill>
                <a:latin typeface="Calibri"/>
                <a:cs typeface="Calibri"/>
              </a:rPr>
              <a:t> and </a:t>
            </a:r>
            <a:r>
              <a:rPr lang="fi-FI" err="1">
                <a:solidFill>
                  <a:srgbClr val="000000"/>
                </a:solidFill>
                <a:latin typeface="Calibri"/>
                <a:cs typeface="Calibri"/>
              </a:rPr>
              <a:t>use</a:t>
            </a:r>
            <a:r>
              <a:rPr lang="fi-FI" dirty="0">
                <a:solidFill>
                  <a:srgbClr val="000000"/>
                </a:solidFill>
                <a:latin typeface="Calibri"/>
                <a:cs typeface="Calibri"/>
              </a:rPr>
              <a:t>, </a:t>
            </a:r>
            <a:r>
              <a:rPr lang="fi-FI" err="1">
                <a:solidFill>
                  <a:srgbClr val="000000"/>
                </a:solidFill>
                <a:latin typeface="Calibri"/>
                <a:cs typeface="Calibri"/>
              </a:rPr>
              <a:t>where</a:t>
            </a:r>
            <a:r>
              <a:rPr lang="fi-FI" dirty="0">
                <a:solidFill>
                  <a:srgbClr val="000000"/>
                </a:solidFill>
                <a:latin typeface="Calibri"/>
                <a:cs typeface="Calibri"/>
              </a:rPr>
              <a:t> </a:t>
            </a:r>
            <a:r>
              <a:rPr lang="fi-FI" err="1">
                <a:solidFill>
                  <a:srgbClr val="000000"/>
                </a:solidFill>
                <a:latin typeface="Calibri"/>
                <a:cs typeface="Calibri"/>
              </a:rPr>
              <a:t>we</a:t>
            </a:r>
            <a:r>
              <a:rPr lang="fi-FI" dirty="0">
                <a:solidFill>
                  <a:srgbClr val="000000"/>
                </a:solidFill>
                <a:latin typeface="Calibri"/>
                <a:cs typeface="Calibri"/>
              </a:rPr>
              <a:t> go on a </a:t>
            </a:r>
            <a:r>
              <a:rPr lang="fi-FI" err="1">
                <a:solidFill>
                  <a:srgbClr val="000000"/>
                </a:solidFill>
                <a:latin typeface="Calibri"/>
                <a:cs typeface="Calibri"/>
              </a:rPr>
              <a:t>holiday</a:t>
            </a:r>
            <a:r>
              <a:rPr lang="fi-FI" dirty="0">
                <a:solidFill>
                  <a:srgbClr val="000000"/>
                </a:solidFill>
                <a:latin typeface="Calibri"/>
                <a:cs typeface="Calibri"/>
              </a:rPr>
              <a:t>. </a:t>
            </a:r>
          </a:p>
          <a:p>
            <a:pPr marL="0" indent="0">
              <a:buNone/>
            </a:pPr>
            <a:endParaRPr lang="fi-FI" dirty="0">
              <a:solidFill>
                <a:srgbClr val="000000"/>
              </a:solidFill>
              <a:latin typeface="Calibri"/>
              <a:cs typeface="Calibri"/>
            </a:endParaRPr>
          </a:p>
          <a:p>
            <a:pPr marL="0" indent="0">
              <a:buNone/>
            </a:pPr>
            <a:r>
              <a:rPr lang="fi-FI" b="1" err="1">
                <a:solidFill>
                  <a:srgbClr val="000000"/>
                </a:solidFill>
                <a:latin typeface="Calibri"/>
                <a:cs typeface="Calibri"/>
              </a:rPr>
              <a:t>The</a:t>
            </a:r>
            <a:r>
              <a:rPr lang="fi-FI" b="1" dirty="0">
                <a:solidFill>
                  <a:srgbClr val="000000"/>
                </a:solidFill>
                <a:latin typeface="Calibri"/>
                <a:cs typeface="Calibri"/>
              </a:rPr>
              <a:t> </a:t>
            </a:r>
            <a:r>
              <a:rPr lang="fi-FI" b="1" err="1">
                <a:solidFill>
                  <a:srgbClr val="000000"/>
                </a:solidFill>
                <a:latin typeface="Calibri"/>
                <a:cs typeface="Calibri"/>
              </a:rPr>
              <a:t>ocean</a:t>
            </a:r>
            <a:r>
              <a:rPr lang="fi-FI" b="1" dirty="0">
                <a:solidFill>
                  <a:srgbClr val="000000"/>
                </a:solidFill>
                <a:latin typeface="Calibri"/>
                <a:cs typeface="Calibri"/>
              </a:rPr>
              <a:t> is </a:t>
            </a:r>
            <a:r>
              <a:rPr lang="fi-FI" b="1" err="1">
                <a:solidFill>
                  <a:srgbClr val="000000"/>
                </a:solidFill>
                <a:latin typeface="Calibri"/>
                <a:cs typeface="Calibri"/>
              </a:rPr>
              <a:t>our</a:t>
            </a:r>
            <a:r>
              <a:rPr lang="fi-FI" b="1" dirty="0">
                <a:solidFill>
                  <a:srgbClr val="000000"/>
                </a:solidFill>
                <a:latin typeface="Calibri"/>
                <a:cs typeface="Calibri"/>
              </a:rPr>
              <a:t> </a:t>
            </a:r>
            <a:r>
              <a:rPr lang="fi-FI" b="1" err="1">
                <a:solidFill>
                  <a:srgbClr val="000000"/>
                </a:solidFill>
                <a:latin typeface="Calibri"/>
                <a:cs typeface="Calibri"/>
              </a:rPr>
              <a:t>planet's</a:t>
            </a:r>
            <a:r>
              <a:rPr lang="fi-FI" b="1" dirty="0">
                <a:solidFill>
                  <a:srgbClr val="000000"/>
                </a:solidFill>
                <a:latin typeface="Calibri"/>
                <a:cs typeface="Calibri"/>
              </a:rPr>
              <a:t> life </a:t>
            </a:r>
            <a:r>
              <a:rPr lang="fi-FI" b="1" err="1">
                <a:solidFill>
                  <a:srgbClr val="000000"/>
                </a:solidFill>
                <a:latin typeface="Calibri"/>
                <a:cs typeface="Calibri"/>
              </a:rPr>
              <a:t>support</a:t>
            </a:r>
            <a:r>
              <a:rPr lang="fi-FI" b="1" dirty="0">
                <a:solidFill>
                  <a:srgbClr val="000000"/>
                </a:solidFill>
                <a:latin typeface="Calibri"/>
                <a:cs typeface="Calibri"/>
              </a:rPr>
              <a:t> </a:t>
            </a:r>
            <a:r>
              <a:rPr lang="fi-FI" b="1" err="1">
                <a:solidFill>
                  <a:srgbClr val="000000"/>
                </a:solidFill>
                <a:latin typeface="Calibri"/>
                <a:cs typeface="Calibri"/>
              </a:rPr>
              <a:t>system</a:t>
            </a:r>
            <a:r>
              <a:rPr lang="fi-FI" b="1" dirty="0">
                <a:solidFill>
                  <a:srgbClr val="000000"/>
                </a:solidFill>
                <a:latin typeface="Calibri"/>
                <a:cs typeface="Calibri"/>
              </a:rPr>
              <a:t> - and it </a:t>
            </a:r>
            <a:r>
              <a:rPr lang="fi-FI" b="1" err="1">
                <a:solidFill>
                  <a:srgbClr val="000000"/>
                </a:solidFill>
                <a:latin typeface="Calibri"/>
                <a:cs typeface="Calibri"/>
              </a:rPr>
              <a:t>needs</a:t>
            </a:r>
            <a:r>
              <a:rPr lang="fi-FI" b="1" dirty="0">
                <a:solidFill>
                  <a:srgbClr val="000000"/>
                </a:solidFill>
                <a:latin typeface="Calibri"/>
                <a:cs typeface="Calibri"/>
              </a:rPr>
              <a:t> </a:t>
            </a:r>
            <a:r>
              <a:rPr lang="fi-FI" b="1" err="1">
                <a:solidFill>
                  <a:srgbClr val="000000"/>
                </a:solidFill>
                <a:latin typeface="Calibri"/>
                <a:cs typeface="Calibri"/>
              </a:rPr>
              <a:t>our</a:t>
            </a:r>
            <a:r>
              <a:rPr lang="fi-FI" b="1" dirty="0">
                <a:solidFill>
                  <a:srgbClr val="000000"/>
                </a:solidFill>
                <a:latin typeface="Calibri"/>
                <a:cs typeface="Calibri"/>
              </a:rPr>
              <a:t> </a:t>
            </a:r>
            <a:r>
              <a:rPr lang="fi-FI" b="1" err="1">
                <a:solidFill>
                  <a:srgbClr val="000000"/>
                </a:solidFill>
                <a:latin typeface="Calibri"/>
                <a:cs typeface="Calibri"/>
              </a:rPr>
              <a:t>protection</a:t>
            </a:r>
            <a:r>
              <a:rPr lang="fi-FI" b="1" dirty="0">
                <a:solidFill>
                  <a:srgbClr val="000000"/>
                </a:solidFill>
                <a:latin typeface="Calibri"/>
                <a:cs typeface="Calibri"/>
              </a:rPr>
              <a:t>.</a:t>
            </a:r>
            <a:endParaRPr lang="fi-FI" b="1">
              <a:cs typeface="Calibri"/>
            </a:endParaRPr>
          </a:p>
        </p:txBody>
      </p:sp>
    </p:spTree>
    <p:extLst>
      <p:ext uri="{BB962C8B-B14F-4D97-AF65-F5344CB8AC3E}">
        <p14:creationId xmlns:p14="http://schemas.microsoft.com/office/powerpoint/2010/main" val="915514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28050A98-C5D5-0B2A-7E5C-FD48D5C49334}"/>
              </a:ext>
            </a:extLst>
          </p:cNvPr>
          <p:cNvSpPr>
            <a:spLocks noGrp="1"/>
          </p:cNvSpPr>
          <p:nvPr>
            <p:ph type="title"/>
          </p:nvPr>
        </p:nvSpPr>
        <p:spPr>
          <a:xfrm>
            <a:off x="1371597" y="348865"/>
            <a:ext cx="10044023" cy="877729"/>
          </a:xfrm>
        </p:spPr>
        <p:txBody>
          <a:bodyPr anchor="ctr">
            <a:normAutofit/>
          </a:bodyPr>
          <a:lstStyle/>
          <a:p>
            <a:r>
              <a:rPr lang="fi-FI" sz="4000">
                <a:solidFill>
                  <a:srgbClr val="FFFFFF"/>
                </a:solidFill>
                <a:cs typeface="Calibri Light"/>
              </a:rPr>
              <a:t>Blue Schools</a:t>
            </a:r>
          </a:p>
        </p:txBody>
      </p:sp>
      <p:graphicFrame>
        <p:nvGraphicFramePr>
          <p:cNvPr id="5" name="Sisällön paikkamerkki 2">
            <a:extLst>
              <a:ext uri="{FF2B5EF4-FFF2-40B4-BE49-F238E27FC236}">
                <a16:creationId xmlns:a16="http://schemas.microsoft.com/office/drawing/2014/main" id="{D910584D-DC59-F6A9-43EA-D3BD043782FA}"/>
              </a:ext>
            </a:extLst>
          </p:cNvPr>
          <p:cNvGraphicFramePr>
            <a:graphicFrameLocks noGrp="1"/>
          </p:cNvGraphicFramePr>
          <p:nvPr>
            <p:ph idx="1"/>
            <p:extLst>
              <p:ext uri="{D42A27DB-BD31-4B8C-83A1-F6EECF244321}">
                <p14:modId xmlns:p14="http://schemas.microsoft.com/office/powerpoint/2010/main" val="121591647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0964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33AA2030-368F-32E5-A078-92AC2BB2AFF2}"/>
              </a:ext>
            </a:extLst>
          </p:cNvPr>
          <p:cNvSpPr>
            <a:spLocks noGrp="1"/>
          </p:cNvSpPr>
          <p:nvPr>
            <p:ph type="title"/>
          </p:nvPr>
        </p:nvSpPr>
        <p:spPr>
          <a:xfrm>
            <a:off x="1371597" y="348865"/>
            <a:ext cx="10044023" cy="877729"/>
          </a:xfrm>
        </p:spPr>
        <p:txBody>
          <a:bodyPr anchor="ctr">
            <a:normAutofit/>
          </a:bodyPr>
          <a:lstStyle/>
          <a:p>
            <a:r>
              <a:rPr lang="fi-FI" sz="3100">
                <a:solidFill>
                  <a:srgbClr val="FFFFFF"/>
                </a:solidFill>
                <a:latin typeface="Calibri"/>
                <a:cs typeface="Calibri"/>
              </a:rPr>
              <a:t>WHAT IS THE NETWORK OF EUROPEAN BLUE SCHOOLS? </a:t>
            </a:r>
            <a:endParaRPr lang="fi-FI" sz="3100">
              <a:solidFill>
                <a:srgbClr val="FFFFFF"/>
              </a:solidFill>
            </a:endParaRPr>
          </a:p>
        </p:txBody>
      </p:sp>
      <p:graphicFrame>
        <p:nvGraphicFramePr>
          <p:cNvPr id="5" name="Sisällön paikkamerkki 2">
            <a:extLst>
              <a:ext uri="{FF2B5EF4-FFF2-40B4-BE49-F238E27FC236}">
                <a16:creationId xmlns:a16="http://schemas.microsoft.com/office/drawing/2014/main" id="{5E9AD314-F4E1-66BE-7AC5-87CC47E5148D}"/>
              </a:ext>
            </a:extLst>
          </p:cNvPr>
          <p:cNvGraphicFramePr>
            <a:graphicFrameLocks noGrp="1"/>
          </p:cNvGraphicFramePr>
          <p:nvPr>
            <p:ph idx="1"/>
            <p:extLst>
              <p:ext uri="{D42A27DB-BD31-4B8C-83A1-F6EECF244321}">
                <p14:modId xmlns:p14="http://schemas.microsoft.com/office/powerpoint/2010/main" val="332651348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1836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33AA2030-368F-32E5-A078-92AC2BB2AFF2}"/>
              </a:ext>
            </a:extLst>
          </p:cNvPr>
          <p:cNvSpPr>
            <a:spLocks noGrp="1"/>
          </p:cNvSpPr>
          <p:nvPr>
            <p:ph type="title"/>
          </p:nvPr>
        </p:nvSpPr>
        <p:spPr>
          <a:xfrm>
            <a:off x="1371597" y="348865"/>
            <a:ext cx="10044023" cy="877729"/>
          </a:xfrm>
        </p:spPr>
        <p:txBody>
          <a:bodyPr anchor="ctr">
            <a:normAutofit/>
          </a:bodyPr>
          <a:lstStyle/>
          <a:p>
            <a:r>
              <a:rPr lang="fi-FI" sz="3100">
                <a:solidFill>
                  <a:srgbClr val="FFFFFF"/>
                </a:solidFill>
                <a:latin typeface="Calibri"/>
                <a:cs typeface="Calibri"/>
              </a:rPr>
              <a:t>WHAT IS THE NETWORK OF EUROPEAN BLUE SCHOOLS? </a:t>
            </a:r>
            <a:endParaRPr lang="fi-FI" sz="3100">
              <a:solidFill>
                <a:srgbClr val="FFFFFF"/>
              </a:solidFill>
            </a:endParaRPr>
          </a:p>
        </p:txBody>
      </p:sp>
      <p:graphicFrame>
        <p:nvGraphicFramePr>
          <p:cNvPr id="22" name="Sisällön paikkamerkki 2">
            <a:extLst>
              <a:ext uri="{FF2B5EF4-FFF2-40B4-BE49-F238E27FC236}">
                <a16:creationId xmlns:a16="http://schemas.microsoft.com/office/drawing/2014/main" id="{3D9ABDC5-F488-7275-4327-B8CE597F92FF}"/>
              </a:ext>
            </a:extLst>
          </p:cNvPr>
          <p:cNvGraphicFramePr>
            <a:graphicFrameLocks noGrp="1"/>
          </p:cNvGraphicFramePr>
          <p:nvPr>
            <p:ph idx="1"/>
            <p:extLst>
              <p:ext uri="{D42A27DB-BD31-4B8C-83A1-F6EECF244321}">
                <p14:modId xmlns:p14="http://schemas.microsoft.com/office/powerpoint/2010/main" val="129240519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4581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C546609C-0371-D1F2-73BA-34DA6484C1F5}"/>
              </a:ext>
            </a:extLst>
          </p:cNvPr>
          <p:cNvSpPr>
            <a:spLocks noGrp="1"/>
          </p:cNvSpPr>
          <p:nvPr>
            <p:ph type="title"/>
          </p:nvPr>
        </p:nvSpPr>
        <p:spPr>
          <a:xfrm>
            <a:off x="1371597" y="348865"/>
            <a:ext cx="10044023" cy="877729"/>
          </a:xfrm>
        </p:spPr>
        <p:txBody>
          <a:bodyPr anchor="ctr">
            <a:normAutofit/>
          </a:bodyPr>
          <a:lstStyle/>
          <a:p>
            <a:pPr>
              <a:spcBef>
                <a:spcPts val="1000"/>
              </a:spcBef>
            </a:pPr>
            <a:r>
              <a:rPr lang="fi-FI" sz="4000">
                <a:solidFill>
                  <a:srgbClr val="FFFFFF"/>
                </a:solidFill>
              </a:rPr>
              <a:t>WHY BECOME A EUROPEAN BLUE SCHOOL?</a:t>
            </a:r>
            <a:endParaRPr lang="en-US" sz="4000">
              <a:solidFill>
                <a:srgbClr val="FFFFFF"/>
              </a:solidFill>
              <a:latin typeface="Calibri"/>
              <a:cs typeface="Calibri"/>
            </a:endParaRPr>
          </a:p>
        </p:txBody>
      </p:sp>
      <p:graphicFrame>
        <p:nvGraphicFramePr>
          <p:cNvPr id="5" name="Sisällön paikkamerkki 2">
            <a:extLst>
              <a:ext uri="{FF2B5EF4-FFF2-40B4-BE49-F238E27FC236}">
                <a16:creationId xmlns:a16="http://schemas.microsoft.com/office/drawing/2014/main" id="{822A9BA8-6B25-151C-08BE-96CA485855EC}"/>
              </a:ext>
            </a:extLst>
          </p:cNvPr>
          <p:cNvGraphicFramePr>
            <a:graphicFrameLocks noGrp="1"/>
          </p:cNvGraphicFramePr>
          <p:nvPr>
            <p:ph idx="1"/>
            <p:extLst>
              <p:ext uri="{D42A27DB-BD31-4B8C-83A1-F6EECF244321}">
                <p14:modId xmlns:p14="http://schemas.microsoft.com/office/powerpoint/2010/main" val="391942301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2703181"/>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Laajakuva</PresentationFormat>
  <Paragraphs>0</Paragraphs>
  <Slides>10</Slides>
  <Notes>0</Notes>
  <HiddenSlides>0</HiddenSlides>
  <MMClips>0</MMClips>
  <ScaleCrop>false</ScaleCrop>
  <HeadingPairs>
    <vt:vector size="4" baseType="variant">
      <vt:variant>
        <vt:lpstr>Teema</vt:lpstr>
      </vt:variant>
      <vt:variant>
        <vt:i4>1</vt:i4>
      </vt:variant>
      <vt:variant>
        <vt:lpstr>Dian otsikot</vt:lpstr>
      </vt:variant>
      <vt:variant>
        <vt:i4>10</vt:i4>
      </vt:variant>
    </vt:vector>
  </HeadingPairs>
  <TitlesOfParts>
    <vt:vector size="11" baseType="lpstr">
      <vt:lpstr>Office-teema</vt:lpstr>
      <vt:lpstr>Blue Schools</vt:lpstr>
      <vt:lpstr>Learning objectives</vt:lpstr>
      <vt:lpstr>Blue Schools</vt:lpstr>
      <vt:lpstr>Blue Schools</vt:lpstr>
      <vt:lpstr>How are we connected to the ocean?</vt:lpstr>
      <vt:lpstr>Blue Schools</vt:lpstr>
      <vt:lpstr>WHAT IS THE NETWORK OF EUROPEAN BLUE SCHOOLS? </vt:lpstr>
      <vt:lpstr>WHAT IS THE NETWORK OF EUROPEAN BLUE SCHOOLS? </vt:lpstr>
      <vt:lpstr>WHY BECOME A EUROPEAN BLUE SCHOOL?</vt:lpstr>
      <vt:lpstr>HOW TO DEVELOP A BLUE SCHOOL PROJECT?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
  <cp:lastModifiedBy/>
  <cp:revision>94</cp:revision>
  <dcterms:created xsi:type="dcterms:W3CDTF">2023-11-20T04:48:34Z</dcterms:created>
  <dcterms:modified xsi:type="dcterms:W3CDTF">2023-11-20T05:15:03Z</dcterms:modified>
</cp:coreProperties>
</file>