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6" r:id="rId5"/>
    <p:sldId id="267" r:id="rId6"/>
    <p:sldId id="257" r:id="rId7"/>
    <p:sldId id="258" r:id="rId8"/>
    <p:sldId id="260" r:id="rId9"/>
    <p:sldId id="265" r:id="rId10"/>
    <p:sldId id="261" r:id="rId11"/>
    <p:sldId id="262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B3744-7619-4CBE-BD1D-DC345AE60851}" v="4" dt="2023-08-23T10:56:4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Lohikainen" userId="dea76cc8-1741-4b92-8ca6-e649ac436aa1" providerId="ADAL" clId="{7F9B3744-7619-4CBE-BD1D-DC345AE60851}"/>
    <pc:docChg chg="undo custSel addSld modSld">
      <pc:chgData name="Timo Lohikainen" userId="dea76cc8-1741-4b92-8ca6-e649ac436aa1" providerId="ADAL" clId="{7F9B3744-7619-4CBE-BD1D-DC345AE60851}" dt="2023-08-23T14:53:49.045" v="708" actId="20577"/>
      <pc:docMkLst>
        <pc:docMk/>
      </pc:docMkLst>
      <pc:sldChg chg="modSp mod">
        <pc:chgData name="Timo Lohikainen" userId="dea76cc8-1741-4b92-8ca6-e649ac436aa1" providerId="ADAL" clId="{7F9B3744-7619-4CBE-BD1D-DC345AE60851}" dt="2023-08-22T11:54:09.556" v="10" actId="20577"/>
        <pc:sldMkLst>
          <pc:docMk/>
          <pc:sldMk cId="3450464179" sldId="256"/>
        </pc:sldMkLst>
        <pc:spChg chg="mod">
          <ac:chgData name="Timo Lohikainen" userId="dea76cc8-1741-4b92-8ca6-e649ac436aa1" providerId="ADAL" clId="{7F9B3744-7619-4CBE-BD1D-DC345AE60851}" dt="2023-08-22T11:54:09.556" v="10" actId="20577"/>
          <ac:spMkLst>
            <pc:docMk/>
            <pc:sldMk cId="3450464179" sldId="256"/>
            <ac:spMk id="3" creationId="{00000000-0000-0000-0000-000000000000}"/>
          </ac:spMkLst>
        </pc:spChg>
      </pc:sldChg>
      <pc:sldChg chg="modSp mod">
        <pc:chgData name="Timo Lohikainen" userId="dea76cc8-1741-4b92-8ca6-e649ac436aa1" providerId="ADAL" clId="{7F9B3744-7619-4CBE-BD1D-DC345AE60851}" dt="2023-08-22T11:54:55.799" v="53" actId="20577"/>
        <pc:sldMkLst>
          <pc:docMk/>
          <pc:sldMk cId="308973310" sldId="257"/>
        </pc:sldMkLst>
        <pc:spChg chg="mod">
          <ac:chgData name="Timo Lohikainen" userId="dea76cc8-1741-4b92-8ca6-e649ac436aa1" providerId="ADAL" clId="{7F9B3744-7619-4CBE-BD1D-DC345AE60851}" dt="2023-08-22T11:54:55.799" v="53" actId="20577"/>
          <ac:spMkLst>
            <pc:docMk/>
            <pc:sldMk cId="308973310" sldId="257"/>
            <ac:spMk id="3" creationId="{00000000-0000-0000-0000-000000000000}"/>
          </ac:spMkLst>
        </pc:spChg>
      </pc:sldChg>
      <pc:sldChg chg="modSp mod">
        <pc:chgData name="Timo Lohikainen" userId="dea76cc8-1741-4b92-8ca6-e649ac436aa1" providerId="ADAL" clId="{7F9B3744-7619-4CBE-BD1D-DC345AE60851}" dt="2023-08-23T10:54:53.026" v="645" actId="6549"/>
        <pc:sldMkLst>
          <pc:docMk/>
          <pc:sldMk cId="1111873192" sldId="258"/>
        </pc:sldMkLst>
        <pc:spChg chg="mod">
          <ac:chgData name="Timo Lohikainen" userId="dea76cc8-1741-4b92-8ca6-e649ac436aa1" providerId="ADAL" clId="{7F9B3744-7619-4CBE-BD1D-DC345AE60851}" dt="2023-08-23T10:54:53.026" v="645" actId="6549"/>
          <ac:spMkLst>
            <pc:docMk/>
            <pc:sldMk cId="1111873192" sldId="258"/>
            <ac:spMk id="3" creationId="{00000000-0000-0000-0000-000000000000}"/>
          </ac:spMkLst>
        </pc:spChg>
      </pc:sldChg>
      <pc:sldChg chg="modSp mod">
        <pc:chgData name="Timo Lohikainen" userId="dea76cc8-1741-4b92-8ca6-e649ac436aa1" providerId="ADAL" clId="{7F9B3744-7619-4CBE-BD1D-DC345AE60851}" dt="2023-08-22T12:00:51.065" v="55" actId="20577"/>
        <pc:sldMkLst>
          <pc:docMk/>
          <pc:sldMk cId="4004027221" sldId="262"/>
        </pc:sldMkLst>
        <pc:spChg chg="mod">
          <ac:chgData name="Timo Lohikainen" userId="dea76cc8-1741-4b92-8ca6-e649ac436aa1" providerId="ADAL" clId="{7F9B3744-7619-4CBE-BD1D-DC345AE60851}" dt="2023-08-22T12:00:51.065" v="55" actId="20577"/>
          <ac:spMkLst>
            <pc:docMk/>
            <pc:sldMk cId="4004027221" sldId="262"/>
            <ac:spMk id="3" creationId="{00000000-0000-0000-0000-000000000000}"/>
          </ac:spMkLst>
        </pc:spChg>
      </pc:sldChg>
      <pc:sldChg chg="modSp mod">
        <pc:chgData name="Timo Lohikainen" userId="dea76cc8-1741-4b92-8ca6-e649ac436aa1" providerId="ADAL" clId="{7F9B3744-7619-4CBE-BD1D-DC345AE60851}" dt="2023-08-23T05:43:11.871" v="81" actId="20577"/>
        <pc:sldMkLst>
          <pc:docMk/>
          <pc:sldMk cId="6943540" sldId="264"/>
        </pc:sldMkLst>
        <pc:spChg chg="mod">
          <ac:chgData name="Timo Lohikainen" userId="dea76cc8-1741-4b92-8ca6-e649ac436aa1" providerId="ADAL" clId="{7F9B3744-7619-4CBE-BD1D-DC345AE60851}" dt="2023-08-23T05:43:11.871" v="81" actId="20577"/>
          <ac:spMkLst>
            <pc:docMk/>
            <pc:sldMk cId="6943540" sldId="264"/>
            <ac:spMk id="3" creationId="{00000000-0000-0000-0000-000000000000}"/>
          </ac:spMkLst>
        </pc:spChg>
      </pc:sldChg>
      <pc:sldChg chg="addSp modSp new mod">
        <pc:chgData name="Timo Lohikainen" userId="dea76cc8-1741-4b92-8ca6-e649ac436aa1" providerId="ADAL" clId="{7F9B3744-7619-4CBE-BD1D-DC345AE60851}" dt="2023-08-23T10:26:53.296" v="643" actId="20577"/>
        <pc:sldMkLst>
          <pc:docMk/>
          <pc:sldMk cId="1380197172" sldId="265"/>
        </pc:sldMkLst>
        <pc:spChg chg="mod">
          <ac:chgData name="Timo Lohikainen" userId="dea76cc8-1741-4b92-8ca6-e649ac436aa1" providerId="ADAL" clId="{7F9B3744-7619-4CBE-BD1D-DC345AE60851}" dt="2023-08-23T05:43:34.926" v="93" actId="20577"/>
          <ac:spMkLst>
            <pc:docMk/>
            <pc:sldMk cId="1380197172" sldId="265"/>
            <ac:spMk id="2" creationId="{69C5BB89-8EEE-6601-3FBC-CC824C268525}"/>
          </ac:spMkLst>
        </pc:spChg>
        <pc:spChg chg="mod">
          <ac:chgData name="Timo Lohikainen" userId="dea76cc8-1741-4b92-8ca6-e649ac436aa1" providerId="ADAL" clId="{7F9B3744-7619-4CBE-BD1D-DC345AE60851}" dt="2023-08-23T10:26:53.296" v="643" actId="20577"/>
          <ac:spMkLst>
            <pc:docMk/>
            <pc:sldMk cId="1380197172" sldId="265"/>
            <ac:spMk id="3" creationId="{466FD6E5-8690-054C-56C4-87A389F79539}"/>
          </ac:spMkLst>
        </pc:spChg>
        <pc:graphicFrameChg chg="add mod modGraphic">
          <ac:chgData name="Timo Lohikainen" userId="dea76cc8-1741-4b92-8ca6-e649ac436aa1" providerId="ADAL" clId="{7F9B3744-7619-4CBE-BD1D-DC345AE60851}" dt="2023-08-23T05:56:15.111" v="416" actId="1076"/>
          <ac:graphicFrameMkLst>
            <pc:docMk/>
            <pc:sldMk cId="1380197172" sldId="265"/>
            <ac:graphicFrameMk id="4" creationId="{8FFE00DF-14F8-7541-F6E2-5E832CFF0F96}"/>
          </ac:graphicFrameMkLst>
        </pc:graphicFrameChg>
      </pc:sldChg>
      <pc:sldChg chg="addSp delSp modSp new mod">
        <pc:chgData name="Timo Lohikainen" userId="dea76cc8-1741-4b92-8ca6-e649ac436aa1" providerId="ADAL" clId="{7F9B3744-7619-4CBE-BD1D-DC345AE60851}" dt="2023-08-23T10:56:53.357" v="662" actId="20577"/>
        <pc:sldMkLst>
          <pc:docMk/>
          <pc:sldMk cId="1537569384" sldId="266"/>
        </pc:sldMkLst>
        <pc:spChg chg="mod">
          <ac:chgData name="Timo Lohikainen" userId="dea76cc8-1741-4b92-8ca6-e649ac436aa1" providerId="ADAL" clId="{7F9B3744-7619-4CBE-BD1D-DC345AE60851}" dt="2023-08-23T10:56:53.357" v="662" actId="20577"/>
          <ac:spMkLst>
            <pc:docMk/>
            <pc:sldMk cId="1537569384" sldId="266"/>
            <ac:spMk id="2" creationId="{BF14ADB9-88FB-3C7E-115F-97D43683072D}"/>
          </ac:spMkLst>
        </pc:spChg>
        <pc:spChg chg="del">
          <ac:chgData name="Timo Lohikainen" userId="dea76cc8-1741-4b92-8ca6-e649ac436aa1" providerId="ADAL" clId="{7F9B3744-7619-4CBE-BD1D-DC345AE60851}" dt="2023-08-23T10:56:41.131" v="655" actId="931"/>
          <ac:spMkLst>
            <pc:docMk/>
            <pc:sldMk cId="1537569384" sldId="266"/>
            <ac:spMk id="3" creationId="{EBE398D4-544F-E610-AB6A-9B5E07D9A590}"/>
          </ac:spMkLst>
        </pc:spChg>
        <pc:picChg chg="add mod">
          <ac:chgData name="Timo Lohikainen" userId="dea76cc8-1741-4b92-8ca6-e649ac436aa1" providerId="ADAL" clId="{7F9B3744-7619-4CBE-BD1D-DC345AE60851}" dt="2023-08-23T10:56:45.329" v="658" actId="962"/>
          <ac:picMkLst>
            <pc:docMk/>
            <pc:sldMk cId="1537569384" sldId="266"/>
            <ac:picMk id="5" creationId="{DF23DB2D-420E-5EE6-3BE5-C1DD6AA68A80}"/>
          </ac:picMkLst>
        </pc:picChg>
      </pc:sldChg>
      <pc:sldChg chg="modSp new mod">
        <pc:chgData name="Timo Lohikainen" userId="dea76cc8-1741-4b92-8ca6-e649ac436aa1" providerId="ADAL" clId="{7F9B3744-7619-4CBE-BD1D-DC345AE60851}" dt="2023-08-23T14:53:49.045" v="708" actId="20577"/>
        <pc:sldMkLst>
          <pc:docMk/>
          <pc:sldMk cId="2138068784" sldId="267"/>
        </pc:sldMkLst>
        <pc:spChg chg="mod">
          <ac:chgData name="Timo Lohikainen" userId="dea76cc8-1741-4b92-8ca6-e649ac436aa1" providerId="ADAL" clId="{7F9B3744-7619-4CBE-BD1D-DC345AE60851}" dt="2023-08-23T14:53:32.252" v="704" actId="255"/>
          <ac:spMkLst>
            <pc:docMk/>
            <pc:sldMk cId="2138068784" sldId="267"/>
            <ac:spMk id="2" creationId="{C3E02FF5-B3F6-C8D4-58E7-83F1D364C133}"/>
          </ac:spMkLst>
        </pc:spChg>
        <pc:spChg chg="mod">
          <ac:chgData name="Timo Lohikainen" userId="dea76cc8-1741-4b92-8ca6-e649ac436aa1" providerId="ADAL" clId="{7F9B3744-7619-4CBE-BD1D-DC345AE60851}" dt="2023-08-23T14:53:49.045" v="708" actId="20577"/>
          <ac:spMkLst>
            <pc:docMk/>
            <pc:sldMk cId="2138068784" sldId="267"/>
            <ac:spMk id="3" creationId="{21023D53-A982-07C3-101F-2E63BAFEE8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3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8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6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7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4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rimattila-my.sharepoint.com/personal/timo_lohikainen_orimattila_fi/Documents/Tiedostot/hallinto/TONNO/Oppilashuolto/poissaoloihin%20puuttumisen%20malli/SKY-Vanhempainiltamateriaali.pptx?web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orimattila/peruskoulut/pl/tkl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8250097217318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Tönnön koulun  vanhempainilta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23.8.2023</a:t>
            </a:r>
          </a:p>
        </p:txBody>
      </p:sp>
    </p:spTree>
    <p:extLst>
      <p:ext uri="{BB962C8B-B14F-4D97-AF65-F5344CB8AC3E}">
        <p14:creationId xmlns:p14="http://schemas.microsoft.com/office/powerpoint/2010/main" val="345046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4ADB9-88FB-3C7E-115F-97D43683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	KIITOS! </a:t>
            </a:r>
          </a:p>
        </p:txBody>
      </p:sp>
      <p:pic>
        <p:nvPicPr>
          <p:cNvPr id="5" name="Sisällön paikkamerkki 4" descr="Kuva, joka sisältää kohteen kukka, kasvi, auringonkukka, piha-&#10;&#10;Kuvaus luotu automaattisesti">
            <a:extLst>
              <a:ext uri="{FF2B5EF4-FFF2-40B4-BE49-F238E27FC236}">
                <a16:creationId xmlns:a16="http://schemas.microsoft.com/office/drawing/2014/main" id="{DF23DB2D-420E-5EE6-3BE5-C1DD6AA68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48282" y="2752900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53756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02FF5-B3F6-C8D4-58E7-83F1D364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Lukuvuoden kehittämiskohteet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023D53-A982-07C3-101F-2E63BAFE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lukutaidon kehittäminen</a:t>
            </a:r>
          </a:p>
          <a:p>
            <a:r>
              <a:rPr lang="fi-FI" sz="44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välkkäritoiminnan </a:t>
            </a:r>
            <a:r>
              <a:rPr lang="fi-FI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aktivointi </a:t>
            </a:r>
            <a:endParaRPr lang="fi-FI" sz="44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400" b="1" dirty="0"/>
              <a:t>Wilma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444597"/>
            <a:ext cx="8596668" cy="3880773"/>
          </a:xfrm>
        </p:spPr>
        <p:txBody>
          <a:bodyPr>
            <a:normAutofit/>
          </a:bodyPr>
          <a:lstStyle/>
          <a:p>
            <a:r>
              <a:rPr lang="fi-FI" sz="2400" dirty="0"/>
              <a:t>Poissaolot suositellaan ilmoitettavan etukäteen Wilmaan.</a:t>
            </a:r>
          </a:p>
          <a:p>
            <a:r>
              <a:rPr lang="fi-FI" sz="2400" dirty="0"/>
              <a:t>Wilman puhelinsovellus kätevä tapa saada ilmoitukset ym. nopeasti.</a:t>
            </a:r>
          </a:p>
          <a:p>
            <a:r>
              <a:rPr lang="fi-FI" sz="2400" dirty="0"/>
              <a:t>Läksyt luokkakohtaisesti (opettaja informoi).</a:t>
            </a:r>
          </a:p>
          <a:p>
            <a:r>
              <a:rPr lang="fi-FI" sz="2400" dirty="0"/>
              <a:t>Kokeet merkitään Wilmaan, josta niitä voi seurata.</a:t>
            </a:r>
          </a:p>
          <a:p>
            <a:r>
              <a:rPr lang="fi-FI" sz="2400" dirty="0"/>
              <a:t> Wilmaan merkitään, poissaolot (</a:t>
            </a:r>
            <a:r>
              <a:rPr lang="fi-FI" sz="2400" dirty="0" err="1"/>
              <a:t>huom</a:t>
            </a:r>
            <a:r>
              <a:rPr lang="fi-FI" sz="2400" dirty="0"/>
              <a:t>! 30 h ) myöhästymiset, unohdukset, tukiopetus, erityisopetus</a:t>
            </a:r>
          </a:p>
          <a:p>
            <a:r>
              <a:rPr lang="fi-FI" sz="2400" dirty="0">
                <a:hlinkClick r:id="rId2"/>
              </a:rPr>
              <a:t>Uusi poissaoloihin puuttumisen malli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97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/>
              <a:t>Peda.net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5442" y="1815532"/>
            <a:ext cx="10170543" cy="3880773"/>
          </a:xfrm>
        </p:spPr>
        <p:txBody>
          <a:bodyPr>
            <a:normAutofit/>
          </a:bodyPr>
          <a:lstStyle/>
          <a:p>
            <a:r>
              <a:rPr lang="fi-FI" sz="2400" dirty="0"/>
              <a:t>Peda.net on kotisivut ja vuositiedote.</a:t>
            </a:r>
          </a:p>
          <a:p>
            <a:r>
              <a:rPr lang="fi-FI" sz="2400" dirty="0"/>
              <a:t>Koulun peda.net sivusto löytyy osoitteesta:</a:t>
            </a:r>
          </a:p>
          <a:p>
            <a:pPr marL="0" indent="0">
              <a:buNone/>
            </a:pPr>
            <a:r>
              <a:rPr lang="fi-FI" sz="2400" dirty="0"/>
              <a:t>	www.pedanet/orimattila &gt; Opetuspalvelut &gt; Perukoulut &gt; Tönnön koulu</a:t>
            </a:r>
          </a:p>
          <a:p>
            <a:pPr marL="0" indent="0">
              <a:buNone/>
            </a:pPr>
            <a:r>
              <a:rPr lang="fi-FI" sz="2400" dirty="0"/>
              <a:t>		(suora osoite </a:t>
            </a:r>
            <a:r>
              <a:rPr lang="fi-FI" sz="2400" i="1" dirty="0">
                <a:hlinkClick r:id="rId2"/>
              </a:rPr>
              <a:t>https://peda.net/orimattila/peruskoulut/pl/tkl2</a:t>
            </a:r>
            <a:r>
              <a:rPr lang="fi-FI" sz="2400" dirty="0"/>
              <a:t>) </a:t>
            </a:r>
          </a:p>
          <a:p>
            <a:pPr marL="0" indent="0">
              <a:buNone/>
            </a:pPr>
            <a:r>
              <a:rPr lang="fi-FI" sz="2400" dirty="0"/>
              <a:t>		Linkki löytyy Wilmasta.</a:t>
            </a:r>
          </a:p>
          <a:p>
            <a:r>
              <a:rPr lang="fi-FI" sz="2400" dirty="0"/>
              <a:t>Huomioitavaa: kalenteri, yhteystiedot, ruokalista, ym.</a:t>
            </a:r>
          </a:p>
          <a:p>
            <a:r>
              <a:rPr lang="fi-FI" sz="2400" dirty="0"/>
              <a:t>Tutustukaa ja vierailkaa säännöllisesti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87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50" y="-371475"/>
            <a:ext cx="1299210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5BB89-8EEE-6601-3FBC-CC824C26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6FD6E5-8690-054C-56C4-87A389F7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dirty="0"/>
              <a:t>Sisäkengät kaikille</a:t>
            </a:r>
          </a:p>
          <a:p>
            <a:pPr lvl="1">
              <a:buFontTx/>
              <a:buChar char="-"/>
            </a:pPr>
            <a:r>
              <a:rPr lang="fi-FI" dirty="0"/>
              <a:t>Turvallisuus ja mukavuus</a:t>
            </a:r>
          </a:p>
          <a:p>
            <a:pPr>
              <a:buFontTx/>
              <a:buChar char="-"/>
            </a:pPr>
            <a:r>
              <a:rPr lang="fi-FI" dirty="0"/>
              <a:t>Vaatteiden nimikointi</a:t>
            </a:r>
          </a:p>
          <a:p>
            <a:pPr lvl="1">
              <a:buFontTx/>
              <a:buChar char="-"/>
            </a:pPr>
            <a:r>
              <a:rPr lang="fi-FI" dirty="0"/>
              <a:t>Vähentää sekaannuksia ja katoamisia.</a:t>
            </a:r>
          </a:p>
          <a:p>
            <a:pPr>
              <a:buFontTx/>
              <a:buChar char="-"/>
            </a:pPr>
            <a:r>
              <a:rPr lang="fi-FI" dirty="0"/>
              <a:t>Ruokailu</a:t>
            </a:r>
          </a:p>
          <a:p>
            <a:pPr lvl="1">
              <a:buFontTx/>
              <a:buChar char="-"/>
            </a:pPr>
            <a:r>
              <a:rPr lang="fi-FI" dirty="0"/>
              <a:t>Keskustelkaa ruokailujen merkityksestä.</a:t>
            </a:r>
          </a:p>
          <a:p>
            <a:pPr lvl="1">
              <a:buFontTx/>
              <a:buChar char="-"/>
            </a:pPr>
            <a:r>
              <a:rPr lang="fi-FI" dirty="0"/>
              <a:t>Koulupäivää ei jaksa, jos ei syö monipuolisesti</a:t>
            </a:r>
          </a:p>
          <a:p>
            <a:pPr>
              <a:buFontTx/>
              <a:buChar char="-"/>
            </a:pPr>
            <a:r>
              <a:rPr lang="fi-FI" dirty="0"/>
              <a:t>Koulukyyditys</a:t>
            </a:r>
          </a:p>
          <a:p>
            <a:pPr lvl="1">
              <a:buFontTx/>
              <a:buChar char="-"/>
            </a:pPr>
            <a:r>
              <a:rPr lang="fi-FI" dirty="0" err="1"/>
              <a:t>Munapp</a:t>
            </a:r>
            <a:r>
              <a:rPr lang="fi-FI" dirty="0"/>
              <a:t>-sovellus </a:t>
            </a:r>
            <a:r>
              <a:rPr lang="fi-FI" dirty="0" err="1"/>
              <a:t>playkaupassa</a:t>
            </a:r>
            <a:r>
              <a:rPr lang="fi-FI" dirty="0"/>
              <a:t>/</a:t>
            </a:r>
            <a:r>
              <a:rPr lang="fi-FI" dirty="0" err="1"/>
              <a:t>appstoressa</a:t>
            </a:r>
            <a:endParaRPr lang="fi-FI" dirty="0"/>
          </a:p>
          <a:p>
            <a:pPr lvl="1">
              <a:buFontTx/>
              <a:buChar char="-"/>
            </a:pPr>
            <a:r>
              <a:rPr lang="fi-FI" dirty="0"/>
              <a:t>Jos oppilas ei tarvitse kyytiä, muistakaa perua taksi- ja linja-autokyydit (ohjaajat näkevät kuka tule ja lähtee linja-autolla, valvonta)</a:t>
            </a:r>
          </a:p>
          <a:p>
            <a:pPr marL="128016" lvl="1" indent="0">
              <a:buNone/>
            </a:pPr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FFE00DF-14F8-7541-F6E2-5E832CFF0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21861"/>
              </p:ext>
            </p:extLst>
          </p:nvPr>
        </p:nvGraphicFramePr>
        <p:xfrm>
          <a:off x="5561700" y="1032807"/>
          <a:ext cx="6302254" cy="3931752"/>
        </p:xfrm>
        <a:graphic>
          <a:graphicData uri="http://schemas.openxmlformats.org/drawingml/2006/table">
            <a:tbl>
              <a:tblPr/>
              <a:tblGrid>
                <a:gridCol w="3151127">
                  <a:extLst>
                    <a:ext uri="{9D8B030D-6E8A-4147-A177-3AD203B41FA5}">
                      <a16:colId xmlns:a16="http://schemas.microsoft.com/office/drawing/2014/main" val="4107042824"/>
                    </a:ext>
                  </a:extLst>
                </a:gridCol>
                <a:gridCol w="3151127">
                  <a:extLst>
                    <a:ext uri="{9D8B030D-6E8A-4147-A177-3AD203B41FA5}">
                      <a16:colId xmlns:a16="http://schemas.microsoft.com/office/drawing/2014/main" val="3631880069"/>
                    </a:ext>
                  </a:extLst>
                </a:gridCol>
              </a:tblGrid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8:15-9:00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31702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9:00-9:15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välitunti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49737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9:15-10:00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60721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10:00-10:15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välitunti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59778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10:15-11:00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3154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11:00-12:00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oppitunti ja ruokailu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10867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12:00-12:30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välitunti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78434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12:30-13:15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8758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13:15-13:30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välitunti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80548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13:30-14:15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04629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14:15-14:30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välitunti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61819"/>
                  </a:ext>
                </a:extLst>
              </a:tr>
              <a:tr h="23616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14.30-15.15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oppitunti</a:t>
                      </a:r>
                    </a:p>
                  </a:txBody>
                  <a:tcPr marL="83807" marR="83807" marT="41903" marB="4190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8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Käytännön järjestelyjä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9" y="2286000"/>
            <a:ext cx="6237284" cy="4023360"/>
          </a:xfrm>
        </p:spPr>
        <p:txBody>
          <a:bodyPr/>
          <a:lstStyle/>
          <a:p>
            <a:r>
              <a:rPr lang="fi-FI" b="1" dirty="0"/>
              <a:t>Oppilaiden haku kääntöpaikalta. </a:t>
            </a:r>
          </a:p>
          <a:p>
            <a:r>
              <a:rPr lang="fi-FI" b="1" dirty="0"/>
              <a:t>Henkilökunnan parkkipaikka rauhoitetaan autoilta.</a:t>
            </a:r>
          </a:p>
          <a:p>
            <a:r>
              <a:rPr lang="fi-FI" dirty="0"/>
              <a:t>Mikäli tuotte lapsenne kouluun omalla autolla, on </a:t>
            </a:r>
          </a:p>
          <a:p>
            <a:r>
              <a:rPr lang="fi-FI" dirty="0"/>
              <a:t>suositeltavaa jättää hänet vanhan kioskin luokse, </a:t>
            </a:r>
          </a:p>
          <a:p>
            <a:r>
              <a:rPr lang="fi-FI" dirty="0"/>
              <a:t>josta on hyvä yhteys kävellä koululle.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74" y="215153"/>
            <a:ext cx="3587757" cy="64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7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Välipalat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Oppilailla on mahdollista syödä pitkinä päivinä omia välipaloja koulun ruokalassa (13.15-13.30)</a:t>
            </a:r>
          </a:p>
          <a:p>
            <a:r>
              <a:rPr lang="fi-FI" dirty="0"/>
              <a:t>Nälkää ei tukahduteta turhalla makealla tai liian suolaisella ja rasvaisella naposteltavalla.</a:t>
            </a:r>
          </a:p>
          <a:p>
            <a:r>
              <a:rPr lang="fi-FI" dirty="0"/>
              <a:t>Aikuisten tehtävä on huolehtia, että lapsella on kotona koulun jälkeen tarjolla terveellisiä ja maistuvia välipalavaihtoehtoja.</a:t>
            </a:r>
          </a:p>
          <a:p>
            <a:r>
              <a:rPr lang="fi-FI" dirty="0"/>
              <a:t>Lapset eivät tarvitse ylimääräistä proteiinia, vaan saavat tarvittavan määrän tavallisesta ruoasta. (proteiinipatukat ja –rahkat).</a:t>
            </a:r>
          </a:p>
        </p:txBody>
      </p:sp>
    </p:spTree>
    <p:extLst>
      <p:ext uri="{BB962C8B-B14F-4D97-AF65-F5344CB8AC3E}">
        <p14:creationId xmlns:p14="http://schemas.microsoft.com/office/powerpoint/2010/main" val="400402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Vanhempaintoimkunta</a:t>
            </a:r>
            <a:br>
              <a:rPr lang="fi-FI" dirty="0"/>
            </a:br>
            <a:r>
              <a:rPr lang="fi-FI" sz="1800" dirty="0">
                <a:hlinkClick r:id="rId2"/>
              </a:rPr>
              <a:t>Tönnön koulun vanhemmat Facebookissa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1702"/>
          </a:xfrm>
        </p:spPr>
        <p:txBody>
          <a:bodyPr>
            <a:normAutofit/>
          </a:bodyPr>
          <a:lstStyle/>
          <a:p>
            <a:r>
              <a:rPr lang="fi-FI" dirty="0"/>
              <a:t>Seuraava kokous on syyskuun alussa koulun ruokalassa.</a:t>
            </a:r>
          </a:p>
        </p:txBody>
      </p:sp>
    </p:spTree>
    <p:extLst>
      <p:ext uri="{BB962C8B-B14F-4D97-AF65-F5344CB8AC3E}">
        <p14:creationId xmlns:p14="http://schemas.microsoft.com/office/powerpoint/2010/main" val="6943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980696F4FD4B4BAA0409F5D4EBA537" ma:contentTypeVersion="10" ma:contentTypeDescription="Create a new document." ma:contentTypeScope="" ma:versionID="f783f9463dd405afd48c4d6350cc2659">
  <xsd:schema xmlns:xsd="http://www.w3.org/2001/XMLSchema" xmlns:xs="http://www.w3.org/2001/XMLSchema" xmlns:p="http://schemas.microsoft.com/office/2006/metadata/properties" xmlns:ns3="6c7dca2a-83b8-4860-a3f2-cfbe1aadb739" xmlns:ns4="c28916d2-53b0-4304-a375-a7b477ade1ea" targetNamespace="http://schemas.microsoft.com/office/2006/metadata/properties" ma:root="true" ma:fieldsID="23abf29b984841d4c1257089de264399" ns3:_="" ns4:_="">
    <xsd:import namespace="6c7dca2a-83b8-4860-a3f2-cfbe1aadb739"/>
    <xsd:import namespace="c28916d2-53b0-4304-a375-a7b477ade1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dca2a-83b8-4860-a3f2-cfbe1aadb7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916d2-53b0-4304-a375-a7b477ade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E03110-E9E7-4B86-A18C-EDC4EA749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7dca2a-83b8-4860-a3f2-cfbe1aadb739"/>
    <ds:schemaRef ds:uri="c28916d2-53b0-4304-a375-a7b477ade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55648-0B0F-4DAB-B4AF-39B702A765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D5AD3-ABF3-4A96-BABD-DA3B47D6ADA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28916d2-53b0-4304-a375-a7b477ade1ea"/>
    <ds:schemaRef ds:uri="6c7dca2a-83b8-4860-a3f2-cfbe1aadb73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2947</TotalTime>
  <Words>331</Words>
  <Application>Microsoft Office PowerPoint</Application>
  <PresentationFormat>Laajakuva</PresentationFormat>
  <Paragraphs>69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Open Sans</vt:lpstr>
      <vt:lpstr>Tw Cen MT</vt:lpstr>
      <vt:lpstr>Tw Cen MT Condensed</vt:lpstr>
      <vt:lpstr>Wingdings 3</vt:lpstr>
      <vt:lpstr>Integraali</vt:lpstr>
      <vt:lpstr>Tönnön koulun  vanhempainilta</vt:lpstr>
      <vt:lpstr>Lukuvuoden kehittämiskohteet</vt:lpstr>
      <vt:lpstr>Wilma</vt:lpstr>
      <vt:lpstr>Peda.net</vt:lpstr>
      <vt:lpstr>PowerPoint-esitys</vt:lpstr>
      <vt:lpstr>Muistilista</vt:lpstr>
      <vt:lpstr>Käytännön järjestelyjä</vt:lpstr>
      <vt:lpstr>Välipalat</vt:lpstr>
      <vt:lpstr>Vanhempaintoimkunta Tönnön koulun vanhemmat Facebookissa</vt:lpstr>
      <vt:lpstr>    KIITOS!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Tönnön vanhempainilta</dc:title>
  <dc:creator>Timo Lohikainen</dc:creator>
  <cp:lastModifiedBy>Timo Lohikainen</cp:lastModifiedBy>
  <cp:revision>42</cp:revision>
  <dcterms:created xsi:type="dcterms:W3CDTF">2015-09-14T04:50:16Z</dcterms:created>
  <dcterms:modified xsi:type="dcterms:W3CDTF">2023-08-23T14:53:50Z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0x0101002C980696F4FD4B4BAA0409F5D4EBA537</vt:lpwstr>
  </property>
</Properties>
</file>