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a/74-20045974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LUKEMISEEN MOTIVOINTI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Kuinka voimme tässä auttaa kotona ja </a:t>
            </a:r>
            <a:r>
              <a:rPr lang="fi-FI" dirty="0" err="1" smtClean="0"/>
              <a:t>KouLUSSA</a:t>
            </a:r>
            <a:r>
              <a:rPr lang="fi-FI" dirty="0" smtClean="0"/>
              <a:t>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308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KODIN MERKITYS ja AIKUISEN MALLI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Siinä missä koulu pystyy tukemaan Hyvin kirjoitustaidon ja matemaattisten taitojen kehittymisessä, niin lukemisessa KOULU TARVITSEE kodin TUKEA</a:t>
            </a:r>
          </a:p>
          <a:p>
            <a:r>
              <a:rPr lang="fi-FI" dirty="0" smtClean="0"/>
              <a:t>Tutkimuksissa hyvä lukutaito yhdistyy vapaa-ajalla tapahtuvaan lukemiseen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 rot="936570">
            <a:off x="6575654" y="2606627"/>
            <a:ext cx="5105400" cy="1774540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7080636" y="3784821"/>
            <a:ext cx="2162755" cy="978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6949440" y="4166483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Keskisuomalainen, 21.9.2021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28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Vinkkejä kotiin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763364"/>
          </a:xfrm>
        </p:spPr>
        <p:txBody>
          <a:bodyPr>
            <a:normAutofit/>
          </a:bodyPr>
          <a:lstStyle/>
          <a:p>
            <a:r>
              <a:rPr lang="fi-FI" dirty="0" smtClean="0"/>
              <a:t>Etsikää yhteistä luettavaa, jota voi lukea vuorotellen</a:t>
            </a:r>
          </a:p>
          <a:p>
            <a:r>
              <a:rPr lang="fi-FI" dirty="0" smtClean="0"/>
              <a:t>Valitkaa sopivan pituinen kirja</a:t>
            </a:r>
          </a:p>
          <a:p>
            <a:r>
              <a:rPr lang="fi-FI" dirty="0" smtClean="0"/>
              <a:t>Etsikää KUNNARI-diplomiin sopivia kirjoja, käykää kirjastossa</a:t>
            </a:r>
          </a:p>
          <a:p>
            <a:r>
              <a:rPr lang="fi-FI" dirty="0" smtClean="0"/>
              <a:t>Mikä motivoisi omaa lasta lukemaan</a:t>
            </a:r>
          </a:p>
          <a:p>
            <a:r>
              <a:rPr lang="fi-FI" dirty="0" smtClean="0"/>
              <a:t>Äänikirjat, hybridilukeminen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590" y="1753518"/>
            <a:ext cx="4794636" cy="2953910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6483590" y="4969565"/>
            <a:ext cx="4794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</a:t>
            </a:r>
            <a:r>
              <a:rPr lang="fi-FI" dirty="0"/>
              <a:t>: </a:t>
            </a:r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yle.fi/a/74-20045974</a:t>
            </a:r>
            <a:r>
              <a:rPr lang="fi-FI" dirty="0" smtClean="0"/>
              <a:t>, julkaistu 21.8.2023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046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Koulun kannustus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Erilaiset lukuhaasteet</a:t>
            </a:r>
          </a:p>
          <a:p>
            <a:r>
              <a:rPr lang="fi-FI" dirty="0" smtClean="0"/>
              <a:t>Kunnari-diplomi</a:t>
            </a:r>
          </a:p>
          <a:p>
            <a:r>
              <a:rPr lang="fi-FI" dirty="0" smtClean="0"/>
              <a:t>Kirjojen pitäminen esillä, yhteiset lukuhetket</a:t>
            </a:r>
          </a:p>
          <a:p>
            <a:r>
              <a:rPr lang="fi-FI" dirty="0" smtClean="0"/>
              <a:t>Opettajat esittelevät omia suosikkejaan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 rot="426202">
            <a:off x="6580738" y="2002395"/>
            <a:ext cx="4924425" cy="3409950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6388799" y="5278341"/>
            <a:ext cx="2790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Kuva Lukukeskuksen Facebook-sivulta 18.4.2018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149906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3308</TotalTime>
  <Words>99</Words>
  <Application>Microsoft Office PowerPoint</Application>
  <PresentationFormat>Laajakuva</PresentationFormat>
  <Paragraphs>19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Tw Cen MT</vt:lpstr>
      <vt:lpstr>Pisara</vt:lpstr>
      <vt:lpstr>LUKEMISEEN MOTIVOINTI</vt:lpstr>
      <vt:lpstr>KODIN MERKITYS ja AIKUISEN MALLI</vt:lpstr>
      <vt:lpstr>Vinkkejä kotiin</vt:lpstr>
      <vt:lpstr>Koulun kannustus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LUKEMISEEN MOTIVOINTI</dc:title>
  <dc:creator>Opettaja</dc:creator>
  <cp:lastModifiedBy>Opettaja</cp:lastModifiedBy>
  <cp:revision>7</cp:revision>
  <dcterms:created xsi:type="dcterms:W3CDTF">2023-08-15T07:48:36Z</dcterms:created>
  <dcterms:modified xsi:type="dcterms:W3CDTF">2023-08-22T14:12:21Z</dcterms:modified>
</cp:coreProperties>
</file>