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5" r:id="rId9"/>
    <p:sldId id="263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21DCF3-745E-223F-7DB2-BE66879966FC}" v="339" dt="2024-03-10T12:43:41.997"/>
    <p1510:client id="{EB366B9D-D25B-2D46-B0E1-D48F686D56D5}" v="87" dt="2024-03-10T12:53:47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7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7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7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56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76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5375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97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08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84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9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66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3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4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2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80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4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77279" y="1655974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i-FI" sz="8100">
                <a:cs typeface="Calibri Light"/>
              </a:rPr>
              <a:t>Läksyjen luku </a:t>
            </a:r>
            <a:br>
              <a:rPr lang="fi-FI" sz="8100">
                <a:cs typeface="Calibri Light"/>
              </a:rPr>
            </a:br>
            <a:r>
              <a:rPr lang="fi-FI" sz="8100">
                <a:cs typeface="Calibri Light"/>
              </a:rPr>
              <a:t>ja</a:t>
            </a:r>
            <a:br>
              <a:rPr lang="fi-FI" sz="8100">
                <a:cs typeface="Calibri Light"/>
              </a:rPr>
            </a:br>
            <a:r>
              <a:rPr lang="fi-FI" sz="8100">
                <a:cs typeface="Calibri Light"/>
              </a:rPr>
              <a:t>kokeisiin kertaus</a:t>
            </a:r>
            <a:endParaRPr lang="fi-FI" sz="810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ED34BA-7CC2-50D0-9C00-794691A80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997921"/>
            <a:ext cx="2053687" cy="907079"/>
          </a:xfrm>
        </p:spPr>
        <p:txBody>
          <a:bodyPr>
            <a:normAutofit/>
          </a:bodyPr>
          <a:lstStyle/>
          <a:p>
            <a:r>
              <a:rPr lang="fi-FI" sz="4000" b="1" u="sng">
                <a:cs typeface="Calibri Light"/>
              </a:rPr>
              <a:t>Kielet</a:t>
            </a:r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BB222A-42F7-46AD-39C0-C29D5D377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0382" y="2133600"/>
            <a:ext cx="9404230" cy="377762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sz="3200">
                <a:cs typeface="Calibri"/>
              </a:rPr>
              <a:t>· Lue läksykappale useampaan kertaan, myös ääneen.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Kertaa ja opettele läksyn sanasto, peitä ja kirjoita.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Käännä teksti suomeksi.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Perehdy läksyn kielioppiin. Opettele!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Tee harjoitustehtävät.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Testaa tietosi kuulustelemalla.</a:t>
            </a:r>
          </a:p>
        </p:txBody>
      </p:sp>
      <p:pic>
        <p:nvPicPr>
          <p:cNvPr id="4" name="Kuva 3" descr="Maailman puhutuimmat kielet - Faktat.com">
            <a:extLst>
              <a:ext uri="{FF2B5EF4-FFF2-40B4-BE49-F238E27FC236}">
                <a16:creationId xmlns:a16="http://schemas.microsoft.com/office/drawing/2014/main" id="{6CDAA8CC-2D20-54AF-1D4A-2B6FF73B24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4150" y="70089"/>
            <a:ext cx="4413851" cy="1958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33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DE85BF-B606-68A1-31DB-2D91CDFF4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Mistä voisin vielä hyötyä?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7151A2-ABAE-D74D-7171-3C1623D3B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>
                <a:cs typeface="Calibri"/>
              </a:rPr>
              <a:t>· Harjoittele sanoja esim. </a:t>
            </a:r>
            <a:r>
              <a:rPr lang="fi-FI" sz="3200" err="1">
                <a:cs typeface="Calibri"/>
              </a:rPr>
              <a:t>Quizletillä</a:t>
            </a:r>
            <a:r>
              <a:rPr lang="fi-FI" sz="3200">
                <a:cs typeface="Calibri"/>
              </a:rPr>
              <a:t>.</a:t>
            </a:r>
            <a:endParaRPr lang="fi-FI"/>
          </a:p>
          <a:p>
            <a:pPr marL="0" indent="0">
              <a:buNone/>
            </a:pPr>
            <a:r>
              <a:rPr lang="fi-FI" sz="3200">
                <a:cs typeface="Calibri"/>
              </a:rPr>
              <a:t>· Seuraa vieraskielisiä ohjelmia ilman tekstitystä tai pelaa vieraskielisiä pelejä.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Lue vieraskielisiä kirjoja ja lehtiä.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Hanki vieraskielinen kirjeenvaihto- tai chattikaveri.</a:t>
            </a:r>
            <a:endParaRPr lang="fi-FI">
              <a:cs typeface="Calibri"/>
            </a:endParaRPr>
          </a:p>
          <a:p>
            <a:pPr marL="0" indent="0">
              <a:buNone/>
            </a:pPr>
            <a:endParaRPr lang="fi-FI" sz="3200">
              <a:cs typeface="Calibri"/>
            </a:endParaRPr>
          </a:p>
          <a:p>
            <a:pPr marL="0" indent="0">
              <a:buNone/>
            </a:pPr>
            <a:endParaRPr lang="fi-FI" sz="3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599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C4D3-3E8D-99BB-A50F-2A0471CC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925" y="465959"/>
            <a:ext cx="3793349" cy="763305"/>
          </a:xfrm>
        </p:spPr>
        <p:txBody>
          <a:bodyPr>
            <a:normAutofit/>
          </a:bodyPr>
          <a:lstStyle/>
          <a:p>
            <a:r>
              <a:rPr lang="fi-FI" sz="4000" b="1" u="sng">
                <a:cs typeface="Calibri Light"/>
              </a:rPr>
              <a:t>Matematiikka</a:t>
            </a:r>
            <a:endParaRPr lang="fi-FI" sz="40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618CFC-14CC-248A-3775-43C24544E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3059"/>
            <a:ext cx="10515600" cy="507020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sz="3200">
                <a:cs typeface="Calibri"/>
              </a:rPr>
              <a:t>· Lue läksy oppikirjasta (ohjeet, kaavat, esimerkkitehtävät)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Laske läksylaskut </a:t>
            </a: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 sz="3200">
                <a:cs typeface="Calibri"/>
              </a:rPr>
              <a:t>· Kun ratkaiset laskutehtävää, tutki kriittisesti tulosta (oikea, mahdollinen vai mieletön)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Jos lopputulos on väärä, etsi virhe ja laske uudelleen.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Jos et pääse eteenpäin, jätä tehtävä hautumaan. Voit onnistua myöhemmin ratkaisemaan ongelmallisen tehtävän. Pyydä apua kaverilta!</a:t>
            </a:r>
            <a:endParaRPr lang="fi-FI">
              <a:cs typeface="Calibri"/>
            </a:endParaRPr>
          </a:p>
        </p:txBody>
      </p:sp>
      <p:pic>
        <p:nvPicPr>
          <p:cNvPr id="5" name="Kuva 4" descr="Tulostettavat matematiikkatehtävät lapsille">
            <a:extLst>
              <a:ext uri="{FF2B5EF4-FFF2-40B4-BE49-F238E27FC236}">
                <a16:creationId xmlns:a16="http://schemas.microsoft.com/office/drawing/2014/main" id="{810E9CDE-1819-7E29-0D65-402E06A9E6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149" y="625414"/>
            <a:ext cx="3508077" cy="1754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978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92B22B-A2C0-16BB-E8E2-632B79B5A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Mistä voisin vielä hyötyä?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F73D60-9C79-E92D-EE80-1D564EEB3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3200">
                <a:cs typeface="Calibri"/>
              </a:rPr>
              <a:t>· Pelaa loogista ajattelua kehittäviä pelejä, esim. Tetris, </a:t>
            </a:r>
            <a:r>
              <a:rPr lang="fi-FI" sz="3200" err="1">
                <a:cs typeface="Calibri"/>
              </a:rPr>
              <a:t>Tangram</a:t>
            </a:r>
            <a:r>
              <a:rPr lang="fi-FI" sz="3200">
                <a:cs typeface="Calibri"/>
              </a:rPr>
              <a:t>, Shakki, Uno, muistipelit, koodauspelit, sudokut, </a:t>
            </a:r>
          </a:p>
        </p:txBody>
      </p:sp>
    </p:spTree>
    <p:extLst>
      <p:ext uri="{BB962C8B-B14F-4D97-AF65-F5344CB8AC3E}">
        <p14:creationId xmlns:p14="http://schemas.microsoft.com/office/powerpoint/2010/main" val="50351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CC7B9E-832E-A526-9209-C7DD4FCD4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u="sng" dirty="0">
                <a:cs typeface="Calibri Light"/>
              </a:rPr>
              <a:t>Reaaliaineet (</a:t>
            </a:r>
            <a:r>
              <a:rPr lang="fi-FI" sz="4000" b="1" u="sng" dirty="0" err="1">
                <a:cs typeface="Calibri Light"/>
              </a:rPr>
              <a:t>ymppä</a:t>
            </a:r>
            <a:r>
              <a:rPr lang="fi-FI" sz="4000" b="1" u="sng" dirty="0">
                <a:cs typeface="Calibri Light"/>
              </a:rPr>
              <a:t>, uskonto, </a:t>
            </a:r>
            <a:r>
              <a:rPr lang="fi-FI" sz="4000" b="1" u="sng" dirty="0" err="1">
                <a:cs typeface="Calibri Light"/>
              </a:rPr>
              <a:t>yh</a:t>
            </a:r>
            <a:r>
              <a:rPr lang="fi-FI" sz="4000" b="1" u="sng" dirty="0">
                <a:cs typeface="Calibri Light"/>
              </a:rPr>
              <a:t>)</a:t>
            </a:r>
            <a:endParaRPr lang="fi-FI" sz="4000" b="1" u="sng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98078B-CF00-D594-7FED-6045C1B1A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3551" y="1443488"/>
            <a:ext cx="8929777" cy="502845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fi-FI" sz="3200">
                <a:cs typeface="Calibri"/>
              </a:rPr>
              <a:t>· Silmäile ensin vanha läksy.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Silmäile uuden läksyn otsikot, kuvatekstit kuvineen sekä diagrammit ja taulukot.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Lue läksy huolellisesti useampaan kertaan.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Tee itsellesi kysymyksiä läksystä ja etsi vastaukset kysymyksiin.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Etsi läksyn keskeisimmät asiat ja tee niistä itsellesi muistiinpanot.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 · Lue vielä numeroidut listat, alleviivatut avainsanat, ajatuskartat...</a:t>
            </a:r>
            <a:br>
              <a:rPr lang="fi-FI" sz="3200">
                <a:cs typeface="Calibri"/>
              </a:rPr>
            </a:br>
            <a:r>
              <a:rPr lang="fi-FI" sz="320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15197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171210-8BDA-CA31-44F3-EAEDAB102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5529" y="667242"/>
            <a:ext cx="4167159" cy="662664"/>
          </a:xfrm>
        </p:spPr>
        <p:txBody>
          <a:bodyPr/>
          <a:lstStyle/>
          <a:p>
            <a:r>
              <a:rPr lang="fi-FI" b="1" u="sng">
                <a:cs typeface="Calibri Light"/>
              </a:rPr>
              <a:t>Kokeisiin kertaus</a:t>
            </a:r>
            <a:endParaRPr lang="fi-FI" b="1" u="sng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55C6FE-20C6-12D5-513B-000B3ECC9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835" y="1644770"/>
            <a:ext cx="8915400" cy="377762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fi-FI" sz="3000">
                <a:latin typeface="Calibri"/>
                <a:ea typeface="Calibri"/>
                <a:cs typeface="Calibri"/>
              </a:rPr>
              <a:t>·</a:t>
            </a:r>
            <a:r>
              <a:rPr lang="fi-FI" sz="3000">
                <a:latin typeface="Century Gothic"/>
                <a:ea typeface="Calibri"/>
                <a:cs typeface="Calibri"/>
              </a:rPr>
              <a:t> Valmistaudu ajoissa (</a:t>
            </a:r>
            <a:r>
              <a:rPr lang="fi-FI" sz="3000" err="1">
                <a:latin typeface="Century Gothic"/>
                <a:ea typeface="Calibri"/>
                <a:cs typeface="Calibri"/>
              </a:rPr>
              <a:t>väh</a:t>
            </a:r>
            <a:r>
              <a:rPr lang="fi-FI" sz="3000">
                <a:latin typeface="Century Gothic"/>
                <a:ea typeface="Calibri"/>
                <a:cs typeface="Calibri"/>
              </a:rPr>
              <a:t>. 3 päivää aikaisemmin)</a:t>
            </a:r>
            <a:br>
              <a:rPr lang="fi-FI" sz="3000">
                <a:latin typeface="Century Gothic"/>
                <a:ea typeface="Calibri"/>
                <a:cs typeface="Calibri"/>
              </a:rPr>
            </a:br>
            <a:r>
              <a:rPr lang="fi-FI" sz="3000">
                <a:latin typeface="Century Gothic"/>
                <a:ea typeface="Calibri"/>
                <a:cs typeface="Calibri"/>
              </a:rPr>
              <a:t>· I päivänä silmäile koealue (kokonaiskäsitys ja aikataulun tekeminen)</a:t>
            </a:r>
            <a:br>
              <a:rPr lang="fi-FI" sz="3000">
                <a:latin typeface="Century Gothic"/>
                <a:ea typeface="Calibri"/>
                <a:cs typeface="Calibri"/>
              </a:rPr>
            </a:br>
            <a:r>
              <a:rPr lang="fi-FI" sz="3000">
                <a:latin typeface="Century Gothic"/>
                <a:ea typeface="Calibri"/>
                <a:cs typeface="Calibri"/>
              </a:rPr>
              <a:t>· II päivänä lue/laske useampaan kertaan huolellisesti läpi.</a:t>
            </a:r>
            <a:br>
              <a:rPr lang="fi-FI" sz="3000">
                <a:latin typeface="Century Gothic"/>
                <a:ea typeface="Calibri"/>
                <a:cs typeface="Calibri"/>
              </a:rPr>
            </a:br>
            <a:r>
              <a:rPr lang="fi-FI" sz="3000">
                <a:latin typeface="Century Gothic"/>
                <a:ea typeface="Calibri"/>
                <a:cs typeface="Calibri"/>
              </a:rPr>
              <a:t>· Kertaa myös työkirja/muistiinpanot.</a:t>
            </a:r>
            <a:br>
              <a:rPr lang="fi-FI" sz="3000">
                <a:latin typeface="Century Gothic"/>
                <a:ea typeface="Calibri"/>
                <a:cs typeface="Calibri"/>
              </a:rPr>
            </a:br>
            <a:r>
              <a:rPr lang="fi-FI" sz="3000">
                <a:latin typeface="Century Gothic"/>
                <a:ea typeface="Calibri"/>
                <a:cs typeface="Calibri"/>
              </a:rPr>
              <a:t>· III päivänä kertaa niitä asioita, joita et muista hyvin.</a:t>
            </a:r>
            <a:br>
              <a:rPr lang="fi-FI" sz="3000">
                <a:latin typeface="Century Gothic"/>
                <a:ea typeface="Calibri"/>
                <a:cs typeface="Calibri"/>
              </a:rPr>
            </a:br>
            <a:r>
              <a:rPr lang="fi-FI" sz="3000">
                <a:latin typeface="Century Gothic"/>
                <a:ea typeface="Calibri"/>
                <a:cs typeface="Calibri"/>
              </a:rPr>
              <a:t>· Anna kaverin kuulustella ja etsi oikeat ratkaisut! </a:t>
            </a:r>
          </a:p>
          <a:p>
            <a:pPr marL="0" indent="0">
              <a:buNone/>
            </a:pPr>
            <a:r>
              <a:rPr lang="fi-FI" sz="3000" b="1">
                <a:latin typeface="Century Gothic"/>
                <a:ea typeface="Calibri"/>
                <a:cs typeface="Calibri"/>
              </a:rPr>
              <a:t>Pääpaino II päivän kertaamisessa!</a:t>
            </a:r>
            <a:r>
              <a:rPr lang="fi-FI" sz="3000"/>
              <a:t> </a:t>
            </a:r>
            <a:endParaRPr lang="fi-FI" sz="3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4121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A99DBCC3-BEB3-D5AE-B5FB-9D244589E7EE}"/>
              </a:ext>
            </a:extLst>
          </p:cNvPr>
          <p:cNvSpPr txBox="1"/>
          <p:nvPr/>
        </p:nvSpPr>
        <p:spPr>
          <a:xfrm>
            <a:off x="2797834" y="828136"/>
            <a:ext cx="7645878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entury Gothic"/>
                <a:cs typeface="Calibri"/>
              </a:rPr>
              <a:t>· </a:t>
            </a:r>
            <a:r>
              <a:rPr lang="en-US" sz="2800" err="1">
                <a:latin typeface="Century Gothic"/>
                <a:cs typeface="Calibri"/>
              </a:rPr>
              <a:t>Kertaa</a:t>
            </a:r>
            <a:r>
              <a:rPr lang="en-US" sz="2800">
                <a:latin typeface="Century Gothic"/>
                <a:cs typeface="Calibri"/>
              </a:rPr>
              <a:t> </a:t>
            </a:r>
            <a:r>
              <a:rPr lang="en-US" sz="2800" err="1">
                <a:latin typeface="Century Gothic"/>
                <a:cs typeface="Calibri"/>
              </a:rPr>
              <a:t>muistiinpanot</a:t>
            </a:r>
            <a:br>
              <a:rPr lang="en-US" sz="2800">
                <a:latin typeface="Century Gothic"/>
                <a:cs typeface="Calibri"/>
              </a:rPr>
            </a:br>
            <a:r>
              <a:rPr lang="en-US" sz="2800">
                <a:latin typeface="Century Gothic"/>
                <a:cs typeface="Calibri"/>
              </a:rPr>
              <a:t>· Tee </a:t>
            </a:r>
            <a:r>
              <a:rPr lang="en-US" sz="2800" err="1">
                <a:latin typeface="Century Gothic"/>
                <a:cs typeface="Calibri"/>
              </a:rPr>
              <a:t>annetut</a:t>
            </a:r>
            <a:r>
              <a:rPr lang="en-US" sz="2800">
                <a:latin typeface="Century Gothic"/>
                <a:cs typeface="Calibri"/>
              </a:rPr>
              <a:t> </a:t>
            </a:r>
            <a:r>
              <a:rPr lang="en-US" sz="2800" err="1">
                <a:latin typeface="Century Gothic"/>
                <a:cs typeface="Calibri"/>
              </a:rPr>
              <a:t>tehtävät</a:t>
            </a:r>
            <a:r>
              <a:rPr lang="en-US" sz="2800">
                <a:latin typeface="Century Gothic"/>
                <a:cs typeface="Calibri"/>
              </a:rPr>
              <a:t> </a:t>
            </a:r>
            <a:r>
              <a:rPr lang="en-US" sz="2800" err="1">
                <a:latin typeface="Century Gothic"/>
                <a:cs typeface="Calibri"/>
              </a:rPr>
              <a:t>työkirjaan</a:t>
            </a:r>
            <a:r>
              <a:rPr lang="en-US" sz="2800">
                <a:latin typeface="Century Gothic"/>
                <a:cs typeface="Calibri"/>
              </a:rPr>
              <a:t> tai </a:t>
            </a:r>
            <a:r>
              <a:rPr lang="en-US" sz="2800" err="1">
                <a:latin typeface="Century Gothic"/>
                <a:cs typeface="Calibri"/>
              </a:rPr>
              <a:t>vihkoon</a:t>
            </a:r>
            <a:r>
              <a:rPr lang="en-US" sz="2800">
                <a:latin typeface="Century Gothic"/>
                <a:cs typeface="Calibri"/>
              </a:rPr>
              <a:t>.</a:t>
            </a:r>
            <a:br>
              <a:rPr lang="en-US" sz="2800">
                <a:latin typeface="Century Gothic"/>
                <a:cs typeface="Calibri"/>
              </a:rPr>
            </a:br>
            <a:r>
              <a:rPr lang="en-US" sz="2800">
                <a:latin typeface="Century Gothic"/>
                <a:cs typeface="Calibri"/>
              </a:rPr>
              <a:t>· </a:t>
            </a:r>
            <a:r>
              <a:rPr lang="en-US" sz="2800" err="1">
                <a:latin typeface="Century Gothic"/>
                <a:cs typeface="Calibri"/>
              </a:rPr>
              <a:t>Käytä</a:t>
            </a:r>
            <a:r>
              <a:rPr lang="en-US" sz="2800">
                <a:latin typeface="Century Gothic"/>
                <a:cs typeface="Calibri"/>
              </a:rPr>
              <a:t> </a:t>
            </a:r>
            <a:r>
              <a:rPr lang="en-US" sz="2800" err="1">
                <a:latin typeface="Century Gothic"/>
                <a:cs typeface="Calibri"/>
              </a:rPr>
              <a:t>apuvälineitä</a:t>
            </a:r>
            <a:r>
              <a:rPr lang="en-US" sz="2800">
                <a:latin typeface="Century Gothic"/>
                <a:cs typeface="Calibri"/>
              </a:rPr>
              <a:t> (</a:t>
            </a:r>
            <a:r>
              <a:rPr lang="en-US" sz="2800" err="1">
                <a:latin typeface="Century Gothic"/>
                <a:cs typeface="Calibri"/>
              </a:rPr>
              <a:t>sanakirja</a:t>
            </a:r>
            <a:r>
              <a:rPr lang="en-US" sz="2800">
                <a:latin typeface="Century Gothic"/>
                <a:cs typeface="Calibri"/>
              </a:rPr>
              <a:t>, </a:t>
            </a:r>
            <a:r>
              <a:rPr lang="en-US" sz="2800" err="1">
                <a:latin typeface="Century Gothic"/>
                <a:cs typeface="Calibri"/>
              </a:rPr>
              <a:t>netti</a:t>
            </a:r>
            <a:r>
              <a:rPr lang="en-US" sz="2800">
                <a:latin typeface="Century Gothic"/>
                <a:cs typeface="Calibri"/>
              </a:rPr>
              <a:t>, </a:t>
            </a:r>
            <a:r>
              <a:rPr lang="en-US" sz="2800" err="1">
                <a:latin typeface="Century Gothic"/>
                <a:cs typeface="Calibri"/>
              </a:rPr>
              <a:t>kartta</a:t>
            </a:r>
            <a:r>
              <a:rPr lang="en-US" sz="2800">
                <a:latin typeface="Century Gothic"/>
                <a:cs typeface="Calibri"/>
              </a:rPr>
              <a:t>, </a:t>
            </a:r>
            <a:r>
              <a:rPr lang="en-US" sz="2800" err="1">
                <a:latin typeface="Century Gothic"/>
                <a:cs typeface="Calibri"/>
              </a:rPr>
              <a:t>kaveri</a:t>
            </a:r>
            <a:r>
              <a:rPr lang="en-US" sz="2800">
                <a:latin typeface="Century Gothic"/>
                <a:cs typeface="Calibri"/>
              </a:rPr>
              <a:t>...) ja </a:t>
            </a:r>
            <a:r>
              <a:rPr lang="en-US" sz="2800" err="1">
                <a:latin typeface="Century Gothic"/>
                <a:cs typeface="Calibri"/>
              </a:rPr>
              <a:t>seuraa</a:t>
            </a:r>
            <a:r>
              <a:rPr lang="en-US" sz="2800">
                <a:latin typeface="Century Gothic"/>
                <a:cs typeface="Calibri"/>
              </a:rPr>
              <a:t> </a:t>
            </a:r>
            <a:r>
              <a:rPr lang="en-US" sz="2800" err="1">
                <a:latin typeface="Century Gothic"/>
                <a:cs typeface="Calibri"/>
              </a:rPr>
              <a:t>mediaa</a:t>
            </a:r>
            <a:r>
              <a:rPr lang="en-US" sz="2800">
                <a:latin typeface="Century Gothic"/>
                <a:cs typeface="Calibri"/>
              </a:rPr>
              <a:t>!</a:t>
            </a:r>
            <a:r>
              <a:rPr lang="en-US" sz="28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4052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va, joka sisältää kohteen teksti, animaatio, kuvakaappaus, kuvitus&#10;&#10;Kuvaus luotu automaattisesti">
            <a:extLst>
              <a:ext uri="{FF2B5EF4-FFF2-40B4-BE49-F238E27FC236}">
                <a16:creationId xmlns:a16="http://schemas.microsoft.com/office/drawing/2014/main" id="{E0623002-B0E5-29D2-A509-E4E3083929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7"/>
            <a:ext cx="12192000" cy="685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7552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21525</TotalTime>
  <Words>376</Words>
  <Application>Microsoft Office PowerPoint</Application>
  <PresentationFormat>Laajakuva</PresentationFormat>
  <Paragraphs>17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Läksyjen luku  ja kokeisiin kertaus</vt:lpstr>
      <vt:lpstr>Kielet</vt:lpstr>
      <vt:lpstr>Mistä voisin vielä hyötyä?</vt:lpstr>
      <vt:lpstr>Matematiikka</vt:lpstr>
      <vt:lpstr>Mistä voisin vielä hyötyä?</vt:lpstr>
      <vt:lpstr>Reaaliaineet (ymppä, uskonto, yh)</vt:lpstr>
      <vt:lpstr>Kokeisiin kertaus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Timo Lohikainen</cp:lastModifiedBy>
  <cp:revision>4</cp:revision>
  <dcterms:created xsi:type="dcterms:W3CDTF">2024-03-10T12:00:35Z</dcterms:created>
  <dcterms:modified xsi:type="dcterms:W3CDTF">2024-08-22T04:41:09Z</dcterms:modified>
</cp:coreProperties>
</file>