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58" r:id="rId7"/>
    <p:sldId id="262" r:id="rId8"/>
    <p:sldId id="257" r:id="rId9"/>
    <p:sldId id="263" r:id="rId10"/>
    <p:sldId id="264" r:id="rId11"/>
    <p:sldId id="266" r:id="rId12"/>
    <p:sldId id="265" r:id="rId13"/>
    <p:sldId id="267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5B5473-866A-8D2C-1C0C-4919EBACB987}" v="3" dt="2026-08-25T17:10:07.8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1744D-1BA5-4EDA-8AF2-1A7B967F24F3}" type="datetimeFigureOut"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81E30-23E5-4FD3-B803-5A725AE9268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19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Vanhempainilta 26.8.2026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6B2A-098D-3315-67DE-F3507763E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E1DF3-F767-10B2-0734-F86F3C0A2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4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7795F7C-5178-A91E-BBA5-CE644E27A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364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9913E82-98E5-7B0C-DBC8-E01346C06A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64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22CFE-D8C7-77B6-EE72-2FF5C61E8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Toimintamalli</a:t>
            </a:r>
            <a:r>
              <a:rPr lang="en-US"/>
              <a:t> </a:t>
            </a:r>
            <a:r>
              <a:rPr lang="en-US" err="1"/>
              <a:t>Myllylän</a:t>
            </a:r>
            <a:r>
              <a:rPr lang="en-US"/>
              <a:t> </a:t>
            </a:r>
            <a:r>
              <a:rPr lang="en-US" err="1"/>
              <a:t>kouluss</a:t>
            </a:r>
            <a:r>
              <a:rPr lang="en-US"/>
              <a:t>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41E80-9102-FC0C-71BC-77030CD6C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3" y="1507178"/>
            <a:ext cx="11300346" cy="466978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Ennaltaehkäisy: </a:t>
            </a:r>
            <a:r>
              <a:rPr lang="en-US" err="1"/>
              <a:t>hyvinvointia</a:t>
            </a:r>
            <a:r>
              <a:rPr lang="en-US"/>
              <a:t> ja </a:t>
            </a:r>
            <a:r>
              <a:rPr lang="en-US" err="1"/>
              <a:t>turvallisuutta</a:t>
            </a:r>
            <a:r>
              <a:rPr lang="en-US"/>
              <a:t> </a:t>
            </a:r>
            <a:r>
              <a:rPr lang="en-US" err="1"/>
              <a:t>tukeva</a:t>
            </a:r>
            <a:r>
              <a:rPr lang="en-US"/>
              <a:t> </a:t>
            </a:r>
            <a:r>
              <a:rPr lang="en-US" err="1"/>
              <a:t>toimintakulttuuri</a:t>
            </a:r>
          </a:p>
          <a:p>
            <a:r>
              <a:rPr lang="en-US" err="1"/>
              <a:t>Puuttuminen</a:t>
            </a:r>
            <a:r>
              <a:rPr lang="en-US"/>
              <a:t>:</a:t>
            </a:r>
          </a:p>
          <a:p>
            <a:pPr lvl="1"/>
            <a:r>
              <a:rPr lang="en-US" err="1"/>
              <a:t>Reagointi</a:t>
            </a:r>
            <a:r>
              <a:rPr lang="en-US"/>
              <a:t> </a:t>
            </a:r>
          </a:p>
          <a:p>
            <a:pPr lvl="1"/>
            <a:r>
              <a:rPr lang="en-US" err="1"/>
              <a:t>Tunnistaminen</a:t>
            </a:r>
            <a:r>
              <a:rPr lang="en-US"/>
              <a:t> (</a:t>
            </a:r>
            <a:r>
              <a:rPr lang="en-US" err="1"/>
              <a:t>KiVa-seula</a:t>
            </a:r>
            <a:r>
              <a:rPr lang="en-US"/>
              <a:t>)</a:t>
            </a:r>
          </a:p>
          <a:p>
            <a:pPr lvl="1"/>
            <a:r>
              <a:rPr lang="en-US" err="1"/>
              <a:t>Selvittäminen</a:t>
            </a:r>
            <a:r>
              <a:rPr lang="en-US"/>
              <a:t> (</a:t>
            </a:r>
            <a:r>
              <a:rPr lang="en-US" err="1"/>
              <a:t>keskustelut</a:t>
            </a:r>
            <a:r>
              <a:rPr lang="en-US"/>
              <a:t>,  </a:t>
            </a:r>
            <a:r>
              <a:rPr lang="en-US" err="1"/>
              <a:t>KiVa-selvittelyt</a:t>
            </a:r>
            <a:r>
              <a:rPr lang="en-US"/>
              <a:t>)</a:t>
            </a:r>
          </a:p>
          <a:p>
            <a:pPr lvl="1"/>
            <a:r>
              <a:rPr lang="en-US" err="1"/>
              <a:t>Seuranta</a:t>
            </a:r>
            <a:endParaRPr lang="en-US"/>
          </a:p>
          <a:p>
            <a:pPr lvl="1"/>
            <a:r>
              <a:rPr lang="en-US" err="1"/>
              <a:t>Jälkihoito</a:t>
            </a:r>
            <a:endParaRPr lang="en-US"/>
          </a:p>
          <a:p>
            <a:r>
              <a:rPr lang="en-US" err="1"/>
              <a:t>Monialainen</a:t>
            </a:r>
            <a:r>
              <a:rPr lang="en-US"/>
              <a:t> </a:t>
            </a:r>
            <a:r>
              <a:rPr lang="en-US" err="1"/>
              <a:t>yhteistyö</a:t>
            </a:r>
            <a:endParaRPr lang="en-US"/>
          </a:p>
          <a:p>
            <a:r>
              <a:rPr lang="en-US"/>
              <a:t>Lainsäädäntö: </a:t>
            </a:r>
            <a:r>
              <a:rPr lang="en-US" err="1"/>
              <a:t>roolit</a:t>
            </a:r>
            <a:r>
              <a:rPr lang="en-US"/>
              <a:t> ja </a:t>
            </a:r>
            <a:r>
              <a:rPr lang="en-US" err="1"/>
              <a:t>vastuut</a:t>
            </a:r>
            <a:r>
              <a:rPr lang="en-US"/>
              <a:t> (</a:t>
            </a:r>
            <a:r>
              <a:rPr lang="en-US" err="1"/>
              <a:t>PH:n</a:t>
            </a:r>
            <a:r>
              <a:rPr lang="en-US"/>
              <a:t> </a:t>
            </a:r>
            <a:r>
              <a:rPr lang="en-US" err="1"/>
              <a:t>toimintamalli</a:t>
            </a:r>
            <a:r>
              <a:rPr lang="en-US"/>
              <a:t> </a:t>
            </a:r>
            <a:r>
              <a:rPr lang="en-US" err="1"/>
              <a:t>lainvastaisiin</a:t>
            </a:r>
            <a:r>
              <a:rPr lang="en-US"/>
              <a:t> </a:t>
            </a:r>
            <a:r>
              <a:rPr lang="en-US" err="1"/>
              <a:t>tekoihin</a:t>
            </a:r>
            <a:r>
              <a:rPr lang="en-US"/>
              <a:t> </a:t>
            </a:r>
            <a:r>
              <a:rPr lang="en-US" err="1"/>
              <a:t>puuttumisessa</a:t>
            </a:r>
            <a:r>
              <a:rPr lang="en-US"/>
              <a:t> on </a:t>
            </a:r>
            <a:r>
              <a:rPr lang="en-US" err="1"/>
              <a:t>käytössä</a:t>
            </a:r>
            <a:r>
              <a:rPr lang="en-US"/>
              <a:t> ja </a:t>
            </a:r>
            <a:r>
              <a:rPr lang="en-US" err="1"/>
              <a:t>PH:n</a:t>
            </a:r>
            <a:r>
              <a:rPr lang="en-US"/>
              <a:t> </a:t>
            </a:r>
            <a:r>
              <a:rPr lang="en-US" err="1"/>
              <a:t>kiusaamisen</a:t>
            </a:r>
            <a:r>
              <a:rPr lang="en-US"/>
              <a:t>, </a:t>
            </a:r>
            <a:r>
              <a:rPr lang="en-US" err="1"/>
              <a:t>häirinnän</a:t>
            </a:r>
            <a:r>
              <a:rPr lang="en-US"/>
              <a:t>, </a:t>
            </a:r>
            <a:r>
              <a:rPr lang="en-US" err="1"/>
              <a:t>syrjinnän</a:t>
            </a:r>
            <a:r>
              <a:rPr lang="en-US"/>
              <a:t> ja </a:t>
            </a:r>
            <a:r>
              <a:rPr lang="en-US" err="1"/>
              <a:t>väkivallan</a:t>
            </a:r>
            <a:r>
              <a:rPr lang="en-US"/>
              <a:t> </a:t>
            </a:r>
            <a:r>
              <a:rPr lang="en-US" err="1"/>
              <a:t>vastainen</a:t>
            </a:r>
            <a:r>
              <a:rPr lang="en-US"/>
              <a:t> </a:t>
            </a:r>
            <a:r>
              <a:rPr lang="en-US" err="1"/>
              <a:t>malli</a:t>
            </a:r>
            <a:r>
              <a:rPr lang="en-US"/>
              <a:t> </a:t>
            </a:r>
            <a:r>
              <a:rPr lang="en-US" err="1"/>
              <a:t>tulossa</a:t>
            </a:r>
            <a:r>
              <a:rPr lang="en-US"/>
              <a:t> </a:t>
            </a:r>
            <a:r>
              <a:rPr lang="en-US" err="1"/>
              <a:t>Orimattilaan</a:t>
            </a:r>
            <a:r>
              <a:rPr lang="en-US"/>
              <a:t>)</a:t>
            </a:r>
          </a:p>
          <a:p>
            <a:endParaRPr lang="en-US"/>
          </a:p>
          <a:p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3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217249-3D1C-03D5-3543-6A1B6065D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3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5BB3ED-957B-21C3-7AFE-874A6D879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93572"/>
            <a:ext cx="10905066" cy="50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75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320E2A-D286-866C-58B5-4A070001C6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80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EE6DA8-4566-729C-EEBD-70B7907DA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DD334F-61CB-7015-F193-A93CE9B7C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9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9AB20A38628146BC057514FA35F25C" ma:contentTypeVersion="4" ma:contentTypeDescription="Create a new document." ma:contentTypeScope="" ma:versionID="77939aea33aa1ee25cdd56fc4b9cf719">
  <xsd:schema xmlns:xsd="http://www.w3.org/2001/XMLSchema" xmlns:xs="http://www.w3.org/2001/XMLSchema" xmlns:p="http://schemas.microsoft.com/office/2006/metadata/properties" xmlns:ns2="786b85d3-02a9-48c3-8bd2-7dd466d9efcf" targetNamespace="http://schemas.microsoft.com/office/2006/metadata/properties" ma:root="true" ma:fieldsID="50cf656e793dac9d5e43e5b9b79831e7" ns2:_="">
    <xsd:import namespace="786b85d3-02a9-48c3-8bd2-7dd466d9ef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b85d3-02a9-48c3-8bd2-7dd466d9ef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940D4B-6C13-4AFC-A73A-27A095BF024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41DE354-39E9-4F5A-BA4B-CB6D275DDC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8B1C77-9AC7-4065-ABFD-39DAB717B3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6b85d3-02a9-48c3-8bd2-7dd466d9ef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Office-teema</vt:lpstr>
      <vt:lpstr>Vanhempainilta 26.8.2026</vt:lpstr>
      <vt:lpstr>PowerPoint Presentation</vt:lpstr>
      <vt:lpstr>PowerPoint Presentation</vt:lpstr>
      <vt:lpstr>Toimintamalli Myllylän koulussa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</cp:revision>
  <dcterms:created xsi:type="dcterms:W3CDTF">2026-08-18T14:04:07Z</dcterms:created>
  <dcterms:modified xsi:type="dcterms:W3CDTF">2026-08-26T12:54:50Z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0x010100329AB20A38628146BC057514FA35F25C</vt:lpwstr>
  </property>
</Properties>
</file>