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67" r:id="rId4"/>
    <p:sldId id="272" r:id="rId5"/>
    <p:sldId id="261" r:id="rId6"/>
    <p:sldId id="258" r:id="rId7"/>
    <p:sldId id="271" r:id="rId8"/>
    <p:sldId id="259" r:id="rId9"/>
    <p:sldId id="266" r:id="rId10"/>
    <p:sldId id="265" r:id="rId11"/>
    <p:sldId id="262" r:id="rId12"/>
    <p:sldId id="263" r:id="rId13"/>
    <p:sldId id="260" r:id="rId14"/>
    <p:sldId id="27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ia Partanen" userId="S::miia.partanen@orimattila.fi::b53340e3-7d31-4486-886b-370662063194" providerId="AD" clId="Web-{D31BDE00-9C40-7B20-1109-B3822F417825}"/>
    <pc:docChg chg="addSld modSld sldOrd">
      <pc:chgData name="Miia Partanen" userId="S::miia.partanen@orimattila.fi::b53340e3-7d31-4486-886b-370662063194" providerId="AD" clId="Web-{D31BDE00-9C40-7B20-1109-B3822F417825}" dt="2025-08-20T11:24:07.182" v="46" actId="20577"/>
      <pc:docMkLst>
        <pc:docMk/>
      </pc:docMkLst>
      <pc:sldChg chg="ord">
        <pc:chgData name="Miia Partanen" userId="S::miia.partanen@orimattila.fi::b53340e3-7d31-4486-886b-370662063194" providerId="AD" clId="Web-{D31BDE00-9C40-7B20-1109-B3822F417825}" dt="2025-08-20T11:23:14.557" v="4"/>
        <pc:sldMkLst>
          <pc:docMk/>
          <pc:sldMk cId="7252811" sldId="259"/>
        </pc:sldMkLst>
      </pc:sldChg>
      <pc:sldChg chg="modSp">
        <pc:chgData name="Miia Partanen" userId="S::miia.partanen@orimattila.fi::b53340e3-7d31-4486-886b-370662063194" providerId="AD" clId="Web-{D31BDE00-9C40-7B20-1109-B3822F417825}" dt="2025-08-20T11:24:07.182" v="46" actId="20577"/>
        <pc:sldMkLst>
          <pc:docMk/>
          <pc:sldMk cId="920317663" sldId="266"/>
        </pc:sldMkLst>
        <pc:spChg chg="mod">
          <ac:chgData name="Miia Partanen" userId="S::miia.partanen@orimattila.fi::b53340e3-7d31-4486-886b-370662063194" providerId="AD" clId="Web-{D31BDE00-9C40-7B20-1109-B3822F417825}" dt="2025-08-20T11:23:33.604" v="11" actId="20577"/>
          <ac:spMkLst>
            <pc:docMk/>
            <pc:sldMk cId="920317663" sldId="266"/>
            <ac:spMk id="2" creationId="{97D6301E-B51E-D92D-5AA3-2A1E579A2D86}"/>
          </ac:spMkLst>
        </pc:spChg>
        <pc:spChg chg="mod">
          <ac:chgData name="Miia Partanen" userId="S::miia.partanen@orimattila.fi::b53340e3-7d31-4486-886b-370662063194" providerId="AD" clId="Web-{D31BDE00-9C40-7B20-1109-B3822F417825}" dt="2025-08-20T11:24:07.182" v="46" actId="20577"/>
          <ac:spMkLst>
            <pc:docMk/>
            <pc:sldMk cId="920317663" sldId="266"/>
            <ac:spMk id="3" creationId="{FEE9C26D-3171-9A5D-A1E5-F3CEE0E63FB6}"/>
          </ac:spMkLst>
        </pc:spChg>
      </pc:sldChg>
      <pc:sldChg chg="addSp modSp new mod setBg">
        <pc:chgData name="Miia Partanen" userId="S::miia.partanen@orimattila.fi::b53340e3-7d31-4486-886b-370662063194" providerId="AD" clId="Web-{D31BDE00-9C40-7B20-1109-B3822F417825}" dt="2025-08-20T11:22:27.056" v="2"/>
        <pc:sldMkLst>
          <pc:docMk/>
          <pc:sldMk cId="3185489361" sldId="271"/>
        </pc:sldMkLst>
        <pc:spChg chg="add">
          <ac:chgData name="Miia Partanen" userId="S::miia.partanen@orimattila.fi::b53340e3-7d31-4486-886b-370662063194" providerId="AD" clId="Web-{D31BDE00-9C40-7B20-1109-B3822F417825}" dt="2025-08-20T11:22:27.056" v="2"/>
          <ac:spMkLst>
            <pc:docMk/>
            <pc:sldMk cId="3185489361" sldId="271"/>
            <ac:spMk id="7" creationId="{41497DE5-0939-4D1D-9350-0C5E1B209C68}"/>
          </ac:spMkLst>
        </pc:spChg>
        <pc:spChg chg="add">
          <ac:chgData name="Miia Partanen" userId="S::miia.partanen@orimattila.fi::b53340e3-7d31-4486-886b-370662063194" providerId="AD" clId="Web-{D31BDE00-9C40-7B20-1109-B3822F417825}" dt="2025-08-20T11:22:27.056" v="2"/>
          <ac:spMkLst>
            <pc:docMk/>
            <pc:sldMk cId="3185489361" sldId="271"/>
            <ac:spMk id="9" creationId="{5CCC70ED-6C63-4537-B7EB-51990D6C0A6F}"/>
          </ac:spMkLst>
        </pc:spChg>
        <pc:spChg chg="add">
          <ac:chgData name="Miia Partanen" userId="S::miia.partanen@orimattila.fi::b53340e3-7d31-4486-886b-370662063194" providerId="AD" clId="Web-{D31BDE00-9C40-7B20-1109-B3822F417825}" dt="2025-08-20T11:22:27.056" v="2"/>
          <ac:spMkLst>
            <pc:docMk/>
            <pc:sldMk cId="3185489361" sldId="271"/>
            <ac:spMk id="11" creationId="{B76E24C1-2968-40DC-A36E-F6B85F0F0752}"/>
          </ac:spMkLst>
        </pc:spChg>
        <pc:picChg chg="add mod">
          <ac:chgData name="Miia Partanen" userId="S::miia.partanen@orimattila.fi::b53340e3-7d31-4486-886b-370662063194" providerId="AD" clId="Web-{D31BDE00-9C40-7B20-1109-B3822F417825}" dt="2025-08-20T11:22:27.056" v="2"/>
          <ac:picMkLst>
            <pc:docMk/>
            <pc:sldMk cId="3185489361" sldId="271"/>
            <ac:picMk id="2" creationId="{1E3D24E8-FB07-EC53-DC0D-962C154621B0}"/>
          </ac:picMkLst>
        </pc:picChg>
      </pc:sldChg>
    </pc:docChg>
  </pc:docChgLst>
  <pc:docChgLst>
    <pc:chgData name="Miia Partanen" userId="S::miia.partanen@orimattila.fi::b53340e3-7d31-4486-886b-370662063194" providerId="AD" clId="Web-{02156921-D386-043F-C3C5-7BE26569143B}"/>
    <pc:docChg chg="addSld delSld modSld">
      <pc:chgData name="Miia Partanen" userId="S::miia.partanen@orimattila.fi::b53340e3-7d31-4486-886b-370662063194" providerId="AD" clId="Web-{02156921-D386-043F-C3C5-7BE26569143B}" dt="2025-08-19T12:29:03.917" v="684" actId="20577"/>
      <pc:docMkLst>
        <pc:docMk/>
      </pc:docMkLst>
      <pc:sldChg chg="modSp">
        <pc:chgData name="Miia Partanen" userId="S::miia.partanen@orimattila.fi::b53340e3-7d31-4486-886b-370662063194" providerId="AD" clId="Web-{02156921-D386-043F-C3C5-7BE26569143B}" dt="2025-08-19T12:21:08.167" v="608" actId="20577"/>
        <pc:sldMkLst>
          <pc:docMk/>
          <pc:sldMk cId="1606145627" sldId="257"/>
        </pc:sldMkLst>
        <pc:graphicFrameChg chg="modGraphic">
          <ac:chgData name="Miia Partanen" userId="S::miia.partanen@orimattila.fi::b53340e3-7d31-4486-886b-370662063194" providerId="AD" clId="Web-{02156921-D386-043F-C3C5-7BE26569143B}" dt="2025-08-19T12:21:08.167" v="608" actId="20577"/>
          <ac:graphicFrameMkLst>
            <pc:docMk/>
            <pc:sldMk cId="1606145627" sldId="257"/>
            <ac:graphicFrameMk id="5" creationId="{414ED31B-E159-5775-F980-83E97882380A}"/>
          </ac:graphicFrameMkLst>
        </pc:graphicFrameChg>
      </pc:sldChg>
      <pc:sldChg chg="modSp">
        <pc:chgData name="Miia Partanen" userId="S::miia.partanen@orimattila.fi::b53340e3-7d31-4486-886b-370662063194" providerId="AD" clId="Web-{02156921-D386-043F-C3C5-7BE26569143B}" dt="2025-08-19T12:20:11.526" v="592" actId="20577"/>
        <pc:sldMkLst>
          <pc:docMk/>
          <pc:sldMk cId="3954149717" sldId="258"/>
        </pc:sldMkLst>
        <pc:graphicFrameChg chg="mod modGraphic">
          <ac:chgData name="Miia Partanen" userId="S::miia.partanen@orimattila.fi::b53340e3-7d31-4486-886b-370662063194" providerId="AD" clId="Web-{02156921-D386-043F-C3C5-7BE26569143B}" dt="2025-08-19T12:20:11.526" v="592" actId="20577"/>
          <ac:graphicFrameMkLst>
            <pc:docMk/>
            <pc:sldMk cId="3954149717" sldId="258"/>
            <ac:graphicFrameMk id="22" creationId="{F5D97DF6-70CF-EB76-32CC-CC5A63751DC1}"/>
          </ac:graphicFrameMkLst>
        </pc:graphicFrameChg>
      </pc:sldChg>
      <pc:sldChg chg="modSp">
        <pc:chgData name="Miia Partanen" userId="S::miia.partanen@orimattila.fi::b53340e3-7d31-4486-886b-370662063194" providerId="AD" clId="Web-{02156921-D386-043F-C3C5-7BE26569143B}" dt="2025-08-19T12:04:34.307" v="270" actId="20577"/>
        <pc:sldMkLst>
          <pc:docMk/>
          <pc:sldMk cId="7252811" sldId="259"/>
        </pc:sldMkLst>
        <pc:graphicFrameChg chg="modGraphic">
          <ac:chgData name="Miia Partanen" userId="S::miia.partanen@orimattila.fi::b53340e3-7d31-4486-886b-370662063194" providerId="AD" clId="Web-{02156921-D386-043F-C3C5-7BE26569143B}" dt="2025-08-19T12:04:34.307" v="270" actId="20577"/>
          <ac:graphicFrameMkLst>
            <pc:docMk/>
            <pc:sldMk cId="7252811" sldId="259"/>
            <ac:graphicFrameMk id="5" creationId="{295E91FF-9030-E804-C4B8-BDDFA7C9AAFD}"/>
          </ac:graphicFrameMkLst>
        </pc:graphicFrameChg>
      </pc:sldChg>
      <pc:sldChg chg="modSp">
        <pc:chgData name="Miia Partanen" userId="S::miia.partanen@orimattila.fi::b53340e3-7d31-4486-886b-370662063194" providerId="AD" clId="Web-{02156921-D386-043F-C3C5-7BE26569143B}" dt="2025-08-19T12:01:48.838" v="200" actId="20577"/>
        <pc:sldMkLst>
          <pc:docMk/>
          <pc:sldMk cId="4082554704" sldId="260"/>
        </pc:sldMkLst>
        <pc:graphicFrameChg chg="modGraphic">
          <ac:chgData name="Miia Partanen" userId="S::miia.partanen@orimattila.fi::b53340e3-7d31-4486-886b-370662063194" providerId="AD" clId="Web-{02156921-D386-043F-C3C5-7BE26569143B}" dt="2025-08-19T12:01:48.838" v="200" actId="20577"/>
          <ac:graphicFrameMkLst>
            <pc:docMk/>
            <pc:sldMk cId="4082554704" sldId="260"/>
            <ac:graphicFrameMk id="5" creationId="{5B0A705D-A31F-0234-2D23-844C09D3368B}"/>
          </ac:graphicFrameMkLst>
        </pc:graphicFrameChg>
      </pc:sldChg>
      <pc:sldChg chg="addSp delSp modSp">
        <pc:chgData name="Miia Partanen" userId="S::miia.partanen@orimattila.fi::b53340e3-7d31-4486-886b-370662063194" providerId="AD" clId="Web-{02156921-D386-043F-C3C5-7BE26569143B}" dt="2025-08-19T12:19:27.854" v="588" actId="20577"/>
        <pc:sldMkLst>
          <pc:docMk/>
          <pc:sldMk cId="832473567" sldId="261"/>
        </pc:sldMkLst>
        <pc:spChg chg="mod">
          <ac:chgData name="Miia Partanen" userId="S::miia.partanen@orimattila.fi::b53340e3-7d31-4486-886b-370662063194" providerId="AD" clId="Web-{02156921-D386-043F-C3C5-7BE26569143B}" dt="2025-08-19T11:47:07.572" v="41"/>
          <ac:spMkLst>
            <pc:docMk/>
            <pc:sldMk cId="832473567" sldId="261"/>
            <ac:spMk id="2" creationId="{CC24A8B1-F7A3-4565-847B-C6771C95CA42}"/>
          </ac:spMkLst>
        </pc:spChg>
        <pc:graphicFrameChg chg="mod modGraphic">
          <ac:chgData name="Miia Partanen" userId="S::miia.partanen@orimattila.fi::b53340e3-7d31-4486-886b-370662063194" providerId="AD" clId="Web-{02156921-D386-043F-C3C5-7BE26569143B}" dt="2025-08-19T12:19:27.854" v="588" actId="20577"/>
          <ac:graphicFrameMkLst>
            <pc:docMk/>
            <pc:sldMk cId="832473567" sldId="261"/>
            <ac:graphicFrameMk id="5" creationId="{F227A235-CB55-150E-852F-38C62258325E}"/>
          </ac:graphicFrameMkLst>
        </pc:graphicFrameChg>
      </pc:sldChg>
      <pc:sldChg chg="modSp">
        <pc:chgData name="Miia Partanen" userId="S::miia.partanen@orimattila.fi::b53340e3-7d31-4486-886b-370662063194" providerId="AD" clId="Web-{02156921-D386-043F-C3C5-7BE26569143B}" dt="2025-08-19T11:53:36.291" v="126" actId="20577"/>
        <pc:sldMkLst>
          <pc:docMk/>
          <pc:sldMk cId="743363228" sldId="262"/>
        </pc:sldMkLst>
        <pc:graphicFrameChg chg="modGraphic">
          <ac:chgData name="Miia Partanen" userId="S::miia.partanen@orimattila.fi::b53340e3-7d31-4486-886b-370662063194" providerId="AD" clId="Web-{02156921-D386-043F-C3C5-7BE26569143B}" dt="2025-08-19T11:53:36.291" v="126" actId="20577"/>
          <ac:graphicFrameMkLst>
            <pc:docMk/>
            <pc:sldMk cId="743363228" sldId="262"/>
            <ac:graphicFrameMk id="5" creationId="{5D7797AE-972A-4151-15E3-4A83481DD0B7}"/>
          </ac:graphicFrameMkLst>
        </pc:graphicFrameChg>
      </pc:sldChg>
      <pc:sldChg chg="modSp">
        <pc:chgData name="Miia Partanen" userId="S::miia.partanen@orimattila.fi::b53340e3-7d31-4486-886b-370662063194" providerId="AD" clId="Web-{02156921-D386-043F-C3C5-7BE26569143B}" dt="2025-08-19T12:09:14.385" v="435" actId="20577"/>
        <pc:sldMkLst>
          <pc:docMk/>
          <pc:sldMk cId="2018347375" sldId="263"/>
        </pc:sldMkLst>
        <pc:graphicFrameChg chg="modGraphic">
          <ac:chgData name="Miia Partanen" userId="S::miia.partanen@orimattila.fi::b53340e3-7d31-4486-886b-370662063194" providerId="AD" clId="Web-{02156921-D386-043F-C3C5-7BE26569143B}" dt="2025-08-19T12:09:14.385" v="435" actId="20577"/>
          <ac:graphicFrameMkLst>
            <pc:docMk/>
            <pc:sldMk cId="2018347375" sldId="263"/>
            <ac:graphicFrameMk id="5" creationId="{6157187B-37F3-CF72-C46B-FF1A73F70A1D}"/>
          </ac:graphicFrameMkLst>
        </pc:graphicFrameChg>
      </pc:sldChg>
      <pc:sldChg chg="addSp delSp modSp del">
        <pc:chgData name="Miia Partanen" userId="S::miia.partanen@orimattila.fi::b53340e3-7d31-4486-886b-370662063194" providerId="AD" clId="Web-{02156921-D386-043F-C3C5-7BE26569143B}" dt="2025-08-19T12:25:54.917" v="609"/>
        <pc:sldMkLst>
          <pc:docMk/>
          <pc:sldMk cId="1512109672" sldId="264"/>
        </pc:sldMkLst>
      </pc:sldChg>
      <pc:sldChg chg="addSp delSp modSp">
        <pc:chgData name="Miia Partanen" userId="S::miia.partanen@orimattila.fi::b53340e3-7d31-4486-886b-370662063194" providerId="AD" clId="Web-{02156921-D386-043F-C3C5-7BE26569143B}" dt="2025-08-19T12:11:38.604" v="441"/>
        <pc:sldMkLst>
          <pc:docMk/>
          <pc:sldMk cId="3683534898" sldId="265"/>
        </pc:sldMkLst>
        <pc:spChg chg="mod">
          <ac:chgData name="Miia Partanen" userId="S::miia.partanen@orimattila.fi::b53340e3-7d31-4486-886b-370662063194" providerId="AD" clId="Web-{02156921-D386-043F-C3C5-7BE26569143B}" dt="2025-08-19T12:11:38.604" v="441"/>
          <ac:spMkLst>
            <pc:docMk/>
            <pc:sldMk cId="3683534898" sldId="265"/>
            <ac:spMk id="2" creationId="{E1677910-8698-3EE7-380A-752E1CC738AC}"/>
          </ac:spMkLst>
        </pc:spChg>
        <pc:spChg chg="add">
          <ac:chgData name="Miia Partanen" userId="S::miia.partanen@orimattila.fi::b53340e3-7d31-4486-886b-370662063194" providerId="AD" clId="Web-{02156921-D386-043F-C3C5-7BE26569143B}" dt="2025-08-19T12:11:38.604" v="441"/>
          <ac:spMkLst>
            <pc:docMk/>
            <pc:sldMk cId="3683534898" sldId="265"/>
            <ac:spMk id="15" creationId="{516F6D6D-68C7-4DE7-BCC8-49EDF0B35FE4}"/>
          </ac:spMkLst>
        </pc:spChg>
        <pc:spChg chg="add">
          <ac:chgData name="Miia Partanen" userId="S::miia.partanen@orimattila.fi::b53340e3-7d31-4486-886b-370662063194" providerId="AD" clId="Web-{02156921-D386-043F-C3C5-7BE26569143B}" dt="2025-08-19T12:11:38.604" v="441"/>
          <ac:spMkLst>
            <pc:docMk/>
            <pc:sldMk cId="3683534898" sldId="265"/>
            <ac:spMk id="17" creationId="{EDB0E252-C782-4F12-9522-B29D4B7D4B73}"/>
          </ac:spMkLst>
        </pc:spChg>
        <pc:spChg chg="add">
          <ac:chgData name="Miia Partanen" userId="S::miia.partanen@orimattila.fi::b53340e3-7d31-4486-886b-370662063194" providerId="AD" clId="Web-{02156921-D386-043F-C3C5-7BE26569143B}" dt="2025-08-19T12:11:38.604" v="441"/>
          <ac:spMkLst>
            <pc:docMk/>
            <pc:sldMk cId="3683534898" sldId="265"/>
            <ac:spMk id="24" creationId="{83A9B9E4-D842-4215-A86C-FA3FE90EFDE7}"/>
          </ac:spMkLst>
        </pc:spChg>
        <pc:graphicFrameChg chg="mod modGraphic">
          <ac:chgData name="Miia Partanen" userId="S::miia.partanen@orimattila.fi::b53340e3-7d31-4486-886b-370662063194" providerId="AD" clId="Web-{02156921-D386-043F-C3C5-7BE26569143B}" dt="2025-08-19T12:11:38.604" v="441"/>
          <ac:graphicFrameMkLst>
            <pc:docMk/>
            <pc:sldMk cId="3683534898" sldId="265"/>
            <ac:graphicFrameMk id="5" creationId="{55F48BD2-6C9A-7B4B-D01C-F258350D9459}"/>
          </ac:graphicFrameMkLst>
        </pc:graphicFrameChg>
        <pc:cxnChg chg="add">
          <ac:chgData name="Miia Partanen" userId="S::miia.partanen@orimattila.fi::b53340e3-7d31-4486-886b-370662063194" providerId="AD" clId="Web-{02156921-D386-043F-C3C5-7BE26569143B}" dt="2025-08-19T12:11:38.604" v="441"/>
          <ac:cxnSpMkLst>
            <pc:docMk/>
            <pc:sldMk cId="3683534898" sldId="265"/>
            <ac:cxnSpMk id="16" creationId="{ED2ABB72-FC8B-4840-AD94-0699193233C9}"/>
          </ac:cxnSpMkLst>
        </pc:cxnChg>
      </pc:sldChg>
      <pc:sldChg chg="addSp modSp new mod setBg">
        <pc:chgData name="Miia Partanen" userId="S::miia.partanen@orimattila.fi::b53340e3-7d31-4486-886b-370662063194" providerId="AD" clId="Web-{02156921-D386-043F-C3C5-7BE26569143B}" dt="2025-08-19T12:08:01.213" v="421"/>
        <pc:sldMkLst>
          <pc:docMk/>
          <pc:sldMk cId="920317663" sldId="266"/>
        </pc:sldMkLst>
        <pc:spChg chg="mod">
          <ac:chgData name="Miia Partanen" userId="S::miia.partanen@orimattila.fi::b53340e3-7d31-4486-886b-370662063194" providerId="AD" clId="Web-{02156921-D386-043F-C3C5-7BE26569143B}" dt="2025-08-19T12:08:01.213" v="421"/>
          <ac:spMkLst>
            <pc:docMk/>
            <pc:sldMk cId="920317663" sldId="266"/>
            <ac:spMk id="2" creationId="{97D6301E-B51E-D92D-5AA3-2A1E579A2D86}"/>
          </ac:spMkLst>
        </pc:spChg>
        <pc:spChg chg="mod">
          <ac:chgData name="Miia Partanen" userId="S::miia.partanen@orimattila.fi::b53340e3-7d31-4486-886b-370662063194" providerId="AD" clId="Web-{02156921-D386-043F-C3C5-7BE26569143B}" dt="2025-08-19T12:08:01.213" v="421"/>
          <ac:spMkLst>
            <pc:docMk/>
            <pc:sldMk cId="920317663" sldId="266"/>
            <ac:spMk id="3" creationId="{FEE9C26D-3171-9A5D-A1E5-F3CEE0E63FB6}"/>
          </ac:spMkLst>
        </pc:spChg>
        <pc:picChg chg="add">
          <ac:chgData name="Miia Partanen" userId="S::miia.partanen@orimattila.fi::b53340e3-7d31-4486-886b-370662063194" providerId="AD" clId="Web-{02156921-D386-043F-C3C5-7BE26569143B}" dt="2025-08-19T12:08:01.213" v="421"/>
          <ac:picMkLst>
            <pc:docMk/>
            <pc:sldMk cId="920317663" sldId="266"/>
            <ac:picMk id="7" creationId="{61BA6B01-3473-38DF-F81D-A67741E5A58F}"/>
          </ac:picMkLst>
        </pc:picChg>
      </pc:sldChg>
      <pc:sldChg chg="addSp modSp new mod setBg">
        <pc:chgData name="Miia Partanen" userId="S::miia.partanen@orimattila.fi::b53340e3-7d31-4486-886b-370662063194" providerId="AD" clId="Web-{02156921-D386-043F-C3C5-7BE26569143B}" dt="2025-08-19T12:18:52.698" v="581"/>
        <pc:sldMkLst>
          <pc:docMk/>
          <pc:sldMk cId="3242902663" sldId="267"/>
        </pc:sldMkLst>
        <pc:spChg chg="mod">
          <ac:chgData name="Miia Partanen" userId="S::miia.partanen@orimattila.fi::b53340e3-7d31-4486-886b-370662063194" providerId="AD" clId="Web-{02156921-D386-043F-C3C5-7BE26569143B}" dt="2025-08-19T12:18:52.698" v="581"/>
          <ac:spMkLst>
            <pc:docMk/>
            <pc:sldMk cId="3242902663" sldId="267"/>
            <ac:spMk id="2" creationId="{BCE37D3F-CAEA-2271-204D-8314FCBD70C7}"/>
          </ac:spMkLst>
        </pc:spChg>
        <pc:spChg chg="mod">
          <ac:chgData name="Miia Partanen" userId="S::miia.partanen@orimattila.fi::b53340e3-7d31-4486-886b-370662063194" providerId="AD" clId="Web-{02156921-D386-043F-C3C5-7BE26569143B}" dt="2025-08-19T12:18:52.698" v="581"/>
          <ac:spMkLst>
            <pc:docMk/>
            <pc:sldMk cId="3242902663" sldId="267"/>
            <ac:spMk id="3" creationId="{D6FFCF02-0086-186F-4199-AB172B639536}"/>
          </ac:spMkLst>
        </pc:spChg>
        <pc:spChg chg="add">
          <ac:chgData name="Miia Partanen" userId="S::miia.partanen@orimattila.fi::b53340e3-7d31-4486-886b-370662063194" providerId="AD" clId="Web-{02156921-D386-043F-C3C5-7BE26569143B}" dt="2025-08-19T12:18:52.698" v="581"/>
          <ac:spMkLst>
            <pc:docMk/>
            <pc:sldMk cId="3242902663" sldId="267"/>
            <ac:spMk id="8" creationId="{CECF0FC6-D57B-48B6-9036-F4FFD91A4B34}"/>
          </ac:spMkLst>
        </pc:spChg>
        <pc:spChg chg="add">
          <ac:chgData name="Miia Partanen" userId="S::miia.partanen@orimattila.fi::b53340e3-7d31-4486-886b-370662063194" providerId="AD" clId="Web-{02156921-D386-043F-C3C5-7BE26569143B}" dt="2025-08-19T12:18:52.698" v="581"/>
          <ac:spMkLst>
            <pc:docMk/>
            <pc:sldMk cId="3242902663" sldId="267"/>
            <ac:spMk id="10" creationId="{717A211C-5863-4303-AC3D-AEBFDF6D6A4C}"/>
          </ac:spMkLst>
        </pc:spChg>
        <pc:spChg chg="add">
          <ac:chgData name="Miia Partanen" userId="S::miia.partanen@orimattila.fi::b53340e3-7d31-4486-886b-370662063194" providerId="AD" clId="Web-{02156921-D386-043F-C3C5-7BE26569143B}" dt="2025-08-19T12:18:52.698" v="581"/>
          <ac:spMkLst>
            <pc:docMk/>
            <pc:sldMk cId="3242902663" sldId="267"/>
            <ac:spMk id="12" creationId="{087519CD-2FFF-42E3-BB0C-FEAA828BA5DB}"/>
          </ac:spMkLst>
        </pc:spChg>
      </pc:sldChg>
      <pc:sldChg chg="new del">
        <pc:chgData name="Miia Partanen" userId="S::miia.partanen@orimattila.fi::b53340e3-7d31-4486-886b-370662063194" providerId="AD" clId="Web-{02156921-D386-043F-C3C5-7BE26569143B}" dt="2025-08-19T12:26:27.167" v="612"/>
        <pc:sldMkLst>
          <pc:docMk/>
          <pc:sldMk cId="2221203177" sldId="268"/>
        </pc:sldMkLst>
      </pc:sldChg>
      <pc:sldChg chg="new del">
        <pc:chgData name="Miia Partanen" userId="S::miia.partanen@orimattila.fi::b53340e3-7d31-4486-886b-370662063194" providerId="AD" clId="Web-{02156921-D386-043F-C3C5-7BE26569143B}" dt="2025-08-19T12:28:32.011" v="681"/>
        <pc:sldMkLst>
          <pc:docMk/>
          <pc:sldMk cId="35665349" sldId="269"/>
        </pc:sldMkLst>
      </pc:sldChg>
      <pc:sldChg chg="addSp modSp new mod setBg">
        <pc:chgData name="Miia Partanen" userId="S::miia.partanen@orimattila.fi::b53340e3-7d31-4486-886b-370662063194" providerId="AD" clId="Web-{02156921-D386-043F-C3C5-7BE26569143B}" dt="2025-08-19T12:29:03.917" v="684" actId="20577"/>
        <pc:sldMkLst>
          <pc:docMk/>
          <pc:sldMk cId="127963504" sldId="270"/>
        </pc:sldMkLst>
        <pc:spChg chg="mod">
          <ac:chgData name="Miia Partanen" userId="S::miia.partanen@orimattila.fi::b53340e3-7d31-4486-886b-370662063194" providerId="AD" clId="Web-{02156921-D386-043F-C3C5-7BE26569143B}" dt="2025-08-19T12:28:40.745" v="682"/>
          <ac:spMkLst>
            <pc:docMk/>
            <pc:sldMk cId="127963504" sldId="270"/>
            <ac:spMk id="2" creationId="{CC46043E-64A8-67D7-DAC6-1DC5C2FE93A1}"/>
          </ac:spMkLst>
        </pc:spChg>
        <pc:spChg chg="mod">
          <ac:chgData name="Miia Partanen" userId="S::miia.partanen@orimattila.fi::b53340e3-7d31-4486-886b-370662063194" providerId="AD" clId="Web-{02156921-D386-043F-C3C5-7BE26569143B}" dt="2025-08-19T12:29:03.917" v="684" actId="20577"/>
          <ac:spMkLst>
            <pc:docMk/>
            <pc:sldMk cId="127963504" sldId="270"/>
            <ac:spMk id="3" creationId="{D33A29B1-57F5-9171-A10B-552AFF9BD204}"/>
          </ac:spMkLst>
        </pc:spChg>
        <pc:picChg chg="add">
          <ac:chgData name="Miia Partanen" userId="S::miia.partanen@orimattila.fi::b53340e3-7d31-4486-886b-370662063194" providerId="AD" clId="Web-{02156921-D386-043F-C3C5-7BE26569143B}" dt="2025-08-19T12:28:40.745" v="682"/>
          <ac:picMkLst>
            <pc:docMk/>
            <pc:sldMk cId="127963504" sldId="270"/>
            <ac:picMk id="7" creationId="{24FAE568-0B94-E93A-13FC-BF61E8676CEC}"/>
          </ac:picMkLst>
        </pc:picChg>
      </pc:sldChg>
    </pc:docChg>
  </pc:docChgLst>
  <pc:docChgLst>
    <pc:chgData name="Miia Partanen" userId="S::miia.partanen@orimattila.fi::b53340e3-7d31-4486-886b-370662063194" providerId="AD" clId="Web-{4B136C14-9A7D-352C-09FB-DA320BDD39DD}"/>
    <pc:docChg chg="modSld">
      <pc:chgData name="Miia Partanen" userId="S::miia.partanen@orimattila.fi::b53340e3-7d31-4486-886b-370662063194" providerId="AD" clId="Web-{4B136C14-9A7D-352C-09FB-DA320BDD39DD}" dt="2025-09-01T11:14:04.017" v="0"/>
      <pc:docMkLst>
        <pc:docMk/>
      </pc:docMkLst>
      <pc:sldChg chg="addSp delSp modSp">
        <pc:chgData name="Miia Partanen" userId="S::miia.partanen@orimattila.fi::b53340e3-7d31-4486-886b-370662063194" providerId="AD" clId="Web-{4B136C14-9A7D-352C-09FB-DA320BDD39DD}" dt="2025-09-01T11:14:04.017" v="0"/>
        <pc:sldMkLst>
          <pc:docMk/>
          <pc:sldMk cId="1606145627" sldId="257"/>
        </pc:sldMkLst>
        <pc:spChg chg="mod">
          <ac:chgData name="Miia Partanen" userId="S::miia.partanen@orimattila.fi::b53340e3-7d31-4486-886b-370662063194" providerId="AD" clId="Web-{4B136C14-9A7D-352C-09FB-DA320BDD39DD}" dt="2025-09-01T11:14:04.017" v="0"/>
          <ac:spMkLst>
            <pc:docMk/>
            <pc:sldMk cId="1606145627" sldId="257"/>
            <ac:spMk id="2" creationId="{1B6DDF3C-B2D3-44B2-9212-9C7641EC01D7}"/>
          </ac:spMkLst>
        </pc:spChg>
        <pc:spChg chg="del">
          <ac:chgData name="Miia Partanen" userId="S::miia.partanen@orimattila.fi::b53340e3-7d31-4486-886b-370662063194" providerId="AD" clId="Web-{4B136C14-9A7D-352C-09FB-DA320BDD39DD}" dt="2025-09-01T11:14:04.017" v="0"/>
          <ac:spMkLst>
            <pc:docMk/>
            <pc:sldMk cId="1606145627" sldId="257"/>
            <ac:spMk id="9" creationId="{9F5E263C-FB7E-4A3E-AD04-5140CD3D1D97}"/>
          </ac:spMkLst>
        </pc:spChg>
        <pc:spChg chg="del">
          <ac:chgData name="Miia Partanen" userId="S::miia.partanen@orimattila.fi::b53340e3-7d31-4486-886b-370662063194" providerId="AD" clId="Web-{4B136C14-9A7D-352C-09FB-DA320BDD39DD}" dt="2025-09-01T11:14:04.017" v="0"/>
          <ac:spMkLst>
            <pc:docMk/>
            <pc:sldMk cId="1606145627" sldId="257"/>
            <ac:spMk id="11" creationId="{9E65ED8C-90F7-4EB0-ACCB-64AEF411E8B9}"/>
          </ac:spMkLst>
        </pc:spChg>
        <pc:spChg chg="del">
          <ac:chgData name="Miia Partanen" userId="S::miia.partanen@orimattila.fi::b53340e3-7d31-4486-886b-370662063194" providerId="AD" clId="Web-{4B136C14-9A7D-352C-09FB-DA320BDD39DD}" dt="2025-09-01T11:14:04.017" v="0"/>
          <ac:spMkLst>
            <pc:docMk/>
            <pc:sldMk cId="1606145627" sldId="257"/>
            <ac:spMk id="13" creationId="{6604E3BF-88F7-4D19-BEC9-8486966EA467}"/>
          </ac:spMkLst>
        </pc:spChg>
        <pc:spChg chg="add">
          <ac:chgData name="Miia Partanen" userId="S::miia.partanen@orimattila.fi::b53340e3-7d31-4486-886b-370662063194" providerId="AD" clId="Web-{4B136C14-9A7D-352C-09FB-DA320BDD39DD}" dt="2025-09-01T11:14:04.017" v="0"/>
          <ac:spMkLst>
            <pc:docMk/>
            <pc:sldMk cId="1606145627" sldId="257"/>
            <ac:spMk id="20" creationId="{6FA44386-17EF-471B-BBDB-C20ACD5A265B}"/>
          </ac:spMkLst>
        </pc:spChg>
        <pc:spChg chg="add">
          <ac:chgData name="Miia Partanen" userId="S::miia.partanen@orimattila.fi::b53340e3-7d31-4486-886b-370662063194" providerId="AD" clId="Web-{4B136C14-9A7D-352C-09FB-DA320BDD39DD}" dt="2025-09-01T11:14:04.017" v="0"/>
          <ac:spMkLst>
            <pc:docMk/>
            <pc:sldMk cId="1606145627" sldId="257"/>
            <ac:spMk id="22" creationId="{46C4828D-6EB3-42F1-B844-8F3B0D0E15AE}"/>
          </ac:spMkLst>
        </pc:spChg>
        <pc:graphicFrameChg chg="mod modGraphic">
          <ac:chgData name="Miia Partanen" userId="S::miia.partanen@orimattila.fi::b53340e3-7d31-4486-886b-370662063194" providerId="AD" clId="Web-{4B136C14-9A7D-352C-09FB-DA320BDD39DD}" dt="2025-09-01T11:14:04.017" v="0"/>
          <ac:graphicFrameMkLst>
            <pc:docMk/>
            <pc:sldMk cId="1606145627" sldId="257"/>
            <ac:graphicFrameMk id="5" creationId="{414ED31B-E159-5775-F980-83E97882380A}"/>
          </ac:graphicFrameMkLst>
        </pc:graphicFrameChg>
        <pc:cxnChg chg="add">
          <ac:chgData name="Miia Partanen" userId="S::miia.partanen@orimattila.fi::b53340e3-7d31-4486-886b-370662063194" providerId="AD" clId="Web-{4B136C14-9A7D-352C-09FB-DA320BDD39DD}" dt="2025-09-01T11:14:04.017" v="0"/>
          <ac:cxnSpMkLst>
            <pc:docMk/>
            <pc:sldMk cId="1606145627" sldId="257"/>
            <ac:cxnSpMk id="18" creationId="{20287E58-BFA2-4780-8829-AAA140F4AFAB}"/>
          </ac:cxnSpMkLst>
        </pc:cxnChg>
      </pc:sldChg>
    </pc:docChg>
  </pc:docChgLst>
  <pc:docChgLst>
    <pc:chgData name="Miia Partanen" userId="S::miia.partanen@orimattila.fi::b53340e3-7d31-4486-886b-370662063194" providerId="AD" clId="Web-{7C2B643E-FC58-4ACA-400E-5775E902BDB3}"/>
    <pc:docChg chg="addSld modSld addMainMaster delMainMaster">
      <pc:chgData name="Miia Partanen" userId="S::miia.partanen@orimattila.fi::b53340e3-7d31-4486-886b-370662063194" providerId="AD" clId="Web-{7C2B643E-FC58-4ACA-400E-5775E902BDB3}" dt="2025-08-17T09:07:52.132" v="719"/>
      <pc:docMkLst>
        <pc:docMk/>
      </pc:docMkLst>
      <pc:sldChg chg="addSp delSp modSp mod setBg modClrScheme chgLayout">
        <pc:chgData name="Miia Partanen" userId="S::miia.partanen@orimattila.fi::b53340e3-7d31-4486-886b-370662063194" providerId="AD" clId="Web-{7C2B643E-FC58-4ACA-400E-5775E902BDB3}" dt="2025-08-17T09:05:37.876" v="696" actId="20577"/>
        <pc:sldMkLst>
          <pc:docMk/>
          <pc:sldMk cId="1346802907" sldId="256"/>
        </pc:sldMkLst>
        <pc:spChg chg="mod ord">
          <ac:chgData name="Miia Partanen" userId="S::miia.partanen@orimattila.fi::b53340e3-7d31-4486-886b-370662063194" providerId="AD" clId="Web-{7C2B643E-FC58-4ACA-400E-5775E902BDB3}" dt="2025-08-17T09:05:37.876" v="696" actId="20577"/>
          <ac:spMkLst>
            <pc:docMk/>
            <pc:sldMk cId="1346802907" sldId="256"/>
            <ac:spMk id="2" creationId="{050D0319-E806-4480-BDC8-E4FA11AB0EB6}"/>
          </ac:spMkLst>
        </pc:spChg>
        <pc:spChg chg="mod ord">
          <ac:chgData name="Miia Partanen" userId="S::miia.partanen@orimattila.fi::b53340e3-7d31-4486-886b-370662063194" providerId="AD" clId="Web-{7C2B643E-FC58-4ACA-400E-5775E902BDB3}" dt="2025-08-17T09:05:22.907" v="687"/>
          <ac:spMkLst>
            <pc:docMk/>
            <pc:sldMk cId="1346802907" sldId="256"/>
            <ac:spMk id="3" creationId="{54787402-92BF-413C-A2BC-F2D3AE8A0A82}"/>
          </ac:spMkLst>
        </pc:spChg>
        <pc:spChg chg="add">
          <ac:chgData name="Miia Partanen" userId="S::miia.partanen@orimattila.fi::b53340e3-7d31-4486-886b-370662063194" providerId="AD" clId="Web-{7C2B643E-FC58-4ACA-400E-5775E902BDB3}" dt="2025-08-17T09:05:22.907" v="687"/>
          <ac:spMkLst>
            <pc:docMk/>
            <pc:sldMk cId="1346802907" sldId="256"/>
            <ac:spMk id="17" creationId="{FBDCECDC-EEE3-4128-AA5E-82A8C08796E8}"/>
          </ac:spMkLst>
        </pc:spChg>
        <pc:spChg chg="add">
          <ac:chgData name="Miia Partanen" userId="S::miia.partanen@orimattila.fi::b53340e3-7d31-4486-886b-370662063194" providerId="AD" clId="Web-{7C2B643E-FC58-4ACA-400E-5775E902BDB3}" dt="2025-08-17T09:05:22.907" v="687"/>
          <ac:spMkLst>
            <pc:docMk/>
            <pc:sldMk cId="1346802907" sldId="256"/>
            <ac:spMk id="19" creationId="{4260EDE0-989C-4E16-AF94-F652294D828E}"/>
          </ac:spMkLst>
        </pc:spChg>
        <pc:spChg chg="add">
          <ac:chgData name="Miia Partanen" userId="S::miia.partanen@orimattila.fi::b53340e3-7d31-4486-886b-370662063194" providerId="AD" clId="Web-{7C2B643E-FC58-4ACA-400E-5775E902BDB3}" dt="2025-08-17T09:05:22.907" v="687"/>
          <ac:spMkLst>
            <pc:docMk/>
            <pc:sldMk cId="1346802907" sldId="256"/>
            <ac:spMk id="21" creationId="{1F3985C0-E548-44D2-B30E-F3E42DADE133}"/>
          </ac:spMkLst>
        </pc:spChg>
      </pc:sldChg>
      <pc:sldChg chg="addSp delSp modSp mod setBg modClrScheme chgLayout">
        <pc:chgData name="Miia Partanen" userId="S::miia.partanen@orimattila.fi::b53340e3-7d31-4486-886b-370662063194" providerId="AD" clId="Web-{7C2B643E-FC58-4ACA-400E-5775E902BDB3}" dt="2025-08-17T09:05:44.158" v="697"/>
        <pc:sldMkLst>
          <pc:docMk/>
          <pc:sldMk cId="1606145627" sldId="257"/>
        </pc:sldMkLst>
        <pc:spChg chg="mod ord">
          <ac:chgData name="Miia Partanen" userId="S::miia.partanen@orimattila.fi::b53340e3-7d31-4486-886b-370662063194" providerId="AD" clId="Web-{7C2B643E-FC58-4ACA-400E-5775E902BDB3}" dt="2025-08-17T09:05:44.158" v="697"/>
          <ac:spMkLst>
            <pc:docMk/>
            <pc:sldMk cId="1606145627" sldId="257"/>
            <ac:spMk id="2" creationId="{1B6DDF3C-B2D3-44B2-9212-9C7641EC01D7}"/>
          </ac:spMkLst>
        </pc:spChg>
        <pc:graphicFrameChg chg="add">
          <ac:chgData name="Miia Partanen" userId="S::miia.partanen@orimattila.fi::b53340e3-7d31-4486-886b-370662063194" providerId="AD" clId="Web-{7C2B643E-FC58-4ACA-400E-5775E902BDB3}" dt="2025-08-17T09:05:44.158" v="697"/>
          <ac:graphicFrameMkLst>
            <pc:docMk/>
            <pc:sldMk cId="1606145627" sldId="257"/>
            <ac:graphicFrameMk id="5" creationId="{414ED31B-E159-5775-F980-83E97882380A}"/>
          </ac:graphicFrameMkLst>
        </pc:graphicFrameChg>
      </pc:sldChg>
      <pc:sldChg chg="addSp delSp modSp mod setBg modClrScheme setClrOvrMap chgLayout">
        <pc:chgData name="Miia Partanen" userId="S::miia.partanen@orimattila.fi::b53340e3-7d31-4486-886b-370662063194" providerId="AD" clId="Web-{7C2B643E-FC58-4ACA-400E-5775E902BDB3}" dt="2025-08-17T09:06:39.035" v="709"/>
        <pc:sldMkLst>
          <pc:docMk/>
          <pc:sldMk cId="3954149717" sldId="258"/>
        </pc:sldMkLst>
        <pc:spChg chg="mod ord">
          <ac:chgData name="Miia Partanen" userId="S::miia.partanen@orimattila.fi::b53340e3-7d31-4486-886b-370662063194" providerId="AD" clId="Web-{7C2B643E-FC58-4ACA-400E-5775E902BDB3}" dt="2025-08-17T09:06:39.035" v="709"/>
          <ac:spMkLst>
            <pc:docMk/>
            <pc:sldMk cId="3954149717" sldId="258"/>
            <ac:spMk id="2" creationId="{EF50E680-5B76-4BAD-A2CC-C281861AB384}"/>
          </ac:spMkLst>
        </pc:spChg>
        <pc:graphicFrameChg chg="add">
          <ac:chgData name="Miia Partanen" userId="S::miia.partanen@orimattila.fi::b53340e3-7d31-4486-886b-370662063194" providerId="AD" clId="Web-{7C2B643E-FC58-4ACA-400E-5775E902BDB3}" dt="2025-08-17T09:06:39.035" v="709"/>
          <ac:graphicFrameMkLst>
            <pc:docMk/>
            <pc:sldMk cId="3954149717" sldId="258"/>
            <ac:graphicFrameMk id="22" creationId="{F5D97DF6-70CF-EB76-32CC-CC5A63751DC1}"/>
          </ac:graphicFrameMkLst>
        </pc:graphicFrameChg>
      </pc:sldChg>
      <pc:sldChg chg="addSp delSp modSp mod setBg modClrScheme chgLayout">
        <pc:chgData name="Miia Partanen" userId="S::miia.partanen@orimattila.fi::b53340e3-7d31-4486-886b-370662063194" providerId="AD" clId="Web-{7C2B643E-FC58-4ACA-400E-5775E902BDB3}" dt="2025-08-17T09:06:53.678" v="710"/>
        <pc:sldMkLst>
          <pc:docMk/>
          <pc:sldMk cId="7252811" sldId="259"/>
        </pc:sldMkLst>
        <pc:spChg chg="mod ord">
          <ac:chgData name="Miia Partanen" userId="S::miia.partanen@orimattila.fi::b53340e3-7d31-4486-886b-370662063194" providerId="AD" clId="Web-{7C2B643E-FC58-4ACA-400E-5775E902BDB3}" dt="2025-08-17T09:06:53.678" v="710"/>
          <ac:spMkLst>
            <pc:docMk/>
            <pc:sldMk cId="7252811" sldId="259"/>
            <ac:spMk id="2" creationId="{DE4AAD46-D828-4569-AA49-BEB089D5325C}"/>
          </ac:spMkLst>
        </pc:spChg>
        <pc:spChg chg="add">
          <ac:chgData name="Miia Partanen" userId="S::miia.partanen@orimattila.fi::b53340e3-7d31-4486-886b-370662063194" providerId="AD" clId="Web-{7C2B643E-FC58-4ACA-400E-5775E902BDB3}" dt="2025-08-17T09:06:53.678" v="710"/>
          <ac:spMkLst>
            <pc:docMk/>
            <pc:sldMk cId="7252811" sldId="259"/>
            <ac:spMk id="9" creationId="{9F5E263C-FB7E-4A3E-AD04-5140CD3D1D97}"/>
          </ac:spMkLst>
        </pc:spChg>
        <pc:spChg chg="add">
          <ac:chgData name="Miia Partanen" userId="S::miia.partanen@orimattila.fi::b53340e3-7d31-4486-886b-370662063194" providerId="AD" clId="Web-{7C2B643E-FC58-4ACA-400E-5775E902BDB3}" dt="2025-08-17T09:06:53.678" v="710"/>
          <ac:spMkLst>
            <pc:docMk/>
            <pc:sldMk cId="7252811" sldId="259"/>
            <ac:spMk id="11" creationId="{9E65ED8C-90F7-4EB0-ACCB-64AEF411E8B9}"/>
          </ac:spMkLst>
        </pc:spChg>
        <pc:spChg chg="add">
          <ac:chgData name="Miia Partanen" userId="S::miia.partanen@orimattila.fi::b53340e3-7d31-4486-886b-370662063194" providerId="AD" clId="Web-{7C2B643E-FC58-4ACA-400E-5775E902BDB3}" dt="2025-08-17T09:06:53.678" v="710"/>
          <ac:spMkLst>
            <pc:docMk/>
            <pc:sldMk cId="7252811" sldId="259"/>
            <ac:spMk id="13" creationId="{6604E3BF-88F7-4D19-BEC9-8486966EA467}"/>
          </ac:spMkLst>
        </pc:spChg>
        <pc:graphicFrameChg chg="add">
          <ac:chgData name="Miia Partanen" userId="S::miia.partanen@orimattila.fi::b53340e3-7d31-4486-886b-370662063194" providerId="AD" clId="Web-{7C2B643E-FC58-4ACA-400E-5775E902BDB3}" dt="2025-08-17T09:06:53.678" v="710"/>
          <ac:graphicFrameMkLst>
            <pc:docMk/>
            <pc:sldMk cId="7252811" sldId="259"/>
            <ac:graphicFrameMk id="5" creationId="{295E91FF-9030-E804-C4B8-BDDFA7C9AAFD}"/>
          </ac:graphicFrameMkLst>
        </pc:graphicFrameChg>
      </pc:sldChg>
      <pc:sldChg chg="addSp delSp modSp mod modClrScheme chgLayout">
        <pc:chgData name="Miia Partanen" userId="S::miia.partanen@orimattila.fi::b53340e3-7d31-4486-886b-370662063194" providerId="AD" clId="Web-{7C2B643E-FC58-4ACA-400E-5775E902BDB3}" dt="2025-08-17T09:07:52.132" v="719"/>
        <pc:sldMkLst>
          <pc:docMk/>
          <pc:sldMk cId="4082554704" sldId="260"/>
        </pc:sldMkLst>
        <pc:spChg chg="mod ord">
          <ac:chgData name="Miia Partanen" userId="S::miia.partanen@orimattila.fi::b53340e3-7d31-4486-886b-370662063194" providerId="AD" clId="Web-{7C2B643E-FC58-4ACA-400E-5775E902BDB3}" dt="2025-08-17T09:04:46.749" v="685"/>
          <ac:spMkLst>
            <pc:docMk/>
            <pc:sldMk cId="4082554704" sldId="260"/>
            <ac:spMk id="2" creationId="{6F214F45-5985-4393-96D0-5F097C45E2DE}"/>
          </ac:spMkLst>
        </pc:spChg>
        <pc:graphicFrameChg chg="add">
          <ac:chgData name="Miia Partanen" userId="S::miia.partanen@orimattila.fi::b53340e3-7d31-4486-886b-370662063194" providerId="AD" clId="Web-{7C2B643E-FC58-4ACA-400E-5775E902BDB3}" dt="2025-08-17T09:07:52.132" v="719"/>
          <ac:graphicFrameMkLst>
            <pc:docMk/>
            <pc:sldMk cId="4082554704" sldId="260"/>
            <ac:graphicFrameMk id="5" creationId="{5B0A705D-A31F-0234-2D23-844C09D3368B}"/>
          </ac:graphicFrameMkLst>
        </pc:graphicFrameChg>
      </pc:sldChg>
      <pc:sldChg chg="addSp delSp modSp mod setBg modClrScheme chgLayout">
        <pc:chgData name="Miia Partanen" userId="S::miia.partanen@orimattila.fi::b53340e3-7d31-4486-886b-370662063194" providerId="AD" clId="Web-{7C2B643E-FC58-4ACA-400E-5775E902BDB3}" dt="2025-08-17T09:05:52.486" v="698"/>
        <pc:sldMkLst>
          <pc:docMk/>
          <pc:sldMk cId="832473567" sldId="261"/>
        </pc:sldMkLst>
        <pc:spChg chg="mod ord">
          <ac:chgData name="Miia Partanen" userId="S::miia.partanen@orimattila.fi::b53340e3-7d31-4486-886b-370662063194" providerId="AD" clId="Web-{7C2B643E-FC58-4ACA-400E-5775E902BDB3}" dt="2025-08-17T09:05:52.486" v="698"/>
          <ac:spMkLst>
            <pc:docMk/>
            <pc:sldMk cId="832473567" sldId="261"/>
            <ac:spMk id="2" creationId="{CC24A8B1-F7A3-4565-847B-C6771C95CA42}"/>
          </ac:spMkLst>
        </pc:spChg>
        <pc:graphicFrameChg chg="add">
          <ac:chgData name="Miia Partanen" userId="S::miia.partanen@orimattila.fi::b53340e3-7d31-4486-886b-370662063194" providerId="AD" clId="Web-{7C2B643E-FC58-4ACA-400E-5775E902BDB3}" dt="2025-08-17T09:05:52.486" v="698"/>
          <ac:graphicFrameMkLst>
            <pc:docMk/>
            <pc:sldMk cId="832473567" sldId="261"/>
            <ac:graphicFrameMk id="5" creationId="{F227A235-CB55-150E-852F-38C62258325E}"/>
          </ac:graphicFrameMkLst>
        </pc:graphicFrameChg>
      </pc:sldChg>
      <pc:sldChg chg="addSp delSp modSp mod setBg modClrScheme chgLayout">
        <pc:chgData name="Miia Partanen" userId="S::miia.partanen@orimattila.fi::b53340e3-7d31-4486-886b-370662063194" providerId="AD" clId="Web-{7C2B643E-FC58-4ACA-400E-5775E902BDB3}" dt="2025-08-17T09:07:22.366" v="716"/>
        <pc:sldMkLst>
          <pc:docMk/>
          <pc:sldMk cId="743363228" sldId="262"/>
        </pc:sldMkLst>
        <pc:spChg chg="mod ord">
          <ac:chgData name="Miia Partanen" userId="S::miia.partanen@orimattila.fi::b53340e3-7d31-4486-886b-370662063194" providerId="AD" clId="Web-{7C2B643E-FC58-4ACA-400E-5775E902BDB3}" dt="2025-08-17T09:07:22.366" v="716"/>
          <ac:spMkLst>
            <pc:docMk/>
            <pc:sldMk cId="743363228" sldId="262"/>
            <ac:spMk id="2" creationId="{35ABDC89-726A-410C-8529-C2CD3824141E}"/>
          </ac:spMkLst>
        </pc:spChg>
        <pc:spChg chg="add">
          <ac:chgData name="Miia Partanen" userId="S::miia.partanen@orimattila.fi::b53340e3-7d31-4486-886b-370662063194" providerId="AD" clId="Web-{7C2B643E-FC58-4ACA-400E-5775E902BDB3}" dt="2025-08-17T09:07:22.366" v="716"/>
          <ac:spMkLst>
            <pc:docMk/>
            <pc:sldMk cId="743363228" sldId="262"/>
            <ac:spMk id="9" creationId="{9F5E263C-FB7E-4A3E-AD04-5140CD3D1D97}"/>
          </ac:spMkLst>
        </pc:spChg>
        <pc:spChg chg="add">
          <ac:chgData name="Miia Partanen" userId="S::miia.partanen@orimattila.fi::b53340e3-7d31-4486-886b-370662063194" providerId="AD" clId="Web-{7C2B643E-FC58-4ACA-400E-5775E902BDB3}" dt="2025-08-17T09:07:22.366" v="716"/>
          <ac:spMkLst>
            <pc:docMk/>
            <pc:sldMk cId="743363228" sldId="262"/>
            <ac:spMk id="11" creationId="{9E65ED8C-90F7-4EB0-ACCB-64AEF411E8B9}"/>
          </ac:spMkLst>
        </pc:spChg>
        <pc:spChg chg="add">
          <ac:chgData name="Miia Partanen" userId="S::miia.partanen@orimattila.fi::b53340e3-7d31-4486-886b-370662063194" providerId="AD" clId="Web-{7C2B643E-FC58-4ACA-400E-5775E902BDB3}" dt="2025-08-17T09:07:22.366" v="716"/>
          <ac:spMkLst>
            <pc:docMk/>
            <pc:sldMk cId="743363228" sldId="262"/>
            <ac:spMk id="13" creationId="{6604E3BF-88F7-4D19-BEC9-8486966EA467}"/>
          </ac:spMkLst>
        </pc:spChg>
        <pc:graphicFrameChg chg="add">
          <ac:chgData name="Miia Partanen" userId="S::miia.partanen@orimattila.fi::b53340e3-7d31-4486-886b-370662063194" providerId="AD" clId="Web-{7C2B643E-FC58-4ACA-400E-5775E902BDB3}" dt="2025-08-17T09:07:22.366" v="716"/>
          <ac:graphicFrameMkLst>
            <pc:docMk/>
            <pc:sldMk cId="743363228" sldId="262"/>
            <ac:graphicFrameMk id="5" creationId="{5D7797AE-972A-4151-15E3-4A83481DD0B7}"/>
          </ac:graphicFrameMkLst>
        </pc:graphicFrameChg>
      </pc:sldChg>
      <pc:sldChg chg="addSp delSp modSp mod setBg modClrScheme chgLayout">
        <pc:chgData name="Miia Partanen" userId="S::miia.partanen@orimattila.fi::b53340e3-7d31-4486-886b-370662063194" providerId="AD" clId="Web-{7C2B643E-FC58-4ACA-400E-5775E902BDB3}" dt="2025-08-17T09:07:42.007" v="718"/>
        <pc:sldMkLst>
          <pc:docMk/>
          <pc:sldMk cId="2018347375" sldId="263"/>
        </pc:sldMkLst>
        <pc:spChg chg="mod ord">
          <ac:chgData name="Miia Partanen" userId="S::miia.partanen@orimattila.fi::b53340e3-7d31-4486-886b-370662063194" providerId="AD" clId="Web-{7C2B643E-FC58-4ACA-400E-5775E902BDB3}" dt="2025-08-17T09:07:42.007" v="718"/>
          <ac:spMkLst>
            <pc:docMk/>
            <pc:sldMk cId="2018347375" sldId="263"/>
            <ac:spMk id="2" creationId="{3F06C91F-D375-4D07-8FFC-EF17EFBBBBE4}"/>
          </ac:spMkLst>
        </pc:spChg>
        <pc:spChg chg="add">
          <ac:chgData name="Miia Partanen" userId="S::miia.partanen@orimattila.fi::b53340e3-7d31-4486-886b-370662063194" providerId="AD" clId="Web-{7C2B643E-FC58-4ACA-400E-5775E902BDB3}" dt="2025-08-17T09:07:42.007" v="718"/>
          <ac:spMkLst>
            <pc:docMk/>
            <pc:sldMk cId="2018347375" sldId="263"/>
            <ac:spMk id="9" creationId="{9F5E263C-FB7E-4A3E-AD04-5140CD3D1D97}"/>
          </ac:spMkLst>
        </pc:spChg>
        <pc:spChg chg="add">
          <ac:chgData name="Miia Partanen" userId="S::miia.partanen@orimattila.fi::b53340e3-7d31-4486-886b-370662063194" providerId="AD" clId="Web-{7C2B643E-FC58-4ACA-400E-5775E902BDB3}" dt="2025-08-17T09:07:42.007" v="718"/>
          <ac:spMkLst>
            <pc:docMk/>
            <pc:sldMk cId="2018347375" sldId="263"/>
            <ac:spMk id="11" creationId="{9E65ED8C-90F7-4EB0-ACCB-64AEF411E8B9}"/>
          </ac:spMkLst>
        </pc:spChg>
        <pc:spChg chg="add">
          <ac:chgData name="Miia Partanen" userId="S::miia.partanen@orimattila.fi::b53340e3-7d31-4486-886b-370662063194" providerId="AD" clId="Web-{7C2B643E-FC58-4ACA-400E-5775E902BDB3}" dt="2025-08-17T09:07:42.007" v="718"/>
          <ac:spMkLst>
            <pc:docMk/>
            <pc:sldMk cId="2018347375" sldId="263"/>
            <ac:spMk id="13" creationId="{6604E3BF-88F7-4D19-BEC9-8486966EA467}"/>
          </ac:spMkLst>
        </pc:spChg>
        <pc:graphicFrameChg chg="add">
          <ac:chgData name="Miia Partanen" userId="S::miia.partanen@orimattila.fi::b53340e3-7d31-4486-886b-370662063194" providerId="AD" clId="Web-{7C2B643E-FC58-4ACA-400E-5775E902BDB3}" dt="2025-08-17T09:07:42.007" v="718"/>
          <ac:graphicFrameMkLst>
            <pc:docMk/>
            <pc:sldMk cId="2018347375" sldId="263"/>
            <ac:graphicFrameMk id="5" creationId="{6157187B-37F3-CF72-C46B-FF1A73F70A1D}"/>
          </ac:graphicFrameMkLst>
        </pc:graphicFrameChg>
      </pc:sldChg>
      <pc:sldChg chg="addSp modSp new mod setBg modClrScheme chgLayout">
        <pc:chgData name="Miia Partanen" userId="S::miia.partanen@orimattila.fi::b53340e3-7d31-4486-886b-370662063194" providerId="AD" clId="Web-{7C2B643E-FC58-4ACA-400E-5775E902BDB3}" dt="2025-08-17T09:07:33.351" v="717"/>
        <pc:sldMkLst>
          <pc:docMk/>
          <pc:sldMk cId="1512109672" sldId="264"/>
        </pc:sldMkLst>
      </pc:sldChg>
      <pc:sldChg chg="addSp delSp modSp new mod setBg modClrScheme chgLayout">
        <pc:chgData name="Miia Partanen" userId="S::miia.partanen@orimattila.fi::b53340e3-7d31-4486-886b-370662063194" providerId="AD" clId="Web-{7C2B643E-FC58-4ACA-400E-5775E902BDB3}" dt="2025-08-17T09:07:13.444" v="715" actId="20577"/>
        <pc:sldMkLst>
          <pc:docMk/>
          <pc:sldMk cId="3683534898" sldId="265"/>
        </pc:sldMkLst>
        <pc:spChg chg="mod ord">
          <ac:chgData name="Miia Partanen" userId="S::miia.partanen@orimattila.fi::b53340e3-7d31-4486-886b-370662063194" providerId="AD" clId="Web-{7C2B643E-FC58-4ACA-400E-5775E902BDB3}" dt="2025-08-17T09:07:00.147" v="711"/>
          <ac:spMkLst>
            <pc:docMk/>
            <pc:sldMk cId="3683534898" sldId="265"/>
            <ac:spMk id="2" creationId="{E1677910-8698-3EE7-380A-752E1CC738AC}"/>
          </ac:spMkLst>
        </pc:spChg>
        <pc:graphicFrameChg chg="add modGraphic">
          <ac:chgData name="Miia Partanen" userId="S::miia.partanen@orimattila.fi::b53340e3-7d31-4486-886b-370662063194" providerId="AD" clId="Web-{7C2B643E-FC58-4ACA-400E-5775E902BDB3}" dt="2025-08-17T09:07:13.444" v="715" actId="20577"/>
          <ac:graphicFrameMkLst>
            <pc:docMk/>
            <pc:sldMk cId="3683534898" sldId="265"/>
            <ac:graphicFrameMk id="5" creationId="{55F48BD2-6C9A-7B4B-D01C-F258350D9459}"/>
          </ac:graphicFrameMkLst>
        </pc:graphicFrameChg>
      </pc:sldChg>
      <pc:sldMasterChg chg="del delSldLayout">
        <pc:chgData name="Miia Partanen" userId="S::miia.partanen@orimattila.fi::b53340e3-7d31-4486-886b-370662063194" providerId="AD" clId="Web-{7C2B643E-FC58-4ACA-400E-5775E902BDB3}" dt="2025-08-17T09:04:46.749" v="685"/>
        <pc:sldMasterMkLst>
          <pc:docMk/>
          <pc:sldMasterMk cId="858110910" sldId="2147483720"/>
        </pc:sldMasterMkLst>
        <pc:sldLayoutChg chg="del">
          <pc:chgData name="Miia Partanen" userId="S::miia.partanen@orimattila.fi::b53340e3-7d31-4486-886b-370662063194" providerId="AD" clId="Web-{7C2B643E-FC58-4ACA-400E-5775E902BDB3}" dt="2025-08-17T09:04:46.749" v="685"/>
          <pc:sldLayoutMkLst>
            <pc:docMk/>
            <pc:sldMasterMk cId="858110910" sldId="2147483720"/>
            <pc:sldLayoutMk cId="1692652942" sldId="2147483721"/>
          </pc:sldLayoutMkLst>
        </pc:sldLayoutChg>
        <pc:sldLayoutChg chg="del">
          <pc:chgData name="Miia Partanen" userId="S::miia.partanen@orimattila.fi::b53340e3-7d31-4486-886b-370662063194" providerId="AD" clId="Web-{7C2B643E-FC58-4ACA-400E-5775E902BDB3}" dt="2025-08-17T09:04:46.749" v="685"/>
          <pc:sldLayoutMkLst>
            <pc:docMk/>
            <pc:sldMasterMk cId="858110910" sldId="2147483720"/>
            <pc:sldLayoutMk cId="2339371026" sldId="2147483722"/>
          </pc:sldLayoutMkLst>
        </pc:sldLayoutChg>
        <pc:sldLayoutChg chg="del">
          <pc:chgData name="Miia Partanen" userId="S::miia.partanen@orimattila.fi::b53340e3-7d31-4486-886b-370662063194" providerId="AD" clId="Web-{7C2B643E-FC58-4ACA-400E-5775E902BDB3}" dt="2025-08-17T09:04:46.749" v="685"/>
          <pc:sldLayoutMkLst>
            <pc:docMk/>
            <pc:sldMasterMk cId="858110910" sldId="2147483720"/>
            <pc:sldLayoutMk cId="4261342933" sldId="2147483723"/>
          </pc:sldLayoutMkLst>
        </pc:sldLayoutChg>
        <pc:sldLayoutChg chg="del">
          <pc:chgData name="Miia Partanen" userId="S::miia.partanen@orimattila.fi::b53340e3-7d31-4486-886b-370662063194" providerId="AD" clId="Web-{7C2B643E-FC58-4ACA-400E-5775E902BDB3}" dt="2025-08-17T09:04:46.749" v="685"/>
          <pc:sldLayoutMkLst>
            <pc:docMk/>
            <pc:sldMasterMk cId="858110910" sldId="2147483720"/>
            <pc:sldLayoutMk cId="277676027" sldId="2147483724"/>
          </pc:sldLayoutMkLst>
        </pc:sldLayoutChg>
        <pc:sldLayoutChg chg="del">
          <pc:chgData name="Miia Partanen" userId="S::miia.partanen@orimattila.fi::b53340e3-7d31-4486-886b-370662063194" providerId="AD" clId="Web-{7C2B643E-FC58-4ACA-400E-5775E902BDB3}" dt="2025-08-17T09:04:46.749" v="685"/>
          <pc:sldLayoutMkLst>
            <pc:docMk/>
            <pc:sldMasterMk cId="858110910" sldId="2147483720"/>
            <pc:sldLayoutMk cId="1094573084" sldId="2147483725"/>
          </pc:sldLayoutMkLst>
        </pc:sldLayoutChg>
        <pc:sldLayoutChg chg="del">
          <pc:chgData name="Miia Partanen" userId="S::miia.partanen@orimattila.fi::b53340e3-7d31-4486-886b-370662063194" providerId="AD" clId="Web-{7C2B643E-FC58-4ACA-400E-5775E902BDB3}" dt="2025-08-17T09:04:46.749" v="685"/>
          <pc:sldLayoutMkLst>
            <pc:docMk/>
            <pc:sldMasterMk cId="858110910" sldId="2147483720"/>
            <pc:sldLayoutMk cId="2084066086" sldId="2147483726"/>
          </pc:sldLayoutMkLst>
        </pc:sldLayoutChg>
        <pc:sldLayoutChg chg="del">
          <pc:chgData name="Miia Partanen" userId="S::miia.partanen@orimattila.fi::b53340e3-7d31-4486-886b-370662063194" providerId="AD" clId="Web-{7C2B643E-FC58-4ACA-400E-5775E902BDB3}" dt="2025-08-17T09:04:46.749" v="685"/>
          <pc:sldLayoutMkLst>
            <pc:docMk/>
            <pc:sldMasterMk cId="858110910" sldId="2147483720"/>
            <pc:sldLayoutMk cId="235978651" sldId="2147483727"/>
          </pc:sldLayoutMkLst>
        </pc:sldLayoutChg>
        <pc:sldLayoutChg chg="del">
          <pc:chgData name="Miia Partanen" userId="S::miia.partanen@orimattila.fi::b53340e3-7d31-4486-886b-370662063194" providerId="AD" clId="Web-{7C2B643E-FC58-4ACA-400E-5775E902BDB3}" dt="2025-08-17T09:04:46.749" v="685"/>
          <pc:sldLayoutMkLst>
            <pc:docMk/>
            <pc:sldMasterMk cId="858110910" sldId="2147483720"/>
            <pc:sldLayoutMk cId="3416333438" sldId="2147483728"/>
          </pc:sldLayoutMkLst>
        </pc:sldLayoutChg>
        <pc:sldLayoutChg chg="del">
          <pc:chgData name="Miia Partanen" userId="S::miia.partanen@orimattila.fi::b53340e3-7d31-4486-886b-370662063194" providerId="AD" clId="Web-{7C2B643E-FC58-4ACA-400E-5775E902BDB3}" dt="2025-08-17T09:04:46.749" v="685"/>
          <pc:sldLayoutMkLst>
            <pc:docMk/>
            <pc:sldMasterMk cId="858110910" sldId="2147483720"/>
            <pc:sldLayoutMk cId="1134866597" sldId="2147483729"/>
          </pc:sldLayoutMkLst>
        </pc:sldLayoutChg>
        <pc:sldLayoutChg chg="del">
          <pc:chgData name="Miia Partanen" userId="S::miia.partanen@orimattila.fi::b53340e3-7d31-4486-886b-370662063194" providerId="AD" clId="Web-{7C2B643E-FC58-4ACA-400E-5775E902BDB3}" dt="2025-08-17T09:04:46.749" v="685"/>
          <pc:sldLayoutMkLst>
            <pc:docMk/>
            <pc:sldMasterMk cId="858110910" sldId="2147483720"/>
            <pc:sldLayoutMk cId="115113909" sldId="2147483730"/>
          </pc:sldLayoutMkLst>
        </pc:sldLayoutChg>
        <pc:sldLayoutChg chg="del">
          <pc:chgData name="Miia Partanen" userId="S::miia.partanen@orimattila.fi::b53340e3-7d31-4486-886b-370662063194" providerId="AD" clId="Web-{7C2B643E-FC58-4ACA-400E-5775E902BDB3}" dt="2025-08-17T09:04:46.749" v="685"/>
          <pc:sldLayoutMkLst>
            <pc:docMk/>
            <pc:sldMasterMk cId="858110910" sldId="2147483720"/>
            <pc:sldLayoutMk cId="4129941570" sldId="2147483731"/>
          </pc:sldLayoutMkLst>
        </pc:sldLayoutChg>
      </pc:sldMasterChg>
      <pc:sldMasterChg chg="add addSldLayout modSldLayout">
        <pc:chgData name="Miia Partanen" userId="S::miia.partanen@orimattila.fi::b53340e3-7d31-4486-886b-370662063194" providerId="AD" clId="Web-{7C2B643E-FC58-4ACA-400E-5775E902BDB3}" dt="2025-08-17T09:04:46.749" v="685"/>
        <pc:sldMasterMkLst>
          <pc:docMk/>
          <pc:sldMasterMk cId="1347797541" sldId="2147483732"/>
        </pc:sldMasterMkLst>
        <pc:sldLayoutChg chg="add mod replId">
          <pc:chgData name="Miia Partanen" userId="S::miia.partanen@orimattila.fi::b53340e3-7d31-4486-886b-370662063194" providerId="AD" clId="Web-{7C2B643E-FC58-4ACA-400E-5775E902BDB3}" dt="2025-08-17T09:04:46.749" v="685"/>
          <pc:sldLayoutMkLst>
            <pc:docMk/>
            <pc:sldMasterMk cId="1347797541" sldId="2147483732"/>
            <pc:sldLayoutMk cId="3520522383" sldId="2147483733"/>
          </pc:sldLayoutMkLst>
        </pc:sldLayoutChg>
        <pc:sldLayoutChg chg="add mod replId">
          <pc:chgData name="Miia Partanen" userId="S::miia.partanen@orimattila.fi::b53340e3-7d31-4486-886b-370662063194" providerId="AD" clId="Web-{7C2B643E-FC58-4ACA-400E-5775E902BDB3}" dt="2025-08-17T09:04:46.749" v="685"/>
          <pc:sldLayoutMkLst>
            <pc:docMk/>
            <pc:sldMasterMk cId="1347797541" sldId="2147483732"/>
            <pc:sldLayoutMk cId="3956159547" sldId="2147483734"/>
          </pc:sldLayoutMkLst>
        </pc:sldLayoutChg>
        <pc:sldLayoutChg chg="add mod replId">
          <pc:chgData name="Miia Partanen" userId="S::miia.partanen@orimattila.fi::b53340e3-7d31-4486-886b-370662063194" providerId="AD" clId="Web-{7C2B643E-FC58-4ACA-400E-5775E902BDB3}" dt="2025-08-17T09:04:46.749" v="685"/>
          <pc:sldLayoutMkLst>
            <pc:docMk/>
            <pc:sldMasterMk cId="1347797541" sldId="2147483732"/>
            <pc:sldLayoutMk cId="4264633194" sldId="2147483735"/>
          </pc:sldLayoutMkLst>
        </pc:sldLayoutChg>
        <pc:sldLayoutChg chg="add mod replId">
          <pc:chgData name="Miia Partanen" userId="S::miia.partanen@orimattila.fi::b53340e3-7d31-4486-886b-370662063194" providerId="AD" clId="Web-{7C2B643E-FC58-4ACA-400E-5775E902BDB3}" dt="2025-08-17T09:04:46.749" v="685"/>
          <pc:sldLayoutMkLst>
            <pc:docMk/>
            <pc:sldMasterMk cId="1347797541" sldId="2147483732"/>
            <pc:sldLayoutMk cId="3242165151" sldId="2147483736"/>
          </pc:sldLayoutMkLst>
        </pc:sldLayoutChg>
        <pc:sldLayoutChg chg="add mod replId">
          <pc:chgData name="Miia Partanen" userId="S::miia.partanen@orimattila.fi::b53340e3-7d31-4486-886b-370662063194" providerId="AD" clId="Web-{7C2B643E-FC58-4ACA-400E-5775E902BDB3}" dt="2025-08-17T09:04:46.749" v="685"/>
          <pc:sldLayoutMkLst>
            <pc:docMk/>
            <pc:sldMasterMk cId="1347797541" sldId="2147483732"/>
            <pc:sldLayoutMk cId="3275808921" sldId="2147483737"/>
          </pc:sldLayoutMkLst>
        </pc:sldLayoutChg>
        <pc:sldLayoutChg chg="add mod replId">
          <pc:chgData name="Miia Partanen" userId="S::miia.partanen@orimattila.fi::b53340e3-7d31-4486-886b-370662063194" providerId="AD" clId="Web-{7C2B643E-FC58-4ACA-400E-5775E902BDB3}" dt="2025-08-17T09:04:46.749" v="685"/>
          <pc:sldLayoutMkLst>
            <pc:docMk/>
            <pc:sldMasterMk cId="1347797541" sldId="2147483732"/>
            <pc:sldLayoutMk cId="1174093754" sldId="2147483738"/>
          </pc:sldLayoutMkLst>
        </pc:sldLayoutChg>
        <pc:sldLayoutChg chg="add mod replId">
          <pc:chgData name="Miia Partanen" userId="S::miia.partanen@orimattila.fi::b53340e3-7d31-4486-886b-370662063194" providerId="AD" clId="Web-{7C2B643E-FC58-4ACA-400E-5775E902BDB3}" dt="2025-08-17T09:04:46.749" v="685"/>
          <pc:sldLayoutMkLst>
            <pc:docMk/>
            <pc:sldMasterMk cId="1347797541" sldId="2147483732"/>
            <pc:sldLayoutMk cId="874280516" sldId="2147483739"/>
          </pc:sldLayoutMkLst>
        </pc:sldLayoutChg>
        <pc:sldLayoutChg chg="add mod replId">
          <pc:chgData name="Miia Partanen" userId="S::miia.partanen@orimattila.fi::b53340e3-7d31-4486-886b-370662063194" providerId="AD" clId="Web-{7C2B643E-FC58-4ACA-400E-5775E902BDB3}" dt="2025-08-17T09:04:46.749" v="685"/>
          <pc:sldLayoutMkLst>
            <pc:docMk/>
            <pc:sldMasterMk cId="1347797541" sldId="2147483732"/>
            <pc:sldLayoutMk cId="3583741045" sldId="2147483740"/>
          </pc:sldLayoutMkLst>
        </pc:sldLayoutChg>
        <pc:sldLayoutChg chg="add mod replId">
          <pc:chgData name="Miia Partanen" userId="S::miia.partanen@orimattila.fi::b53340e3-7d31-4486-886b-370662063194" providerId="AD" clId="Web-{7C2B643E-FC58-4ACA-400E-5775E902BDB3}" dt="2025-08-17T09:04:46.749" v="685"/>
          <pc:sldLayoutMkLst>
            <pc:docMk/>
            <pc:sldMasterMk cId="1347797541" sldId="2147483732"/>
            <pc:sldLayoutMk cId="3659996651" sldId="2147483741"/>
          </pc:sldLayoutMkLst>
        </pc:sldLayoutChg>
        <pc:sldLayoutChg chg="add mod replId">
          <pc:chgData name="Miia Partanen" userId="S::miia.partanen@orimattila.fi::b53340e3-7d31-4486-886b-370662063194" providerId="AD" clId="Web-{7C2B643E-FC58-4ACA-400E-5775E902BDB3}" dt="2025-08-17T09:04:46.749" v="685"/>
          <pc:sldLayoutMkLst>
            <pc:docMk/>
            <pc:sldMasterMk cId="1347797541" sldId="2147483732"/>
            <pc:sldLayoutMk cId="72781697" sldId="2147483742"/>
          </pc:sldLayoutMkLst>
        </pc:sldLayoutChg>
        <pc:sldLayoutChg chg="add mod replId">
          <pc:chgData name="Miia Partanen" userId="S::miia.partanen@orimattila.fi::b53340e3-7d31-4486-886b-370662063194" providerId="AD" clId="Web-{7C2B643E-FC58-4ACA-400E-5775E902BDB3}" dt="2025-08-17T09:04:46.749" v="685"/>
          <pc:sldLayoutMkLst>
            <pc:docMk/>
            <pc:sldMasterMk cId="1347797541" sldId="2147483732"/>
            <pc:sldLayoutMk cId="3879432993" sldId="2147483743"/>
          </pc:sldLayoutMkLst>
        </pc:sldLayoutChg>
      </pc:sldMasterChg>
    </pc:docChg>
  </pc:docChgLst>
  <pc:docChgLst>
    <pc:chgData name="Miia Partanen" userId="S::miia.partanen@orimattila.fi::b53340e3-7d31-4486-886b-370662063194" providerId="AD" clId="Web-{36825752-EC83-9BEA-4C19-461CC009C3CA}"/>
    <pc:docChg chg="addSld modSld">
      <pc:chgData name="Miia Partanen" userId="S::miia.partanen@orimattila.fi::b53340e3-7d31-4486-886b-370662063194" providerId="AD" clId="Web-{36825752-EC83-9BEA-4C19-461CC009C3CA}" dt="2025-08-20T14:29:36.753" v="166" actId="20577"/>
      <pc:docMkLst>
        <pc:docMk/>
      </pc:docMkLst>
      <pc:sldChg chg="addSp delSp modSp">
        <pc:chgData name="Miia Partanen" userId="S::miia.partanen@orimattila.fi::b53340e3-7d31-4486-886b-370662063194" providerId="AD" clId="Web-{36825752-EC83-9BEA-4C19-461CC009C3CA}" dt="2025-08-20T14:29:36.753" v="166" actId="20577"/>
        <pc:sldMkLst>
          <pc:docMk/>
          <pc:sldMk cId="832473567" sldId="261"/>
        </pc:sldMkLst>
        <pc:spChg chg="mod">
          <ac:chgData name="Miia Partanen" userId="S::miia.partanen@orimattila.fi::b53340e3-7d31-4486-886b-370662063194" providerId="AD" clId="Web-{36825752-EC83-9BEA-4C19-461CC009C3CA}" dt="2025-08-20T14:25:22.223" v="162"/>
          <ac:spMkLst>
            <pc:docMk/>
            <pc:sldMk cId="832473567" sldId="261"/>
            <ac:spMk id="2" creationId="{CC24A8B1-F7A3-4565-847B-C6771C95CA42}"/>
          </ac:spMkLst>
        </pc:spChg>
        <pc:spChg chg="add">
          <ac:chgData name="Miia Partanen" userId="S::miia.partanen@orimattila.fi::b53340e3-7d31-4486-886b-370662063194" providerId="AD" clId="Web-{36825752-EC83-9BEA-4C19-461CC009C3CA}" dt="2025-08-20T14:25:22.254" v="163"/>
          <ac:spMkLst>
            <pc:docMk/>
            <pc:sldMk cId="832473567" sldId="261"/>
            <ac:spMk id="52" creationId="{21D53CA0-FDE7-4B62-AE74-A671E6B82DC8}"/>
          </ac:spMkLst>
        </pc:spChg>
        <pc:spChg chg="add">
          <ac:chgData name="Miia Partanen" userId="S::miia.partanen@orimattila.fi::b53340e3-7d31-4486-886b-370662063194" providerId="AD" clId="Web-{36825752-EC83-9BEA-4C19-461CC009C3CA}" dt="2025-08-20T14:25:22.254" v="163"/>
          <ac:spMkLst>
            <pc:docMk/>
            <pc:sldMk cId="832473567" sldId="261"/>
            <ac:spMk id="53" creationId="{06FA22A8-DAD2-4DBF-BCF6-AA00E9D83620}"/>
          </ac:spMkLst>
        </pc:spChg>
        <pc:spChg chg="add">
          <ac:chgData name="Miia Partanen" userId="S::miia.partanen@orimattila.fi::b53340e3-7d31-4486-886b-370662063194" providerId="AD" clId="Web-{36825752-EC83-9BEA-4C19-461CC009C3CA}" dt="2025-08-20T14:25:22.254" v="163"/>
          <ac:spMkLst>
            <pc:docMk/>
            <pc:sldMk cId="832473567" sldId="261"/>
            <ac:spMk id="55" creationId="{69C5F1CC-81CF-4FB4-9977-391DF5B090C7}"/>
          </ac:spMkLst>
        </pc:spChg>
        <pc:spChg chg="add">
          <ac:chgData name="Miia Partanen" userId="S::miia.partanen@orimattila.fi::b53340e3-7d31-4486-886b-370662063194" providerId="AD" clId="Web-{36825752-EC83-9BEA-4C19-461CC009C3CA}" dt="2025-08-20T14:25:22.254" v="163"/>
          <ac:spMkLst>
            <pc:docMk/>
            <pc:sldMk cId="832473567" sldId="261"/>
            <ac:spMk id="56" creationId="{AFDD4421-3DEC-4941-9625-756F8B5C6BB8}"/>
          </ac:spMkLst>
        </pc:spChg>
        <pc:graphicFrameChg chg="mod modGraphic">
          <ac:chgData name="Miia Partanen" userId="S::miia.partanen@orimattila.fi::b53340e3-7d31-4486-886b-370662063194" providerId="AD" clId="Web-{36825752-EC83-9BEA-4C19-461CC009C3CA}" dt="2025-08-20T14:29:36.753" v="166" actId="20577"/>
          <ac:graphicFrameMkLst>
            <pc:docMk/>
            <pc:sldMk cId="832473567" sldId="261"/>
            <ac:graphicFrameMk id="5" creationId="{F227A235-CB55-150E-852F-38C62258325E}"/>
          </ac:graphicFrameMkLst>
        </pc:graphicFrameChg>
        <pc:cxnChg chg="add">
          <ac:chgData name="Miia Partanen" userId="S::miia.partanen@orimattila.fi::b53340e3-7d31-4486-886b-370662063194" providerId="AD" clId="Web-{36825752-EC83-9BEA-4C19-461CC009C3CA}" dt="2025-08-20T14:25:22.254" v="163"/>
          <ac:cxnSpMkLst>
            <pc:docMk/>
            <pc:sldMk cId="832473567" sldId="261"/>
            <ac:cxnSpMk id="54" creationId="{38CF2381-9166-48DC-8859-93B6A589395C}"/>
          </ac:cxnSpMkLst>
        </pc:cxnChg>
      </pc:sldChg>
      <pc:sldChg chg="modSp">
        <pc:chgData name="Miia Partanen" userId="S::miia.partanen@orimattila.fi::b53340e3-7d31-4486-886b-370662063194" providerId="AD" clId="Web-{36825752-EC83-9BEA-4C19-461CC009C3CA}" dt="2025-08-20T14:16:57.210" v="25" actId="20577"/>
        <pc:sldMkLst>
          <pc:docMk/>
          <pc:sldMk cId="3242902663" sldId="267"/>
        </pc:sldMkLst>
        <pc:spChg chg="mod">
          <ac:chgData name="Miia Partanen" userId="S::miia.partanen@orimattila.fi::b53340e3-7d31-4486-886b-370662063194" providerId="AD" clId="Web-{36825752-EC83-9BEA-4C19-461CC009C3CA}" dt="2025-08-20T14:16:57.210" v="25" actId="20577"/>
          <ac:spMkLst>
            <pc:docMk/>
            <pc:sldMk cId="3242902663" sldId="267"/>
            <ac:spMk id="3" creationId="{D6FFCF02-0086-186F-4199-AB172B639536}"/>
          </ac:spMkLst>
        </pc:spChg>
      </pc:sldChg>
      <pc:sldChg chg="addSp delSp modSp new mod setBg">
        <pc:chgData name="Miia Partanen" userId="S::miia.partanen@orimattila.fi::b53340e3-7d31-4486-886b-370662063194" providerId="AD" clId="Web-{36825752-EC83-9BEA-4C19-461CC009C3CA}" dt="2025-08-20T14:24:23.474" v="158"/>
        <pc:sldMkLst>
          <pc:docMk/>
          <pc:sldMk cId="1278654636" sldId="272"/>
        </pc:sldMkLst>
        <pc:spChg chg="mod">
          <ac:chgData name="Miia Partanen" userId="S::miia.partanen@orimattila.fi::b53340e3-7d31-4486-886b-370662063194" providerId="AD" clId="Web-{36825752-EC83-9BEA-4C19-461CC009C3CA}" dt="2025-08-20T14:24:23.474" v="158"/>
          <ac:spMkLst>
            <pc:docMk/>
            <pc:sldMk cId="1278654636" sldId="272"/>
            <ac:spMk id="2" creationId="{917D34D1-8708-A003-5201-80AD16340CE0}"/>
          </ac:spMkLst>
        </pc:spChg>
        <pc:graphicFrameChg chg="add mod modGraphic">
          <ac:chgData name="Miia Partanen" userId="S::miia.partanen@orimattila.fi::b53340e3-7d31-4486-886b-370662063194" providerId="AD" clId="Web-{36825752-EC83-9BEA-4C19-461CC009C3CA}" dt="2025-08-20T14:24:23.474" v="158"/>
          <ac:graphicFrameMkLst>
            <pc:docMk/>
            <pc:sldMk cId="1278654636" sldId="272"/>
            <ac:graphicFrameMk id="19" creationId="{823FA35F-93F8-C3C7-F281-3DC466B05D6B}"/>
          </ac:graphicFrameMkLst>
        </pc:graphicFrameChg>
      </pc:sldChg>
    </pc:docChg>
  </pc:docChgLst>
</pc:chgInfo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13" Type="http://schemas.openxmlformats.org/officeDocument/2006/relationships/image" Target="../media/image22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sv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svg"/><Relationship Id="rId4" Type="http://schemas.openxmlformats.org/officeDocument/2006/relationships/image" Target="../media/image13.svg"/><Relationship Id="rId9" Type="http://schemas.openxmlformats.org/officeDocument/2006/relationships/image" Target="../media/image18.png"/><Relationship Id="rId14" Type="http://schemas.openxmlformats.org/officeDocument/2006/relationships/image" Target="../media/image23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svg"/><Relationship Id="rId13" Type="http://schemas.openxmlformats.org/officeDocument/2006/relationships/image" Target="../media/image22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sv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svg"/><Relationship Id="rId4" Type="http://schemas.openxmlformats.org/officeDocument/2006/relationships/image" Target="../media/image13.svg"/><Relationship Id="rId9" Type="http://schemas.openxmlformats.org/officeDocument/2006/relationships/image" Target="../media/image18.png"/><Relationship Id="rId14" Type="http://schemas.openxmlformats.org/officeDocument/2006/relationships/image" Target="../media/image2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F0C1CD-3F8F-4817-BDDF-91AC73976D7F}" type="doc">
      <dgm:prSet loTypeId="urn:microsoft.com/office/officeart/2005/8/layout/vList2" loCatId="list" qsTypeId="urn:microsoft.com/office/officeart/2005/8/quickstyle/simple5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4FDDEBC5-86A0-4B7B-8391-2CEC79D05AA4}">
      <dgm:prSet/>
      <dgm:spPr/>
      <dgm:t>
        <a:bodyPr/>
        <a:lstStyle/>
        <a:p>
          <a:r>
            <a:rPr lang="fi-FI">
              <a:latin typeface="Calibri" panose="020F0502020204030204"/>
              <a:ea typeface="+mn-ea"/>
              <a:cs typeface="+mn-cs"/>
            </a:rPr>
            <a:t>Miia Partanen 044 781 3915</a:t>
          </a:r>
          <a:endParaRPr lang="en-US">
            <a:latin typeface="Calibri" panose="020F0502020204030204"/>
            <a:ea typeface="+mn-ea"/>
            <a:cs typeface="+mn-cs"/>
          </a:endParaRPr>
        </a:p>
      </dgm:t>
    </dgm:pt>
    <dgm:pt modelId="{BC20AF68-F155-49BD-9390-03961C35F371}" type="parTrans" cxnId="{02095D72-3FB4-4B81-A2B1-09E8A36CE2C4}">
      <dgm:prSet/>
      <dgm:spPr/>
      <dgm:t>
        <a:bodyPr/>
        <a:lstStyle/>
        <a:p>
          <a:endParaRPr lang="en-US"/>
        </a:p>
      </dgm:t>
    </dgm:pt>
    <dgm:pt modelId="{D7927E6A-AECD-42AB-97EB-0EE9726BC168}" type="sibTrans" cxnId="{02095D72-3FB4-4B81-A2B1-09E8A36CE2C4}">
      <dgm:prSet/>
      <dgm:spPr/>
      <dgm:t>
        <a:bodyPr/>
        <a:lstStyle/>
        <a:p>
          <a:endParaRPr lang="en-US"/>
        </a:p>
      </dgm:t>
    </dgm:pt>
    <dgm:pt modelId="{E7DCB85E-E6C9-4A79-8DA1-4CD507FBECD3}">
      <dgm:prSet/>
      <dgm:spPr/>
      <dgm:t>
        <a:bodyPr/>
        <a:lstStyle/>
        <a:p>
          <a:r>
            <a:rPr lang="fi-FI">
              <a:latin typeface="Calibri"/>
              <a:ea typeface="+mn-ea"/>
              <a:cs typeface="+mn-cs"/>
            </a:rPr>
            <a:t>Eetu Haapala 044 781 3984</a:t>
          </a:r>
          <a:endParaRPr lang="en-US">
            <a:latin typeface="Calibri" panose="020F0502020204030204"/>
            <a:ea typeface="+mn-ea"/>
            <a:cs typeface="+mn-cs"/>
          </a:endParaRPr>
        </a:p>
      </dgm:t>
    </dgm:pt>
    <dgm:pt modelId="{AE6341B4-677F-4E0A-ABFF-C1CBDB16C8DF}" type="parTrans" cxnId="{D8DC8D88-C582-4C26-9F2A-5A66E4190941}">
      <dgm:prSet/>
      <dgm:spPr/>
      <dgm:t>
        <a:bodyPr/>
        <a:lstStyle/>
        <a:p>
          <a:endParaRPr lang="en-US"/>
        </a:p>
      </dgm:t>
    </dgm:pt>
    <dgm:pt modelId="{B451E1E7-A383-4E61-BC02-AA255BF60B44}" type="sibTrans" cxnId="{D8DC8D88-C582-4C26-9F2A-5A66E4190941}">
      <dgm:prSet/>
      <dgm:spPr/>
      <dgm:t>
        <a:bodyPr/>
        <a:lstStyle/>
        <a:p>
          <a:endParaRPr lang="en-US"/>
        </a:p>
      </dgm:t>
    </dgm:pt>
    <dgm:pt modelId="{13158ED8-5EA4-4903-AAC1-DA460B7AA832}">
      <dgm:prSet/>
      <dgm:spPr/>
      <dgm:t>
        <a:bodyPr/>
        <a:lstStyle/>
        <a:p>
          <a:pPr rtl="0"/>
          <a:r>
            <a:rPr lang="fi-FI">
              <a:latin typeface="Calibri" panose="020F0502020204030204"/>
              <a:ea typeface="+mn-ea"/>
              <a:cs typeface="+mn-cs"/>
            </a:rPr>
            <a:t>Toni Kalliokoski, koulunkäynninohjaaja</a:t>
          </a:r>
          <a:endParaRPr lang="en-US">
            <a:latin typeface="Calibri" panose="020F0502020204030204"/>
            <a:ea typeface="+mn-ea"/>
            <a:cs typeface="+mn-cs"/>
          </a:endParaRPr>
        </a:p>
      </dgm:t>
    </dgm:pt>
    <dgm:pt modelId="{E88DB84E-C415-4763-BA1B-EEBD184B0253}" type="parTrans" cxnId="{AEDE4041-EB62-4DF5-91DF-6415DD0BE9E0}">
      <dgm:prSet/>
      <dgm:spPr/>
      <dgm:t>
        <a:bodyPr/>
        <a:lstStyle/>
        <a:p>
          <a:endParaRPr lang="en-US"/>
        </a:p>
      </dgm:t>
    </dgm:pt>
    <dgm:pt modelId="{33A268A2-DE6C-4833-BAFB-30A883CE3D72}" type="sibTrans" cxnId="{AEDE4041-EB62-4DF5-91DF-6415DD0BE9E0}">
      <dgm:prSet/>
      <dgm:spPr/>
      <dgm:t>
        <a:bodyPr/>
        <a:lstStyle/>
        <a:p>
          <a:endParaRPr lang="en-US"/>
        </a:p>
      </dgm:t>
    </dgm:pt>
    <dgm:pt modelId="{7E2C94B3-FDC1-446F-AF57-310F38199C73}">
      <dgm:prSet/>
      <dgm:spPr/>
      <dgm:t>
        <a:bodyPr/>
        <a:lstStyle/>
        <a:p>
          <a:r>
            <a:rPr lang="fi-FI" err="1">
              <a:latin typeface="Calibri" panose="020F0502020204030204"/>
              <a:ea typeface="+mn-ea"/>
              <a:cs typeface="+mn-cs"/>
            </a:rPr>
            <a:t>Huom</a:t>
          </a:r>
          <a:r>
            <a:rPr lang="fi-FI">
              <a:latin typeface="Calibri" panose="020F0502020204030204"/>
              <a:ea typeface="+mn-ea"/>
              <a:cs typeface="+mn-cs"/>
            </a:rPr>
            <a:t>! </a:t>
          </a:r>
          <a:r>
            <a:rPr lang="fi-FI" err="1">
              <a:latin typeface="Calibri" panose="020F0502020204030204"/>
              <a:ea typeface="+mn-ea"/>
              <a:cs typeface="+mn-cs"/>
            </a:rPr>
            <a:t>Whatsapp</a:t>
          </a:r>
          <a:r>
            <a:rPr lang="fi-FI">
              <a:latin typeface="Calibri" panose="020F0502020204030204"/>
              <a:ea typeface="+mn-ea"/>
              <a:cs typeface="+mn-cs"/>
            </a:rPr>
            <a:t> huono yhteydenpitoon, koska nettiyhteys toimii vain sisätiloissa. </a:t>
          </a:r>
          <a:endParaRPr lang="en-US">
            <a:latin typeface="Calibri" panose="020F0502020204030204"/>
            <a:ea typeface="+mn-ea"/>
            <a:cs typeface="+mn-cs"/>
          </a:endParaRPr>
        </a:p>
      </dgm:t>
    </dgm:pt>
    <dgm:pt modelId="{16093338-F59D-44D7-AF48-FC9ACA594D9E}" type="parTrans" cxnId="{702E0820-C0FA-4713-A4DB-9F87F823B92E}">
      <dgm:prSet/>
      <dgm:spPr/>
      <dgm:t>
        <a:bodyPr/>
        <a:lstStyle/>
        <a:p>
          <a:endParaRPr lang="en-US"/>
        </a:p>
      </dgm:t>
    </dgm:pt>
    <dgm:pt modelId="{0676ED4A-A512-411B-8BC8-FA8BB1301CA4}" type="sibTrans" cxnId="{702E0820-C0FA-4713-A4DB-9F87F823B92E}">
      <dgm:prSet/>
      <dgm:spPr/>
      <dgm:t>
        <a:bodyPr/>
        <a:lstStyle/>
        <a:p>
          <a:endParaRPr lang="en-US"/>
        </a:p>
      </dgm:t>
    </dgm:pt>
    <dgm:pt modelId="{F17F51D4-2923-4222-9B8D-09267C52307C}" type="pres">
      <dgm:prSet presAssocID="{F6F0C1CD-3F8F-4817-BDDF-91AC73976D7F}" presName="linear" presStyleCnt="0">
        <dgm:presLayoutVars>
          <dgm:animLvl val="lvl"/>
          <dgm:resizeHandles val="exact"/>
        </dgm:presLayoutVars>
      </dgm:prSet>
      <dgm:spPr/>
    </dgm:pt>
    <dgm:pt modelId="{972DECE8-D3A0-4962-9294-8ED6F1C35FFD}" type="pres">
      <dgm:prSet presAssocID="{4FDDEBC5-86A0-4B7B-8391-2CEC79D05AA4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6078447F-53DE-4DA4-AB7E-AD0209DB5338}" type="pres">
      <dgm:prSet presAssocID="{D7927E6A-AECD-42AB-97EB-0EE9726BC168}" presName="spacer" presStyleCnt="0"/>
      <dgm:spPr/>
    </dgm:pt>
    <dgm:pt modelId="{D99B0BA9-678D-45E9-803B-FC28746E7C28}" type="pres">
      <dgm:prSet presAssocID="{E7DCB85E-E6C9-4A79-8DA1-4CD507FBECD3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97B4363F-CD94-4A60-B96E-DDFECF41AA16}" type="pres">
      <dgm:prSet presAssocID="{B451E1E7-A383-4E61-BC02-AA255BF60B44}" presName="spacer" presStyleCnt="0"/>
      <dgm:spPr/>
    </dgm:pt>
    <dgm:pt modelId="{3E94C3BE-5449-4D65-AEAF-1310055D491D}" type="pres">
      <dgm:prSet presAssocID="{13158ED8-5EA4-4903-AAC1-DA460B7AA832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D004D43C-37AD-46CF-B574-DB3EF754DDA1}" type="pres">
      <dgm:prSet presAssocID="{33A268A2-DE6C-4833-BAFB-30A883CE3D72}" presName="spacer" presStyleCnt="0"/>
      <dgm:spPr/>
    </dgm:pt>
    <dgm:pt modelId="{C8D74D21-C302-4972-A98C-29379B41E481}" type="pres">
      <dgm:prSet presAssocID="{7E2C94B3-FDC1-446F-AF57-310F38199C73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1B6DEF18-40CA-4232-BCAE-EFBA0C5862E8}" type="presOf" srcId="{7E2C94B3-FDC1-446F-AF57-310F38199C73}" destId="{C8D74D21-C302-4972-A98C-29379B41E481}" srcOrd="0" destOrd="0" presId="urn:microsoft.com/office/officeart/2005/8/layout/vList2"/>
    <dgm:cxn modelId="{702E0820-C0FA-4713-A4DB-9F87F823B92E}" srcId="{F6F0C1CD-3F8F-4817-BDDF-91AC73976D7F}" destId="{7E2C94B3-FDC1-446F-AF57-310F38199C73}" srcOrd="3" destOrd="0" parTransId="{16093338-F59D-44D7-AF48-FC9ACA594D9E}" sibTransId="{0676ED4A-A512-411B-8BC8-FA8BB1301CA4}"/>
    <dgm:cxn modelId="{244A1525-EC0B-40C8-8D71-92B4FC9837DA}" type="presOf" srcId="{13158ED8-5EA4-4903-AAC1-DA460B7AA832}" destId="{3E94C3BE-5449-4D65-AEAF-1310055D491D}" srcOrd="0" destOrd="0" presId="urn:microsoft.com/office/officeart/2005/8/layout/vList2"/>
    <dgm:cxn modelId="{38F27B5C-C5D0-4C76-83AF-D1A5233E8C72}" type="presOf" srcId="{4FDDEBC5-86A0-4B7B-8391-2CEC79D05AA4}" destId="{972DECE8-D3A0-4962-9294-8ED6F1C35FFD}" srcOrd="0" destOrd="0" presId="urn:microsoft.com/office/officeart/2005/8/layout/vList2"/>
    <dgm:cxn modelId="{AEDE4041-EB62-4DF5-91DF-6415DD0BE9E0}" srcId="{F6F0C1CD-3F8F-4817-BDDF-91AC73976D7F}" destId="{13158ED8-5EA4-4903-AAC1-DA460B7AA832}" srcOrd="2" destOrd="0" parTransId="{E88DB84E-C415-4763-BA1B-EEBD184B0253}" sibTransId="{33A268A2-DE6C-4833-BAFB-30A883CE3D72}"/>
    <dgm:cxn modelId="{02095D72-3FB4-4B81-A2B1-09E8A36CE2C4}" srcId="{F6F0C1CD-3F8F-4817-BDDF-91AC73976D7F}" destId="{4FDDEBC5-86A0-4B7B-8391-2CEC79D05AA4}" srcOrd="0" destOrd="0" parTransId="{BC20AF68-F155-49BD-9390-03961C35F371}" sibTransId="{D7927E6A-AECD-42AB-97EB-0EE9726BC168}"/>
    <dgm:cxn modelId="{23916659-8AD5-4930-917F-82B2C73BAB1C}" type="presOf" srcId="{F6F0C1CD-3F8F-4817-BDDF-91AC73976D7F}" destId="{F17F51D4-2923-4222-9B8D-09267C52307C}" srcOrd="0" destOrd="0" presId="urn:microsoft.com/office/officeart/2005/8/layout/vList2"/>
    <dgm:cxn modelId="{D8DC8D88-C582-4C26-9F2A-5A66E4190941}" srcId="{F6F0C1CD-3F8F-4817-BDDF-91AC73976D7F}" destId="{E7DCB85E-E6C9-4A79-8DA1-4CD507FBECD3}" srcOrd="1" destOrd="0" parTransId="{AE6341B4-677F-4E0A-ABFF-C1CBDB16C8DF}" sibTransId="{B451E1E7-A383-4E61-BC02-AA255BF60B44}"/>
    <dgm:cxn modelId="{84D8388B-2D98-47BD-89B4-525BD575D6A5}" type="presOf" srcId="{E7DCB85E-E6C9-4A79-8DA1-4CD507FBECD3}" destId="{D99B0BA9-678D-45E9-803B-FC28746E7C28}" srcOrd="0" destOrd="0" presId="urn:microsoft.com/office/officeart/2005/8/layout/vList2"/>
    <dgm:cxn modelId="{48C4126A-4C87-4033-ADE2-74DCB7450ADE}" type="presParOf" srcId="{F17F51D4-2923-4222-9B8D-09267C52307C}" destId="{972DECE8-D3A0-4962-9294-8ED6F1C35FFD}" srcOrd="0" destOrd="0" presId="urn:microsoft.com/office/officeart/2005/8/layout/vList2"/>
    <dgm:cxn modelId="{1FF50289-D784-42E2-9A3A-9DD2D8AC27DB}" type="presParOf" srcId="{F17F51D4-2923-4222-9B8D-09267C52307C}" destId="{6078447F-53DE-4DA4-AB7E-AD0209DB5338}" srcOrd="1" destOrd="0" presId="urn:microsoft.com/office/officeart/2005/8/layout/vList2"/>
    <dgm:cxn modelId="{F67C1731-4564-43EA-B70E-E0B141B4FD8E}" type="presParOf" srcId="{F17F51D4-2923-4222-9B8D-09267C52307C}" destId="{D99B0BA9-678D-45E9-803B-FC28746E7C28}" srcOrd="2" destOrd="0" presId="urn:microsoft.com/office/officeart/2005/8/layout/vList2"/>
    <dgm:cxn modelId="{8FA0DC33-55DC-48FD-ADD8-14CC2DD88384}" type="presParOf" srcId="{F17F51D4-2923-4222-9B8D-09267C52307C}" destId="{97B4363F-CD94-4A60-B96E-DDFECF41AA16}" srcOrd="3" destOrd="0" presId="urn:microsoft.com/office/officeart/2005/8/layout/vList2"/>
    <dgm:cxn modelId="{B33D85E6-5E04-4E3E-B498-EA50FBD26DA3}" type="presParOf" srcId="{F17F51D4-2923-4222-9B8D-09267C52307C}" destId="{3E94C3BE-5449-4D65-AEAF-1310055D491D}" srcOrd="4" destOrd="0" presId="urn:microsoft.com/office/officeart/2005/8/layout/vList2"/>
    <dgm:cxn modelId="{F4FFBE59-FCD6-46AA-9792-F26B11CC9C26}" type="presParOf" srcId="{F17F51D4-2923-4222-9B8D-09267C52307C}" destId="{D004D43C-37AD-46CF-B574-DB3EF754DDA1}" srcOrd="5" destOrd="0" presId="urn:microsoft.com/office/officeart/2005/8/layout/vList2"/>
    <dgm:cxn modelId="{8250E74C-B76A-41E5-881D-F8B0112975A6}" type="presParOf" srcId="{F17F51D4-2923-4222-9B8D-09267C52307C}" destId="{C8D74D21-C302-4972-A98C-29379B41E481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A8153EA-084B-4039-9CFF-E509FBC96073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B39E060D-BD02-4F1E-BC06-B9D9FE240D76}">
      <dgm:prSet/>
      <dgm:spPr/>
      <dgm:t>
        <a:bodyPr/>
        <a:lstStyle/>
        <a:p>
          <a:r>
            <a:rPr lang="fi-FI">
              <a:latin typeface="Calibri"/>
              <a:ea typeface="+mn-ea"/>
              <a:cs typeface="+mn-cs"/>
            </a:rPr>
            <a:t>terveydenhoitaja Susa Nikula, 044 729 7601 ma, ke, to ja pe</a:t>
          </a:r>
          <a:endParaRPr lang="en-US">
            <a:latin typeface="Calibri" panose="020F0502020204030204"/>
            <a:ea typeface="+mn-ea"/>
            <a:cs typeface="+mn-cs"/>
          </a:endParaRPr>
        </a:p>
      </dgm:t>
    </dgm:pt>
    <dgm:pt modelId="{A7B7134F-9901-4EA1-9A01-83FF50EF1B14}" type="parTrans" cxnId="{31D7C17A-68C4-4448-A09C-70636D2D23BF}">
      <dgm:prSet/>
      <dgm:spPr/>
      <dgm:t>
        <a:bodyPr/>
        <a:lstStyle/>
        <a:p>
          <a:endParaRPr lang="en-US"/>
        </a:p>
      </dgm:t>
    </dgm:pt>
    <dgm:pt modelId="{7963B719-3157-4E93-A2FC-6F8956E1EB21}" type="sibTrans" cxnId="{31D7C17A-68C4-4448-A09C-70636D2D23BF}">
      <dgm:prSet/>
      <dgm:spPr/>
      <dgm:t>
        <a:bodyPr/>
        <a:lstStyle/>
        <a:p>
          <a:endParaRPr lang="en-US"/>
        </a:p>
      </dgm:t>
    </dgm:pt>
    <dgm:pt modelId="{F9531E69-372E-4FE8-9FDB-4C2F3F96C3CF}">
      <dgm:prSet/>
      <dgm:spPr/>
      <dgm:t>
        <a:bodyPr/>
        <a:lstStyle/>
        <a:p>
          <a:r>
            <a:rPr lang="fi-FI">
              <a:latin typeface="Calibri" panose="020F0502020204030204"/>
              <a:ea typeface="+mn-ea"/>
              <a:cs typeface="+mn-cs"/>
            </a:rPr>
            <a:t>kuraattori Katja Tähkänen, 044 781 3738  ma, ti ja ke</a:t>
          </a:r>
          <a:endParaRPr lang="en-US">
            <a:latin typeface="Calibri" panose="020F0502020204030204"/>
            <a:ea typeface="+mn-ea"/>
            <a:cs typeface="+mn-cs"/>
          </a:endParaRPr>
        </a:p>
      </dgm:t>
    </dgm:pt>
    <dgm:pt modelId="{805E0995-09FA-4AE2-AF7A-814C1E8BFD7F}" type="parTrans" cxnId="{065E0772-9937-4992-8EBA-D22D66A60D07}">
      <dgm:prSet/>
      <dgm:spPr/>
      <dgm:t>
        <a:bodyPr/>
        <a:lstStyle/>
        <a:p>
          <a:endParaRPr lang="en-US"/>
        </a:p>
      </dgm:t>
    </dgm:pt>
    <dgm:pt modelId="{CB9F3A66-1977-4CA9-B1C9-11EAD1DE2983}" type="sibTrans" cxnId="{065E0772-9937-4992-8EBA-D22D66A60D07}">
      <dgm:prSet/>
      <dgm:spPr/>
      <dgm:t>
        <a:bodyPr/>
        <a:lstStyle/>
        <a:p>
          <a:endParaRPr lang="en-US"/>
        </a:p>
      </dgm:t>
    </dgm:pt>
    <dgm:pt modelId="{D4760ABB-9933-4797-BE4F-0F4226FE4930}">
      <dgm:prSet/>
      <dgm:spPr/>
      <dgm:t>
        <a:bodyPr/>
        <a:lstStyle/>
        <a:p>
          <a:r>
            <a:rPr lang="fi-FI">
              <a:latin typeface="Calibri" panose="020F0502020204030204"/>
              <a:ea typeface="+mn-ea"/>
              <a:cs typeface="+mn-cs"/>
            </a:rPr>
            <a:t>koulupsykologi Sinikka Ekonen, 040 522 7538 erikseen sovittaessa</a:t>
          </a:r>
          <a:endParaRPr lang="en-US">
            <a:latin typeface="Calibri" panose="020F0502020204030204"/>
            <a:ea typeface="+mn-ea"/>
            <a:cs typeface="+mn-cs"/>
          </a:endParaRPr>
        </a:p>
      </dgm:t>
    </dgm:pt>
    <dgm:pt modelId="{99DD5780-0D4F-4814-82A2-1331FF56CDAD}" type="parTrans" cxnId="{B517E467-66E1-4BD2-8E5C-0D3CB077D705}">
      <dgm:prSet/>
      <dgm:spPr/>
      <dgm:t>
        <a:bodyPr/>
        <a:lstStyle/>
        <a:p>
          <a:endParaRPr lang="en-US"/>
        </a:p>
      </dgm:t>
    </dgm:pt>
    <dgm:pt modelId="{07DB4DDA-1804-4546-B193-A9584473F317}" type="sibTrans" cxnId="{B517E467-66E1-4BD2-8E5C-0D3CB077D705}">
      <dgm:prSet/>
      <dgm:spPr/>
      <dgm:t>
        <a:bodyPr/>
        <a:lstStyle/>
        <a:p>
          <a:endParaRPr lang="en-US"/>
        </a:p>
      </dgm:t>
    </dgm:pt>
    <dgm:pt modelId="{00DAF1C0-A726-4851-9472-766C7992DDF5}" type="pres">
      <dgm:prSet presAssocID="{AA8153EA-084B-4039-9CFF-E509FBC96073}" presName="root" presStyleCnt="0">
        <dgm:presLayoutVars>
          <dgm:dir/>
          <dgm:resizeHandles val="exact"/>
        </dgm:presLayoutVars>
      </dgm:prSet>
      <dgm:spPr/>
    </dgm:pt>
    <dgm:pt modelId="{E2469C62-4B8E-4829-8D88-7E469C0103AD}" type="pres">
      <dgm:prSet presAssocID="{B39E060D-BD02-4F1E-BC06-B9D9FE240D76}" presName="compNode" presStyleCnt="0"/>
      <dgm:spPr/>
    </dgm:pt>
    <dgm:pt modelId="{369501D3-E216-4F9F-8901-5B8E2A901EA2}" type="pres">
      <dgm:prSet presAssocID="{B39E060D-BD02-4F1E-BC06-B9D9FE240D76}" presName="bgRect" presStyleLbl="bgShp" presStyleIdx="0" presStyleCnt="3"/>
      <dgm:spPr/>
    </dgm:pt>
    <dgm:pt modelId="{2E9AC0E7-A12B-48F1-8915-42A312516BD7}" type="pres">
      <dgm:prSet presAssocID="{B39E060D-BD02-4F1E-BC06-B9D9FE240D76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ieli"/>
        </a:ext>
      </dgm:extLst>
    </dgm:pt>
    <dgm:pt modelId="{0B01C0F5-0E35-450C-82DF-C503E307CB6E}" type="pres">
      <dgm:prSet presAssocID="{B39E060D-BD02-4F1E-BC06-B9D9FE240D76}" presName="spaceRect" presStyleCnt="0"/>
      <dgm:spPr/>
    </dgm:pt>
    <dgm:pt modelId="{D2679751-2EBB-4DE3-81F1-935F93CAE84B}" type="pres">
      <dgm:prSet presAssocID="{B39E060D-BD02-4F1E-BC06-B9D9FE240D76}" presName="parTx" presStyleLbl="revTx" presStyleIdx="0" presStyleCnt="3">
        <dgm:presLayoutVars>
          <dgm:chMax val="0"/>
          <dgm:chPref val="0"/>
        </dgm:presLayoutVars>
      </dgm:prSet>
      <dgm:spPr/>
    </dgm:pt>
    <dgm:pt modelId="{7A06E8ED-1438-4219-87E7-3D3E8DC0381D}" type="pres">
      <dgm:prSet presAssocID="{7963B719-3157-4E93-A2FC-6F8956E1EB21}" presName="sibTrans" presStyleCnt="0"/>
      <dgm:spPr/>
    </dgm:pt>
    <dgm:pt modelId="{43F25990-8D8D-4866-804B-8EB4DFCBA311}" type="pres">
      <dgm:prSet presAssocID="{F9531E69-372E-4FE8-9FDB-4C2F3F96C3CF}" presName="compNode" presStyleCnt="0"/>
      <dgm:spPr/>
    </dgm:pt>
    <dgm:pt modelId="{586AE019-AA83-4746-92A5-C485F6765727}" type="pres">
      <dgm:prSet presAssocID="{F9531E69-372E-4FE8-9FDB-4C2F3F96C3CF}" presName="bgRect" presStyleLbl="bgShp" presStyleIdx="1" presStyleCnt="3"/>
      <dgm:spPr/>
    </dgm:pt>
    <dgm:pt modelId="{0C46FCE2-EFCD-434E-9DD4-0DB0DDEB8400}" type="pres">
      <dgm:prSet presAssocID="{F9531E69-372E-4FE8-9FDB-4C2F3F96C3CF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ääkäri"/>
        </a:ext>
      </dgm:extLst>
    </dgm:pt>
    <dgm:pt modelId="{37E3F5D5-CDCF-4437-8EDB-DFAE9212EEA0}" type="pres">
      <dgm:prSet presAssocID="{F9531E69-372E-4FE8-9FDB-4C2F3F96C3CF}" presName="spaceRect" presStyleCnt="0"/>
      <dgm:spPr/>
    </dgm:pt>
    <dgm:pt modelId="{FE10B54E-F6A7-4DD9-9E2B-2578E2B7B556}" type="pres">
      <dgm:prSet presAssocID="{F9531E69-372E-4FE8-9FDB-4C2F3F96C3CF}" presName="parTx" presStyleLbl="revTx" presStyleIdx="1" presStyleCnt="3">
        <dgm:presLayoutVars>
          <dgm:chMax val="0"/>
          <dgm:chPref val="0"/>
        </dgm:presLayoutVars>
      </dgm:prSet>
      <dgm:spPr/>
    </dgm:pt>
    <dgm:pt modelId="{7646EB15-B0FB-4E05-822E-02984E242C31}" type="pres">
      <dgm:prSet presAssocID="{CB9F3A66-1977-4CA9-B1C9-11EAD1DE2983}" presName="sibTrans" presStyleCnt="0"/>
      <dgm:spPr/>
    </dgm:pt>
    <dgm:pt modelId="{A5F8CF9E-3CD7-4256-A7D6-B8EFC486E45B}" type="pres">
      <dgm:prSet presAssocID="{D4760ABB-9933-4797-BE4F-0F4226FE4930}" presName="compNode" presStyleCnt="0"/>
      <dgm:spPr/>
    </dgm:pt>
    <dgm:pt modelId="{A32B280B-5A2D-4B0A-8995-9F25A3AB56E9}" type="pres">
      <dgm:prSet presAssocID="{D4760ABB-9933-4797-BE4F-0F4226FE4930}" presName="bgRect" presStyleLbl="bgShp" presStyleIdx="2" presStyleCnt="3"/>
      <dgm:spPr/>
    </dgm:pt>
    <dgm:pt modelId="{ED661BC2-53C3-435A-9F43-97318EAF761A}" type="pres">
      <dgm:prSet presAssocID="{D4760ABB-9933-4797-BE4F-0F4226FE4930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olibri"/>
        </a:ext>
      </dgm:extLst>
    </dgm:pt>
    <dgm:pt modelId="{1B793474-DF5A-46DF-8CFD-E5C48D1BE421}" type="pres">
      <dgm:prSet presAssocID="{D4760ABB-9933-4797-BE4F-0F4226FE4930}" presName="spaceRect" presStyleCnt="0"/>
      <dgm:spPr/>
    </dgm:pt>
    <dgm:pt modelId="{C3A682AD-BB46-481C-9245-EDE7E48A578C}" type="pres">
      <dgm:prSet presAssocID="{D4760ABB-9933-4797-BE4F-0F4226FE4930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A2F8B317-E888-4150-A2A4-53715F9BEB04}" type="presOf" srcId="{D4760ABB-9933-4797-BE4F-0F4226FE4930}" destId="{C3A682AD-BB46-481C-9245-EDE7E48A578C}" srcOrd="0" destOrd="0" presId="urn:microsoft.com/office/officeart/2018/2/layout/IconVerticalSolidList"/>
    <dgm:cxn modelId="{FB151B38-7993-4490-B149-96EE00856035}" type="presOf" srcId="{B39E060D-BD02-4F1E-BC06-B9D9FE240D76}" destId="{D2679751-2EBB-4DE3-81F1-935F93CAE84B}" srcOrd="0" destOrd="0" presId="urn:microsoft.com/office/officeart/2018/2/layout/IconVerticalSolidList"/>
    <dgm:cxn modelId="{B517E467-66E1-4BD2-8E5C-0D3CB077D705}" srcId="{AA8153EA-084B-4039-9CFF-E509FBC96073}" destId="{D4760ABB-9933-4797-BE4F-0F4226FE4930}" srcOrd="2" destOrd="0" parTransId="{99DD5780-0D4F-4814-82A2-1331FF56CDAD}" sibTransId="{07DB4DDA-1804-4546-B193-A9584473F317}"/>
    <dgm:cxn modelId="{065E0772-9937-4992-8EBA-D22D66A60D07}" srcId="{AA8153EA-084B-4039-9CFF-E509FBC96073}" destId="{F9531E69-372E-4FE8-9FDB-4C2F3F96C3CF}" srcOrd="1" destOrd="0" parTransId="{805E0995-09FA-4AE2-AF7A-814C1E8BFD7F}" sibTransId="{CB9F3A66-1977-4CA9-B1C9-11EAD1DE2983}"/>
    <dgm:cxn modelId="{31D7C17A-68C4-4448-A09C-70636D2D23BF}" srcId="{AA8153EA-084B-4039-9CFF-E509FBC96073}" destId="{B39E060D-BD02-4F1E-BC06-B9D9FE240D76}" srcOrd="0" destOrd="0" parTransId="{A7B7134F-9901-4EA1-9A01-83FF50EF1B14}" sibTransId="{7963B719-3157-4E93-A2FC-6F8956E1EB21}"/>
    <dgm:cxn modelId="{C58A307D-773A-4A62-8D39-33C81CB07798}" type="presOf" srcId="{AA8153EA-084B-4039-9CFF-E509FBC96073}" destId="{00DAF1C0-A726-4851-9472-766C7992DDF5}" srcOrd="0" destOrd="0" presId="urn:microsoft.com/office/officeart/2018/2/layout/IconVerticalSolidList"/>
    <dgm:cxn modelId="{BCB6A7AC-8642-4912-8C6C-1680AB3311F0}" type="presOf" srcId="{F9531E69-372E-4FE8-9FDB-4C2F3F96C3CF}" destId="{FE10B54E-F6A7-4DD9-9E2B-2578E2B7B556}" srcOrd="0" destOrd="0" presId="urn:microsoft.com/office/officeart/2018/2/layout/IconVerticalSolidList"/>
    <dgm:cxn modelId="{0D0F214E-8301-4E13-8683-3A51393CBE4A}" type="presParOf" srcId="{00DAF1C0-A726-4851-9472-766C7992DDF5}" destId="{E2469C62-4B8E-4829-8D88-7E469C0103AD}" srcOrd="0" destOrd="0" presId="urn:microsoft.com/office/officeart/2018/2/layout/IconVerticalSolidList"/>
    <dgm:cxn modelId="{9DB30549-58E9-40FF-A998-9C7E2F5E013B}" type="presParOf" srcId="{E2469C62-4B8E-4829-8D88-7E469C0103AD}" destId="{369501D3-E216-4F9F-8901-5B8E2A901EA2}" srcOrd="0" destOrd="0" presId="urn:microsoft.com/office/officeart/2018/2/layout/IconVerticalSolidList"/>
    <dgm:cxn modelId="{0347AA28-390F-4AAF-B5F5-D0FB4AFEAD14}" type="presParOf" srcId="{E2469C62-4B8E-4829-8D88-7E469C0103AD}" destId="{2E9AC0E7-A12B-48F1-8915-42A312516BD7}" srcOrd="1" destOrd="0" presId="urn:microsoft.com/office/officeart/2018/2/layout/IconVerticalSolidList"/>
    <dgm:cxn modelId="{2F4283F4-E265-4D43-9F33-0A02DB4A2EA1}" type="presParOf" srcId="{E2469C62-4B8E-4829-8D88-7E469C0103AD}" destId="{0B01C0F5-0E35-450C-82DF-C503E307CB6E}" srcOrd="2" destOrd="0" presId="urn:microsoft.com/office/officeart/2018/2/layout/IconVerticalSolidList"/>
    <dgm:cxn modelId="{6F403071-1E11-42F1-99C3-CE4ACFF23E3B}" type="presParOf" srcId="{E2469C62-4B8E-4829-8D88-7E469C0103AD}" destId="{D2679751-2EBB-4DE3-81F1-935F93CAE84B}" srcOrd="3" destOrd="0" presId="urn:microsoft.com/office/officeart/2018/2/layout/IconVerticalSolidList"/>
    <dgm:cxn modelId="{9E308953-4C94-410D-A584-067C3EEDF4EC}" type="presParOf" srcId="{00DAF1C0-A726-4851-9472-766C7992DDF5}" destId="{7A06E8ED-1438-4219-87E7-3D3E8DC0381D}" srcOrd="1" destOrd="0" presId="urn:microsoft.com/office/officeart/2018/2/layout/IconVerticalSolidList"/>
    <dgm:cxn modelId="{76BB93EC-6F68-4846-88BC-E0A6522B3553}" type="presParOf" srcId="{00DAF1C0-A726-4851-9472-766C7992DDF5}" destId="{43F25990-8D8D-4866-804B-8EB4DFCBA311}" srcOrd="2" destOrd="0" presId="urn:microsoft.com/office/officeart/2018/2/layout/IconVerticalSolidList"/>
    <dgm:cxn modelId="{4D32186C-E760-4914-ACE0-97196096E8F8}" type="presParOf" srcId="{43F25990-8D8D-4866-804B-8EB4DFCBA311}" destId="{586AE019-AA83-4746-92A5-C485F6765727}" srcOrd="0" destOrd="0" presId="urn:microsoft.com/office/officeart/2018/2/layout/IconVerticalSolidList"/>
    <dgm:cxn modelId="{DC99F165-3B35-4059-8B62-E18A518583CF}" type="presParOf" srcId="{43F25990-8D8D-4866-804B-8EB4DFCBA311}" destId="{0C46FCE2-EFCD-434E-9DD4-0DB0DDEB8400}" srcOrd="1" destOrd="0" presId="urn:microsoft.com/office/officeart/2018/2/layout/IconVerticalSolidList"/>
    <dgm:cxn modelId="{77109D7F-5711-47DE-BC9F-1FD23779D706}" type="presParOf" srcId="{43F25990-8D8D-4866-804B-8EB4DFCBA311}" destId="{37E3F5D5-CDCF-4437-8EDB-DFAE9212EEA0}" srcOrd="2" destOrd="0" presId="urn:microsoft.com/office/officeart/2018/2/layout/IconVerticalSolidList"/>
    <dgm:cxn modelId="{9ADC6073-A79A-4843-87A2-9DD8A903F6F4}" type="presParOf" srcId="{43F25990-8D8D-4866-804B-8EB4DFCBA311}" destId="{FE10B54E-F6A7-4DD9-9E2B-2578E2B7B556}" srcOrd="3" destOrd="0" presId="urn:microsoft.com/office/officeart/2018/2/layout/IconVerticalSolidList"/>
    <dgm:cxn modelId="{002019A2-376F-4D26-A2C9-6ECCC6E173D8}" type="presParOf" srcId="{00DAF1C0-A726-4851-9472-766C7992DDF5}" destId="{7646EB15-B0FB-4E05-822E-02984E242C31}" srcOrd="3" destOrd="0" presId="urn:microsoft.com/office/officeart/2018/2/layout/IconVerticalSolidList"/>
    <dgm:cxn modelId="{71EBFEA5-FBDA-454F-A9A5-2B5E4E8E8555}" type="presParOf" srcId="{00DAF1C0-A726-4851-9472-766C7992DDF5}" destId="{A5F8CF9E-3CD7-4256-A7D6-B8EFC486E45B}" srcOrd="4" destOrd="0" presId="urn:microsoft.com/office/officeart/2018/2/layout/IconVerticalSolidList"/>
    <dgm:cxn modelId="{DAB999F4-80D8-42CC-87FB-22552619DB6A}" type="presParOf" srcId="{A5F8CF9E-3CD7-4256-A7D6-B8EFC486E45B}" destId="{A32B280B-5A2D-4B0A-8995-9F25A3AB56E9}" srcOrd="0" destOrd="0" presId="urn:microsoft.com/office/officeart/2018/2/layout/IconVerticalSolidList"/>
    <dgm:cxn modelId="{21285AA4-22C6-4501-87E7-921BE846D0B6}" type="presParOf" srcId="{A5F8CF9E-3CD7-4256-A7D6-B8EFC486E45B}" destId="{ED661BC2-53C3-435A-9F43-97318EAF761A}" srcOrd="1" destOrd="0" presId="urn:microsoft.com/office/officeart/2018/2/layout/IconVerticalSolidList"/>
    <dgm:cxn modelId="{3D9FECFE-F09B-4335-98CA-6B6890F0A3F5}" type="presParOf" srcId="{A5F8CF9E-3CD7-4256-A7D6-B8EFC486E45B}" destId="{1B793474-DF5A-46DF-8CFD-E5C48D1BE421}" srcOrd="2" destOrd="0" presId="urn:microsoft.com/office/officeart/2018/2/layout/IconVerticalSolidList"/>
    <dgm:cxn modelId="{A76F5B5D-B20E-4355-85B2-5D0F5817F5B6}" type="presParOf" srcId="{A5F8CF9E-3CD7-4256-A7D6-B8EFC486E45B}" destId="{C3A682AD-BB46-481C-9245-EDE7E48A578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85A3EFD-F9E8-4CA9-97D6-DDA340A08BB7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C19B27E-3C21-4505-BE67-8DA8BC58FCEB}">
      <dgm:prSet/>
      <dgm:spPr/>
      <dgm:t>
        <a:bodyPr/>
        <a:lstStyle/>
        <a:p>
          <a:pPr algn="l">
            <a:lnSpc>
              <a:spcPct val="90000"/>
            </a:lnSpc>
          </a:pPr>
          <a:r>
            <a:rPr lang="fi-FI" sz="2600" dirty="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Yhteisopettajuus, tiimityöskentely</a:t>
          </a:r>
          <a:endParaRPr lang="en-US" sz="2600" dirty="0">
            <a:solidFill>
              <a:srgbClr val="FFFFFF"/>
            </a:solidFill>
            <a:latin typeface="Calibri" panose="020F0502020204030204"/>
            <a:ea typeface="+mn-ea"/>
            <a:cs typeface="+mn-cs"/>
          </a:endParaRPr>
        </a:p>
      </dgm:t>
    </dgm:pt>
    <dgm:pt modelId="{981F856F-92D7-4E23-98F7-D19ABF3C0BCD}" type="parTrans" cxnId="{4E563647-037A-4F80-B065-275BE05F7A3E}">
      <dgm:prSet/>
      <dgm:spPr/>
      <dgm:t>
        <a:bodyPr/>
        <a:lstStyle/>
        <a:p>
          <a:endParaRPr lang="en-US"/>
        </a:p>
      </dgm:t>
    </dgm:pt>
    <dgm:pt modelId="{83E7E051-0930-4214-BA05-B07F48D16158}" type="sibTrans" cxnId="{4E563647-037A-4F80-B065-275BE05F7A3E}">
      <dgm:prSet/>
      <dgm:spPr/>
      <dgm:t>
        <a:bodyPr/>
        <a:lstStyle/>
        <a:p>
          <a:endParaRPr lang="en-US"/>
        </a:p>
      </dgm:t>
    </dgm:pt>
    <dgm:pt modelId="{4BA412AE-F50B-485F-AE08-0B2A0009BC32}">
      <dgm:prSet/>
      <dgm:spPr/>
      <dgm:t>
        <a:bodyPr/>
        <a:lstStyle/>
        <a:p>
          <a:pPr algn="l">
            <a:lnSpc>
              <a:spcPct val="90000"/>
            </a:lnSpc>
          </a:pPr>
          <a:r>
            <a:rPr lang="fi-FI" sz="2600" dirty="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Oppilaiden välinen yhteistyö</a:t>
          </a:r>
          <a:endParaRPr lang="en-US" sz="2600" dirty="0">
            <a:solidFill>
              <a:srgbClr val="FFFFFF"/>
            </a:solidFill>
            <a:latin typeface="Calibri" panose="020F0502020204030204"/>
            <a:ea typeface="+mn-ea"/>
            <a:cs typeface="+mn-cs"/>
          </a:endParaRPr>
        </a:p>
      </dgm:t>
    </dgm:pt>
    <dgm:pt modelId="{2120F54D-1829-44F1-8B28-F91D98CB71E7}" type="parTrans" cxnId="{6724C5B9-91EB-4133-B57B-0CC90D256CAC}">
      <dgm:prSet/>
      <dgm:spPr/>
      <dgm:t>
        <a:bodyPr/>
        <a:lstStyle/>
        <a:p>
          <a:endParaRPr lang="en-US"/>
        </a:p>
      </dgm:t>
    </dgm:pt>
    <dgm:pt modelId="{438E3F8F-66E4-4F2A-B441-3C30AD896821}" type="sibTrans" cxnId="{6724C5B9-91EB-4133-B57B-0CC90D256CAC}">
      <dgm:prSet/>
      <dgm:spPr/>
      <dgm:t>
        <a:bodyPr/>
        <a:lstStyle/>
        <a:p>
          <a:endParaRPr lang="en-US"/>
        </a:p>
      </dgm:t>
    </dgm:pt>
    <dgm:pt modelId="{F203C5A6-C78F-4890-AB4E-C135DC0A4630}">
      <dgm:prSet/>
      <dgm:spPr/>
      <dgm:t>
        <a:bodyPr/>
        <a:lstStyle/>
        <a:p>
          <a:pPr algn="l" rtl="0">
            <a:lnSpc>
              <a:spcPct val="90000"/>
            </a:lnSpc>
          </a:pPr>
          <a:r>
            <a:rPr lang="fi-FI" sz="2600" dirty="0">
              <a:solidFill>
                <a:srgbClr val="FFFFFF"/>
              </a:solidFill>
              <a:latin typeface="Calibri"/>
              <a:ea typeface="+mn-ea"/>
              <a:cs typeface="+mn-cs"/>
            </a:rPr>
            <a:t>Lukemisen tärkeys - </a:t>
          </a:r>
          <a:r>
            <a:rPr lang="fi-FI" sz="2600" dirty="0" err="1">
              <a:solidFill>
                <a:srgbClr val="FFFFFF"/>
              </a:solidFill>
              <a:latin typeface="Calibri"/>
              <a:ea typeface="+mn-ea"/>
              <a:cs typeface="+mn-cs"/>
            </a:rPr>
            <a:t>ylli</a:t>
          </a:r>
          <a:r>
            <a:rPr lang="fi-FI" sz="2600" dirty="0">
              <a:solidFill>
                <a:srgbClr val="FFFFFF"/>
              </a:solidFill>
              <a:latin typeface="Calibri"/>
              <a:ea typeface="+mn-ea"/>
              <a:cs typeface="+mn-cs"/>
            </a:rPr>
            <a:t>, uskonto, </a:t>
          </a:r>
          <a:r>
            <a:rPr lang="fi-FI" sz="2600" dirty="0" err="1">
              <a:solidFill>
                <a:srgbClr val="FFFFFF"/>
              </a:solidFill>
              <a:latin typeface="Calibri"/>
              <a:ea typeface="+mn-ea"/>
              <a:cs typeface="+mn-cs"/>
            </a:rPr>
            <a:t>enkku</a:t>
          </a:r>
          <a:r>
            <a:rPr lang="fi-FI" sz="2600" dirty="0">
              <a:solidFill>
                <a:srgbClr val="FFFFFF"/>
              </a:solidFill>
              <a:latin typeface="Calibri"/>
              <a:ea typeface="+mn-ea"/>
              <a:cs typeface="+mn-cs"/>
            </a:rPr>
            <a:t>, Lukutaito</a:t>
          </a:r>
          <a:endParaRPr lang="en-US" sz="2600" dirty="0">
            <a:solidFill>
              <a:srgbClr val="FFFFFF"/>
            </a:solidFill>
            <a:latin typeface="Calibri"/>
            <a:ea typeface="+mn-ea"/>
            <a:cs typeface="+mn-cs"/>
          </a:endParaRPr>
        </a:p>
      </dgm:t>
    </dgm:pt>
    <dgm:pt modelId="{25E8F1A6-357A-4732-9D00-637A13E7C6F5}" type="parTrans" cxnId="{16AA715D-CD47-4E6C-B1A4-18B44FB505DB}">
      <dgm:prSet/>
      <dgm:spPr/>
      <dgm:t>
        <a:bodyPr/>
        <a:lstStyle/>
        <a:p>
          <a:endParaRPr lang="en-US"/>
        </a:p>
      </dgm:t>
    </dgm:pt>
    <dgm:pt modelId="{51DD67AE-9DE6-4D9B-8912-16CBF18B8AD0}" type="sibTrans" cxnId="{16AA715D-CD47-4E6C-B1A4-18B44FB505DB}">
      <dgm:prSet/>
      <dgm:spPr/>
      <dgm:t>
        <a:bodyPr/>
        <a:lstStyle/>
        <a:p>
          <a:endParaRPr lang="en-US"/>
        </a:p>
      </dgm:t>
    </dgm:pt>
    <dgm:pt modelId="{50891A11-A49F-4BCA-95C8-E7CC13887D3E}">
      <dgm:prSet/>
      <dgm:spPr/>
      <dgm:t>
        <a:bodyPr/>
        <a:lstStyle/>
        <a:p>
          <a:pPr algn="l">
            <a:lnSpc>
              <a:spcPct val="90000"/>
            </a:lnSpc>
          </a:pPr>
          <a:r>
            <a:rPr lang="fi-FI" sz="2600" dirty="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”Ovet auki”</a:t>
          </a:r>
          <a:endParaRPr lang="en-US" sz="2600" dirty="0">
            <a:solidFill>
              <a:srgbClr val="FFFFFF"/>
            </a:solidFill>
            <a:latin typeface="Calibri" panose="020F0502020204030204"/>
            <a:ea typeface="+mn-ea"/>
            <a:cs typeface="+mn-cs"/>
          </a:endParaRPr>
        </a:p>
      </dgm:t>
    </dgm:pt>
    <dgm:pt modelId="{41CD2667-C666-46DE-BEC0-2D7A4E805E7E}" type="parTrans" cxnId="{0A9F37B8-EE12-441A-974E-D9988C5BD2C7}">
      <dgm:prSet/>
      <dgm:spPr/>
      <dgm:t>
        <a:bodyPr/>
        <a:lstStyle/>
        <a:p>
          <a:endParaRPr lang="en-US"/>
        </a:p>
      </dgm:t>
    </dgm:pt>
    <dgm:pt modelId="{93EB24A2-A6CB-4B11-87E0-CD081BDF2B28}" type="sibTrans" cxnId="{0A9F37B8-EE12-441A-974E-D9988C5BD2C7}">
      <dgm:prSet/>
      <dgm:spPr/>
      <dgm:t>
        <a:bodyPr/>
        <a:lstStyle/>
        <a:p>
          <a:endParaRPr lang="en-US"/>
        </a:p>
      </dgm:t>
    </dgm:pt>
    <dgm:pt modelId="{8A84FCA4-FF2C-4118-A325-E84B4D35495D}">
      <dgm:prSet/>
      <dgm:spPr/>
      <dgm:t>
        <a:bodyPr/>
        <a:lstStyle/>
        <a:p>
          <a:endParaRPr lang="en-US"/>
        </a:p>
      </dgm:t>
    </dgm:pt>
    <dgm:pt modelId="{BAB00624-4BB2-414E-AA14-FD4F4850B725}" type="parTrans" cxnId="{75DAA4BB-58FC-46D7-8053-2D734293E114}">
      <dgm:prSet/>
      <dgm:spPr/>
      <dgm:t>
        <a:bodyPr/>
        <a:lstStyle/>
        <a:p>
          <a:endParaRPr lang="en-US"/>
        </a:p>
      </dgm:t>
    </dgm:pt>
    <dgm:pt modelId="{9B9F20E0-BB00-4BBB-98E0-79D756D48DDD}" type="sibTrans" cxnId="{75DAA4BB-58FC-46D7-8053-2D734293E114}">
      <dgm:prSet/>
      <dgm:spPr/>
      <dgm:t>
        <a:bodyPr/>
        <a:lstStyle/>
        <a:p>
          <a:endParaRPr lang="en-US"/>
        </a:p>
      </dgm:t>
    </dgm:pt>
    <dgm:pt modelId="{6D383E00-C2B9-4D94-A4B0-97124E7CFF87}">
      <dgm:prSet phldr="0"/>
      <dgm:spPr/>
      <dgm:t>
        <a:bodyPr/>
        <a:lstStyle/>
        <a:p>
          <a:pPr algn="l">
            <a:lnSpc>
              <a:spcPct val="90000"/>
            </a:lnSpc>
          </a:pPr>
          <a:r>
            <a:rPr lang="fi-FI" sz="2600" dirty="0">
              <a:latin typeface="Calibri" panose="020F0502020204030204"/>
              <a:ea typeface="+mn-ea"/>
              <a:cs typeface="+mn-cs"/>
            </a:rPr>
            <a:t>tukiopetus</a:t>
          </a:r>
        </a:p>
      </dgm:t>
    </dgm:pt>
    <dgm:pt modelId="{ED8DCB02-45C1-429A-A480-D6EBD0D3ABA8}" type="parTrans" cxnId="{D102B3FD-8517-4A77-ADBD-939496E2D75C}">
      <dgm:prSet/>
      <dgm:spPr/>
    </dgm:pt>
    <dgm:pt modelId="{C8D287C1-2711-435A-AECA-98B0028EABE9}" type="sibTrans" cxnId="{D102B3FD-8517-4A77-ADBD-939496E2D75C}">
      <dgm:prSet/>
      <dgm:spPr/>
      <dgm:t>
        <a:bodyPr/>
        <a:lstStyle/>
        <a:p>
          <a:endParaRPr lang="fi-FI"/>
        </a:p>
      </dgm:t>
    </dgm:pt>
    <dgm:pt modelId="{F39A0B2F-63EA-46C9-AA8D-9A15F10C2C0D}" type="pres">
      <dgm:prSet presAssocID="{B85A3EFD-F9E8-4CA9-97D6-DDA340A08BB7}" presName="outerComposite" presStyleCnt="0">
        <dgm:presLayoutVars>
          <dgm:chMax val="5"/>
          <dgm:dir/>
          <dgm:resizeHandles val="exact"/>
        </dgm:presLayoutVars>
      </dgm:prSet>
      <dgm:spPr/>
    </dgm:pt>
    <dgm:pt modelId="{22EC5325-0042-4A18-BF24-880BA4854C6F}" type="pres">
      <dgm:prSet presAssocID="{B85A3EFD-F9E8-4CA9-97D6-DDA340A08BB7}" presName="dummyMaxCanvas" presStyleCnt="0">
        <dgm:presLayoutVars/>
      </dgm:prSet>
      <dgm:spPr/>
    </dgm:pt>
    <dgm:pt modelId="{DE354363-F2FA-4DA9-8401-7CDB591C52CE}" type="pres">
      <dgm:prSet presAssocID="{B85A3EFD-F9E8-4CA9-97D6-DDA340A08BB7}" presName="FiveNodes_1" presStyleLbl="node1" presStyleIdx="0" presStyleCnt="5">
        <dgm:presLayoutVars>
          <dgm:bulletEnabled val="1"/>
        </dgm:presLayoutVars>
      </dgm:prSet>
      <dgm:spPr/>
    </dgm:pt>
    <dgm:pt modelId="{6DA4D922-9369-4DBE-A3AC-D141C3189F0F}" type="pres">
      <dgm:prSet presAssocID="{B85A3EFD-F9E8-4CA9-97D6-DDA340A08BB7}" presName="FiveNodes_2" presStyleLbl="node1" presStyleIdx="1" presStyleCnt="5">
        <dgm:presLayoutVars>
          <dgm:bulletEnabled val="1"/>
        </dgm:presLayoutVars>
      </dgm:prSet>
      <dgm:spPr/>
    </dgm:pt>
    <dgm:pt modelId="{28397157-1A6C-42E0-B5EC-8D0C31BBAE39}" type="pres">
      <dgm:prSet presAssocID="{B85A3EFD-F9E8-4CA9-97D6-DDA340A08BB7}" presName="FiveNodes_3" presStyleLbl="node1" presStyleIdx="2" presStyleCnt="5">
        <dgm:presLayoutVars>
          <dgm:bulletEnabled val="1"/>
        </dgm:presLayoutVars>
      </dgm:prSet>
      <dgm:spPr/>
    </dgm:pt>
    <dgm:pt modelId="{9E5F7827-BD22-4D7D-A88E-43AD3A2F4AAE}" type="pres">
      <dgm:prSet presAssocID="{B85A3EFD-F9E8-4CA9-97D6-DDA340A08BB7}" presName="FiveNodes_4" presStyleLbl="node1" presStyleIdx="3" presStyleCnt="5">
        <dgm:presLayoutVars>
          <dgm:bulletEnabled val="1"/>
        </dgm:presLayoutVars>
      </dgm:prSet>
      <dgm:spPr/>
    </dgm:pt>
    <dgm:pt modelId="{2A4B84F4-B360-43AE-B7F0-2637DE3250EF}" type="pres">
      <dgm:prSet presAssocID="{B85A3EFD-F9E8-4CA9-97D6-DDA340A08BB7}" presName="FiveNodes_5" presStyleLbl="node1" presStyleIdx="4" presStyleCnt="5">
        <dgm:presLayoutVars>
          <dgm:bulletEnabled val="1"/>
        </dgm:presLayoutVars>
      </dgm:prSet>
      <dgm:spPr/>
    </dgm:pt>
    <dgm:pt modelId="{B10FDCBB-2746-4A08-8859-51357AFD8B95}" type="pres">
      <dgm:prSet presAssocID="{B85A3EFD-F9E8-4CA9-97D6-DDA340A08BB7}" presName="FiveConn_1-2" presStyleLbl="fgAccFollowNode1" presStyleIdx="0" presStyleCnt="4">
        <dgm:presLayoutVars>
          <dgm:bulletEnabled val="1"/>
        </dgm:presLayoutVars>
      </dgm:prSet>
      <dgm:spPr/>
    </dgm:pt>
    <dgm:pt modelId="{52F1242E-5AA5-4D90-87A2-45D88717E950}" type="pres">
      <dgm:prSet presAssocID="{B85A3EFD-F9E8-4CA9-97D6-DDA340A08BB7}" presName="FiveConn_2-3" presStyleLbl="fgAccFollowNode1" presStyleIdx="1" presStyleCnt="4">
        <dgm:presLayoutVars>
          <dgm:bulletEnabled val="1"/>
        </dgm:presLayoutVars>
      </dgm:prSet>
      <dgm:spPr/>
    </dgm:pt>
    <dgm:pt modelId="{83F42B0A-34FB-41FF-8B65-6A99E650875A}" type="pres">
      <dgm:prSet presAssocID="{B85A3EFD-F9E8-4CA9-97D6-DDA340A08BB7}" presName="FiveConn_3-4" presStyleLbl="fgAccFollowNode1" presStyleIdx="2" presStyleCnt="4">
        <dgm:presLayoutVars>
          <dgm:bulletEnabled val="1"/>
        </dgm:presLayoutVars>
      </dgm:prSet>
      <dgm:spPr/>
    </dgm:pt>
    <dgm:pt modelId="{5D1EA1EA-9DAF-4B8E-B6FC-B9F817319EDA}" type="pres">
      <dgm:prSet presAssocID="{B85A3EFD-F9E8-4CA9-97D6-DDA340A08BB7}" presName="FiveConn_4-5" presStyleLbl="fgAccFollowNode1" presStyleIdx="3" presStyleCnt="4">
        <dgm:presLayoutVars>
          <dgm:bulletEnabled val="1"/>
        </dgm:presLayoutVars>
      </dgm:prSet>
      <dgm:spPr/>
    </dgm:pt>
    <dgm:pt modelId="{52CC1DC5-033C-4507-8BA1-1BE9B8A2B9E6}" type="pres">
      <dgm:prSet presAssocID="{B85A3EFD-F9E8-4CA9-97D6-DDA340A08BB7}" presName="FiveNodes_1_text" presStyleLbl="node1" presStyleIdx="4" presStyleCnt="5">
        <dgm:presLayoutVars>
          <dgm:bulletEnabled val="1"/>
        </dgm:presLayoutVars>
      </dgm:prSet>
      <dgm:spPr/>
    </dgm:pt>
    <dgm:pt modelId="{01914778-7D53-4DCE-8A63-5D5220D36AD4}" type="pres">
      <dgm:prSet presAssocID="{B85A3EFD-F9E8-4CA9-97D6-DDA340A08BB7}" presName="FiveNodes_2_text" presStyleLbl="node1" presStyleIdx="4" presStyleCnt="5">
        <dgm:presLayoutVars>
          <dgm:bulletEnabled val="1"/>
        </dgm:presLayoutVars>
      </dgm:prSet>
      <dgm:spPr/>
    </dgm:pt>
    <dgm:pt modelId="{78817152-B21A-42DB-950A-EAD63D79708C}" type="pres">
      <dgm:prSet presAssocID="{B85A3EFD-F9E8-4CA9-97D6-DDA340A08BB7}" presName="FiveNodes_3_text" presStyleLbl="node1" presStyleIdx="4" presStyleCnt="5">
        <dgm:presLayoutVars>
          <dgm:bulletEnabled val="1"/>
        </dgm:presLayoutVars>
      </dgm:prSet>
      <dgm:spPr/>
    </dgm:pt>
    <dgm:pt modelId="{D566A174-DC47-453B-8325-1E99D645A798}" type="pres">
      <dgm:prSet presAssocID="{B85A3EFD-F9E8-4CA9-97D6-DDA340A08BB7}" presName="FiveNodes_4_text" presStyleLbl="node1" presStyleIdx="4" presStyleCnt="5">
        <dgm:presLayoutVars>
          <dgm:bulletEnabled val="1"/>
        </dgm:presLayoutVars>
      </dgm:prSet>
      <dgm:spPr/>
    </dgm:pt>
    <dgm:pt modelId="{C07B3B49-C2A2-4FF8-A02F-0A7BF514A82B}" type="pres">
      <dgm:prSet presAssocID="{B85A3EFD-F9E8-4CA9-97D6-DDA340A08BB7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C0C72916-D714-48B5-B85E-3C900CE7E2C2}" type="presOf" srcId="{C8D287C1-2711-435A-AECA-98B0028EABE9}" destId="{52F1242E-5AA5-4D90-87A2-45D88717E950}" srcOrd="0" destOrd="0" presId="urn:microsoft.com/office/officeart/2005/8/layout/vProcess5"/>
    <dgm:cxn modelId="{C81B291C-B743-4AAE-849F-C39514BFE373}" type="presOf" srcId="{438E3F8F-66E4-4F2A-B441-3C30AD896821}" destId="{83F42B0A-34FB-41FF-8B65-6A99E650875A}" srcOrd="0" destOrd="0" presId="urn:microsoft.com/office/officeart/2005/8/layout/vProcess5"/>
    <dgm:cxn modelId="{F3BFB62D-254F-4977-B6F8-58C84AEECFBA}" type="presOf" srcId="{50891A11-A49F-4BCA-95C8-E7CC13887D3E}" destId="{2A4B84F4-B360-43AE-B7F0-2637DE3250EF}" srcOrd="0" destOrd="0" presId="urn:microsoft.com/office/officeart/2005/8/layout/vProcess5"/>
    <dgm:cxn modelId="{89A2142E-1A11-4FC7-8BED-2E68C03B4A83}" type="presOf" srcId="{4BA412AE-F50B-485F-AE08-0B2A0009BC32}" destId="{28397157-1A6C-42E0-B5EC-8D0C31BBAE39}" srcOrd="0" destOrd="0" presId="urn:microsoft.com/office/officeart/2005/8/layout/vProcess5"/>
    <dgm:cxn modelId="{16AA715D-CD47-4E6C-B1A4-18B44FB505DB}" srcId="{B85A3EFD-F9E8-4CA9-97D6-DDA340A08BB7}" destId="{F203C5A6-C78F-4890-AB4E-C135DC0A4630}" srcOrd="3" destOrd="0" parTransId="{25E8F1A6-357A-4732-9D00-637A13E7C6F5}" sibTransId="{51DD67AE-9DE6-4D9B-8912-16CBF18B8AD0}"/>
    <dgm:cxn modelId="{4E563647-037A-4F80-B065-275BE05F7A3E}" srcId="{B85A3EFD-F9E8-4CA9-97D6-DDA340A08BB7}" destId="{5C19B27E-3C21-4505-BE67-8DA8BC58FCEB}" srcOrd="0" destOrd="0" parTransId="{981F856F-92D7-4E23-98F7-D19ABF3C0BCD}" sibTransId="{83E7E051-0930-4214-BA05-B07F48D16158}"/>
    <dgm:cxn modelId="{00704850-A5EA-48D5-96DD-633B2301CE80}" type="presOf" srcId="{F203C5A6-C78F-4890-AB4E-C135DC0A4630}" destId="{9E5F7827-BD22-4D7D-A88E-43AD3A2F4AAE}" srcOrd="0" destOrd="0" presId="urn:microsoft.com/office/officeart/2005/8/layout/vProcess5"/>
    <dgm:cxn modelId="{A6F27A79-874B-4A6D-8921-FD83D7EE25EC}" type="presOf" srcId="{50891A11-A49F-4BCA-95C8-E7CC13887D3E}" destId="{C07B3B49-C2A2-4FF8-A02F-0A7BF514A82B}" srcOrd="1" destOrd="0" presId="urn:microsoft.com/office/officeart/2005/8/layout/vProcess5"/>
    <dgm:cxn modelId="{AC3B7A7B-1086-4A62-B4A3-CB523DD5B539}" type="presOf" srcId="{F203C5A6-C78F-4890-AB4E-C135DC0A4630}" destId="{D566A174-DC47-453B-8325-1E99D645A798}" srcOrd="1" destOrd="0" presId="urn:microsoft.com/office/officeart/2005/8/layout/vProcess5"/>
    <dgm:cxn modelId="{0B4A3E96-7C98-4654-80DC-4920328C6D61}" type="presOf" srcId="{83E7E051-0930-4214-BA05-B07F48D16158}" destId="{B10FDCBB-2746-4A08-8859-51357AFD8B95}" srcOrd="0" destOrd="0" presId="urn:microsoft.com/office/officeart/2005/8/layout/vProcess5"/>
    <dgm:cxn modelId="{0A9F37B8-EE12-441A-974E-D9988C5BD2C7}" srcId="{B85A3EFD-F9E8-4CA9-97D6-DDA340A08BB7}" destId="{50891A11-A49F-4BCA-95C8-E7CC13887D3E}" srcOrd="4" destOrd="0" parTransId="{41CD2667-C666-46DE-BEC0-2D7A4E805E7E}" sibTransId="{93EB24A2-A6CB-4B11-87E0-CD081BDF2B28}"/>
    <dgm:cxn modelId="{6724C5B9-91EB-4133-B57B-0CC90D256CAC}" srcId="{B85A3EFD-F9E8-4CA9-97D6-DDA340A08BB7}" destId="{4BA412AE-F50B-485F-AE08-0B2A0009BC32}" srcOrd="2" destOrd="0" parTransId="{2120F54D-1829-44F1-8B28-F91D98CB71E7}" sibTransId="{438E3F8F-66E4-4F2A-B441-3C30AD896821}"/>
    <dgm:cxn modelId="{75DAA4BB-58FC-46D7-8053-2D734293E114}" srcId="{B85A3EFD-F9E8-4CA9-97D6-DDA340A08BB7}" destId="{8A84FCA4-FF2C-4118-A325-E84B4D35495D}" srcOrd="5" destOrd="0" parTransId="{BAB00624-4BB2-414E-AA14-FD4F4850B725}" sibTransId="{9B9F20E0-BB00-4BBB-98E0-79D756D48DDD}"/>
    <dgm:cxn modelId="{A49108BF-3707-4925-947F-4ECE1243A283}" type="presOf" srcId="{5C19B27E-3C21-4505-BE67-8DA8BC58FCEB}" destId="{DE354363-F2FA-4DA9-8401-7CDB591C52CE}" srcOrd="0" destOrd="0" presId="urn:microsoft.com/office/officeart/2005/8/layout/vProcess5"/>
    <dgm:cxn modelId="{6E7F6CE2-FBDD-4919-B0EF-AB19FB639EE7}" type="presOf" srcId="{6D383E00-C2B9-4D94-A4B0-97124E7CFF87}" destId="{6DA4D922-9369-4DBE-A3AC-D141C3189F0F}" srcOrd="0" destOrd="0" presId="urn:microsoft.com/office/officeart/2005/8/layout/vProcess5"/>
    <dgm:cxn modelId="{AA17C3E2-6C67-464E-AF82-65765F4BB932}" type="presOf" srcId="{4BA412AE-F50B-485F-AE08-0B2A0009BC32}" destId="{78817152-B21A-42DB-950A-EAD63D79708C}" srcOrd="1" destOrd="0" presId="urn:microsoft.com/office/officeart/2005/8/layout/vProcess5"/>
    <dgm:cxn modelId="{EB479CE8-4EA6-4274-8CDC-61D466F90EDB}" type="presOf" srcId="{5C19B27E-3C21-4505-BE67-8DA8BC58FCEB}" destId="{52CC1DC5-033C-4507-8BA1-1BE9B8A2B9E6}" srcOrd="1" destOrd="0" presId="urn:microsoft.com/office/officeart/2005/8/layout/vProcess5"/>
    <dgm:cxn modelId="{6F6B14EE-DE1F-4418-914F-EA5DF44225C4}" type="presOf" srcId="{B85A3EFD-F9E8-4CA9-97D6-DDA340A08BB7}" destId="{F39A0B2F-63EA-46C9-AA8D-9A15F10C2C0D}" srcOrd="0" destOrd="0" presId="urn:microsoft.com/office/officeart/2005/8/layout/vProcess5"/>
    <dgm:cxn modelId="{B10BC3EE-CCC8-4219-8488-3E3CE265F541}" type="presOf" srcId="{6D383E00-C2B9-4D94-A4B0-97124E7CFF87}" destId="{01914778-7D53-4DCE-8A63-5D5220D36AD4}" srcOrd="1" destOrd="0" presId="urn:microsoft.com/office/officeart/2005/8/layout/vProcess5"/>
    <dgm:cxn modelId="{FB3CFDF6-C073-409E-A084-280BEB97A930}" type="presOf" srcId="{51DD67AE-9DE6-4D9B-8912-16CBF18B8AD0}" destId="{5D1EA1EA-9DAF-4B8E-B6FC-B9F817319EDA}" srcOrd="0" destOrd="0" presId="urn:microsoft.com/office/officeart/2005/8/layout/vProcess5"/>
    <dgm:cxn modelId="{D102B3FD-8517-4A77-ADBD-939496E2D75C}" srcId="{B85A3EFD-F9E8-4CA9-97D6-DDA340A08BB7}" destId="{6D383E00-C2B9-4D94-A4B0-97124E7CFF87}" srcOrd="1" destOrd="0" parTransId="{ED8DCB02-45C1-429A-A480-D6EBD0D3ABA8}" sibTransId="{C8D287C1-2711-435A-AECA-98B0028EABE9}"/>
    <dgm:cxn modelId="{3369FCD2-4ED7-43DB-9963-A2B7AFB8F9B3}" type="presParOf" srcId="{F39A0B2F-63EA-46C9-AA8D-9A15F10C2C0D}" destId="{22EC5325-0042-4A18-BF24-880BA4854C6F}" srcOrd="0" destOrd="0" presId="urn:microsoft.com/office/officeart/2005/8/layout/vProcess5"/>
    <dgm:cxn modelId="{65D4A33E-AF20-467C-9470-F45C568D0990}" type="presParOf" srcId="{F39A0B2F-63EA-46C9-AA8D-9A15F10C2C0D}" destId="{DE354363-F2FA-4DA9-8401-7CDB591C52CE}" srcOrd="1" destOrd="0" presId="urn:microsoft.com/office/officeart/2005/8/layout/vProcess5"/>
    <dgm:cxn modelId="{05CB5CC9-C5A8-4205-8E85-8FA125C1E42B}" type="presParOf" srcId="{F39A0B2F-63EA-46C9-AA8D-9A15F10C2C0D}" destId="{6DA4D922-9369-4DBE-A3AC-D141C3189F0F}" srcOrd="2" destOrd="0" presId="urn:microsoft.com/office/officeart/2005/8/layout/vProcess5"/>
    <dgm:cxn modelId="{7D0B75B1-57C0-4297-9C1E-8DE9B332BC02}" type="presParOf" srcId="{F39A0B2F-63EA-46C9-AA8D-9A15F10C2C0D}" destId="{28397157-1A6C-42E0-B5EC-8D0C31BBAE39}" srcOrd="3" destOrd="0" presId="urn:microsoft.com/office/officeart/2005/8/layout/vProcess5"/>
    <dgm:cxn modelId="{77C7B2E3-857C-450A-9C66-898FEF396CA9}" type="presParOf" srcId="{F39A0B2F-63EA-46C9-AA8D-9A15F10C2C0D}" destId="{9E5F7827-BD22-4D7D-A88E-43AD3A2F4AAE}" srcOrd="4" destOrd="0" presId="urn:microsoft.com/office/officeart/2005/8/layout/vProcess5"/>
    <dgm:cxn modelId="{D12A8F2E-F0FB-481E-AA64-811FD6BD78D2}" type="presParOf" srcId="{F39A0B2F-63EA-46C9-AA8D-9A15F10C2C0D}" destId="{2A4B84F4-B360-43AE-B7F0-2637DE3250EF}" srcOrd="5" destOrd="0" presId="urn:microsoft.com/office/officeart/2005/8/layout/vProcess5"/>
    <dgm:cxn modelId="{182D52A7-3E53-457F-BBF5-2D8EA31DD67E}" type="presParOf" srcId="{F39A0B2F-63EA-46C9-AA8D-9A15F10C2C0D}" destId="{B10FDCBB-2746-4A08-8859-51357AFD8B95}" srcOrd="6" destOrd="0" presId="urn:microsoft.com/office/officeart/2005/8/layout/vProcess5"/>
    <dgm:cxn modelId="{F11F3624-6249-434E-A52E-6B10AF9AC277}" type="presParOf" srcId="{F39A0B2F-63EA-46C9-AA8D-9A15F10C2C0D}" destId="{52F1242E-5AA5-4D90-87A2-45D88717E950}" srcOrd="7" destOrd="0" presId="urn:microsoft.com/office/officeart/2005/8/layout/vProcess5"/>
    <dgm:cxn modelId="{211A1F17-6A18-4599-A04B-256E0F1EBC28}" type="presParOf" srcId="{F39A0B2F-63EA-46C9-AA8D-9A15F10C2C0D}" destId="{83F42B0A-34FB-41FF-8B65-6A99E650875A}" srcOrd="8" destOrd="0" presId="urn:microsoft.com/office/officeart/2005/8/layout/vProcess5"/>
    <dgm:cxn modelId="{AA355608-6E22-4296-9931-C4ECA7FB36F9}" type="presParOf" srcId="{F39A0B2F-63EA-46C9-AA8D-9A15F10C2C0D}" destId="{5D1EA1EA-9DAF-4B8E-B6FC-B9F817319EDA}" srcOrd="9" destOrd="0" presId="urn:microsoft.com/office/officeart/2005/8/layout/vProcess5"/>
    <dgm:cxn modelId="{948AD1CA-7982-4EE7-9DB3-DB69280ADD02}" type="presParOf" srcId="{F39A0B2F-63EA-46C9-AA8D-9A15F10C2C0D}" destId="{52CC1DC5-033C-4507-8BA1-1BE9B8A2B9E6}" srcOrd="10" destOrd="0" presId="urn:microsoft.com/office/officeart/2005/8/layout/vProcess5"/>
    <dgm:cxn modelId="{55EA01F7-76A5-48B9-B411-81334B736B7C}" type="presParOf" srcId="{F39A0B2F-63EA-46C9-AA8D-9A15F10C2C0D}" destId="{01914778-7D53-4DCE-8A63-5D5220D36AD4}" srcOrd="11" destOrd="0" presId="urn:microsoft.com/office/officeart/2005/8/layout/vProcess5"/>
    <dgm:cxn modelId="{E37F452F-D828-4FFA-844C-358D884413FB}" type="presParOf" srcId="{F39A0B2F-63EA-46C9-AA8D-9A15F10C2C0D}" destId="{78817152-B21A-42DB-950A-EAD63D79708C}" srcOrd="12" destOrd="0" presId="urn:microsoft.com/office/officeart/2005/8/layout/vProcess5"/>
    <dgm:cxn modelId="{46AF781D-4F14-4D11-999F-E1B40D5373E4}" type="presParOf" srcId="{F39A0B2F-63EA-46C9-AA8D-9A15F10C2C0D}" destId="{D566A174-DC47-453B-8325-1E99D645A798}" srcOrd="13" destOrd="0" presId="urn:microsoft.com/office/officeart/2005/8/layout/vProcess5"/>
    <dgm:cxn modelId="{0C9F0563-937E-448A-AFBF-D5880C41BF5A}" type="presParOf" srcId="{F39A0B2F-63EA-46C9-AA8D-9A15F10C2C0D}" destId="{C07B3B49-C2A2-4FF8-A02F-0A7BF514A82B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855F6EF-17CC-4025-B448-6B71D8E8EB44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E8F5BE2-0A97-426F-997B-795F463E43DA}">
      <dgm:prSet/>
      <dgm:spPr/>
      <dgm:t>
        <a:bodyPr/>
        <a:lstStyle/>
        <a:p>
          <a:r>
            <a:rPr lang="fi-FI" dirty="0"/>
            <a:t>Oppilaan poissaolot selvitettävä:</a:t>
          </a:r>
          <a:endParaRPr lang="en-US" dirty="0"/>
        </a:p>
      </dgm:t>
    </dgm:pt>
    <dgm:pt modelId="{6DF77CDF-F217-4163-BCD0-8675C21941D1}" type="parTrans" cxnId="{C3849DC7-57B1-4943-8F02-BC968315A888}">
      <dgm:prSet/>
      <dgm:spPr/>
      <dgm:t>
        <a:bodyPr/>
        <a:lstStyle/>
        <a:p>
          <a:endParaRPr lang="en-US"/>
        </a:p>
      </dgm:t>
    </dgm:pt>
    <dgm:pt modelId="{2E785895-D01D-4258-8393-9BAF97A13793}" type="sibTrans" cxnId="{C3849DC7-57B1-4943-8F02-BC968315A888}">
      <dgm:prSet/>
      <dgm:spPr/>
      <dgm:t>
        <a:bodyPr/>
        <a:lstStyle/>
        <a:p>
          <a:endParaRPr lang="en-US"/>
        </a:p>
      </dgm:t>
    </dgm:pt>
    <dgm:pt modelId="{863BF295-4B7B-4718-A578-84D0EF145B5A}">
      <dgm:prSet/>
      <dgm:spPr/>
      <dgm:t>
        <a:bodyPr/>
        <a:lstStyle/>
        <a:p>
          <a:r>
            <a:rPr lang="fi-FI" dirty="0"/>
            <a:t>poissaolokenttään </a:t>
          </a:r>
          <a:endParaRPr lang="en-US" dirty="0"/>
        </a:p>
      </dgm:t>
    </dgm:pt>
    <dgm:pt modelId="{BE84C556-C4A8-469B-B959-266931333792}" type="parTrans" cxnId="{1B4D9D0A-55F3-4492-BD9D-F2C979765F7F}">
      <dgm:prSet/>
      <dgm:spPr/>
      <dgm:t>
        <a:bodyPr/>
        <a:lstStyle/>
        <a:p>
          <a:endParaRPr lang="en-US"/>
        </a:p>
      </dgm:t>
    </dgm:pt>
    <dgm:pt modelId="{E3F790FD-9C2D-42F7-8EBC-CD5970DBFCCF}" type="sibTrans" cxnId="{1B4D9D0A-55F3-4492-BD9D-F2C979765F7F}">
      <dgm:prSet/>
      <dgm:spPr/>
      <dgm:t>
        <a:bodyPr/>
        <a:lstStyle/>
        <a:p>
          <a:endParaRPr lang="en-US"/>
        </a:p>
      </dgm:t>
    </dgm:pt>
    <dgm:pt modelId="{8EF1853F-DCBD-4CF7-BC91-A24B2417C1E0}">
      <dgm:prSet/>
      <dgm:spPr/>
      <dgm:t>
        <a:bodyPr/>
        <a:lstStyle/>
        <a:p>
          <a:r>
            <a:rPr lang="fi-FI" dirty="0"/>
            <a:t>Wilma-viestillä</a:t>
          </a:r>
          <a:endParaRPr lang="en-US" dirty="0"/>
        </a:p>
      </dgm:t>
    </dgm:pt>
    <dgm:pt modelId="{37785F89-8388-4FEB-9F58-7C9DFF953798}" type="parTrans" cxnId="{A55E1236-253C-401F-A907-0FFCF3653E5B}">
      <dgm:prSet/>
      <dgm:spPr/>
      <dgm:t>
        <a:bodyPr/>
        <a:lstStyle/>
        <a:p>
          <a:endParaRPr lang="en-US"/>
        </a:p>
      </dgm:t>
    </dgm:pt>
    <dgm:pt modelId="{926FE0B9-4DDA-4173-B37F-971E83972C09}" type="sibTrans" cxnId="{A55E1236-253C-401F-A907-0FFCF3653E5B}">
      <dgm:prSet/>
      <dgm:spPr/>
      <dgm:t>
        <a:bodyPr/>
        <a:lstStyle/>
        <a:p>
          <a:endParaRPr lang="en-US"/>
        </a:p>
      </dgm:t>
    </dgm:pt>
    <dgm:pt modelId="{510FC81B-1C1F-403B-BF29-9EE0B87E8426}">
      <dgm:prSet/>
      <dgm:spPr/>
      <dgm:t>
        <a:bodyPr/>
        <a:lstStyle/>
        <a:p>
          <a:r>
            <a:rPr lang="fi-FI" dirty="0"/>
            <a:t>tekstiviestillä</a:t>
          </a:r>
          <a:endParaRPr lang="en-US" dirty="0"/>
        </a:p>
      </dgm:t>
    </dgm:pt>
    <dgm:pt modelId="{89AB0A62-948A-45C1-A610-614C41201064}" type="parTrans" cxnId="{ABE880A7-6F10-429F-B3D4-0E35B275760C}">
      <dgm:prSet/>
      <dgm:spPr/>
      <dgm:t>
        <a:bodyPr/>
        <a:lstStyle/>
        <a:p>
          <a:endParaRPr lang="en-US"/>
        </a:p>
      </dgm:t>
    </dgm:pt>
    <dgm:pt modelId="{BF66DC75-3553-47BA-A446-5D55C9FAC971}" type="sibTrans" cxnId="{ABE880A7-6F10-429F-B3D4-0E35B275760C}">
      <dgm:prSet/>
      <dgm:spPr/>
      <dgm:t>
        <a:bodyPr/>
        <a:lstStyle/>
        <a:p>
          <a:endParaRPr lang="en-US"/>
        </a:p>
      </dgm:t>
    </dgm:pt>
    <dgm:pt modelId="{E4163717-1D7E-478D-982B-CD7E4140C2C0}">
      <dgm:prSet/>
      <dgm:spPr/>
      <dgm:t>
        <a:bodyPr/>
        <a:lstStyle/>
        <a:p>
          <a:pPr rtl="0"/>
          <a:r>
            <a:rPr lang="fi-FI" dirty="0"/>
            <a:t>Loma-anomus</a:t>
          </a:r>
          <a:r>
            <a:rPr lang="fi-FI" dirty="0">
              <a:latin typeface="Calibri Light" panose="020F0302020204030204"/>
            </a:rPr>
            <a:t> Wilmassa</a:t>
          </a:r>
          <a:r>
            <a:rPr lang="fi-FI" dirty="0"/>
            <a:t> viestillä</a:t>
          </a:r>
          <a:endParaRPr lang="en-US" dirty="0"/>
        </a:p>
      </dgm:t>
    </dgm:pt>
    <dgm:pt modelId="{AA3B3870-BEE9-4032-AC46-8C40FA2C85CA}" type="parTrans" cxnId="{723F93B6-C8B2-4AEF-B69A-F79B4E36810E}">
      <dgm:prSet/>
      <dgm:spPr/>
      <dgm:t>
        <a:bodyPr/>
        <a:lstStyle/>
        <a:p>
          <a:endParaRPr lang="en-US"/>
        </a:p>
      </dgm:t>
    </dgm:pt>
    <dgm:pt modelId="{627D5F2C-0AA1-4F4C-929B-802BE5B047C4}" type="sibTrans" cxnId="{723F93B6-C8B2-4AEF-B69A-F79B4E36810E}">
      <dgm:prSet/>
      <dgm:spPr/>
      <dgm:t>
        <a:bodyPr/>
        <a:lstStyle/>
        <a:p>
          <a:endParaRPr lang="en-US"/>
        </a:p>
      </dgm:t>
    </dgm:pt>
    <dgm:pt modelId="{7DC28C23-DC22-4697-87FB-05C2082945D4}">
      <dgm:prSet/>
      <dgm:spPr/>
      <dgm:t>
        <a:bodyPr/>
        <a:lstStyle/>
        <a:p>
          <a:r>
            <a:rPr lang="fi-FI" dirty="0" err="1"/>
            <a:t>max</a:t>
          </a:r>
          <a:r>
            <a:rPr lang="fi-FI" dirty="0"/>
            <a:t> 5 päivää oma ope, sitä pidemmät rehtori</a:t>
          </a:r>
          <a:endParaRPr lang="en-US" dirty="0"/>
        </a:p>
      </dgm:t>
    </dgm:pt>
    <dgm:pt modelId="{AD9BAC05-E5A9-4B4F-B66F-087F4896D18B}" type="parTrans" cxnId="{8523D129-CF27-4231-B2AE-EF28DAED9320}">
      <dgm:prSet/>
      <dgm:spPr/>
      <dgm:t>
        <a:bodyPr/>
        <a:lstStyle/>
        <a:p>
          <a:endParaRPr lang="en-US"/>
        </a:p>
      </dgm:t>
    </dgm:pt>
    <dgm:pt modelId="{287D773E-2EFC-4EA1-996C-12E8BEF50E88}" type="sibTrans" cxnId="{8523D129-CF27-4231-B2AE-EF28DAED9320}">
      <dgm:prSet/>
      <dgm:spPr/>
      <dgm:t>
        <a:bodyPr/>
        <a:lstStyle/>
        <a:p>
          <a:endParaRPr lang="en-US"/>
        </a:p>
      </dgm:t>
    </dgm:pt>
    <dgm:pt modelId="{A9AD533D-9081-497C-A79C-5D22CBACE525}">
      <dgm:prSet/>
      <dgm:spPr/>
      <dgm:t>
        <a:bodyPr/>
        <a:lstStyle/>
        <a:p>
          <a:r>
            <a:rPr lang="fi-FI" dirty="0"/>
            <a:t>Loma-ajan läksyt pyritään antamaan ennen lomaa</a:t>
          </a:r>
          <a:endParaRPr lang="en-US" dirty="0"/>
        </a:p>
      </dgm:t>
    </dgm:pt>
    <dgm:pt modelId="{E6A97D7A-85A3-4EBF-8C1C-DC3F7A3C88A6}" type="parTrans" cxnId="{9637F65A-9EA8-4B2C-9946-420AA97DDE39}">
      <dgm:prSet/>
      <dgm:spPr/>
      <dgm:t>
        <a:bodyPr/>
        <a:lstStyle/>
        <a:p>
          <a:endParaRPr lang="en-US"/>
        </a:p>
      </dgm:t>
    </dgm:pt>
    <dgm:pt modelId="{9E6FCF11-30FA-4F42-BD0F-A06AFC4DD64D}" type="sibTrans" cxnId="{9637F65A-9EA8-4B2C-9946-420AA97DDE39}">
      <dgm:prSet/>
      <dgm:spPr/>
      <dgm:t>
        <a:bodyPr/>
        <a:lstStyle/>
        <a:p>
          <a:endParaRPr lang="en-US"/>
        </a:p>
      </dgm:t>
    </dgm:pt>
    <dgm:pt modelId="{43D66C76-3541-46E1-AE77-44C1802DFAEE}" type="pres">
      <dgm:prSet presAssocID="{1855F6EF-17CC-4025-B448-6B71D8E8EB44}" presName="diagram" presStyleCnt="0">
        <dgm:presLayoutVars>
          <dgm:dir/>
          <dgm:resizeHandles val="exact"/>
        </dgm:presLayoutVars>
      </dgm:prSet>
      <dgm:spPr/>
    </dgm:pt>
    <dgm:pt modelId="{8E34E236-135C-48CA-AAD8-A61790E115F1}" type="pres">
      <dgm:prSet presAssocID="{9E8F5BE2-0A97-426F-997B-795F463E43DA}" presName="node" presStyleLbl="node1" presStyleIdx="0" presStyleCnt="4">
        <dgm:presLayoutVars>
          <dgm:bulletEnabled val="1"/>
        </dgm:presLayoutVars>
      </dgm:prSet>
      <dgm:spPr/>
    </dgm:pt>
    <dgm:pt modelId="{83909984-81DF-4FCD-B016-78DE0AC2F01B}" type="pres">
      <dgm:prSet presAssocID="{2E785895-D01D-4258-8393-9BAF97A13793}" presName="sibTrans" presStyleCnt="0"/>
      <dgm:spPr/>
    </dgm:pt>
    <dgm:pt modelId="{E8776DB9-88C6-4E8D-82C0-E83F0C1F44E5}" type="pres">
      <dgm:prSet presAssocID="{E4163717-1D7E-478D-982B-CD7E4140C2C0}" presName="node" presStyleLbl="node1" presStyleIdx="1" presStyleCnt="4">
        <dgm:presLayoutVars>
          <dgm:bulletEnabled val="1"/>
        </dgm:presLayoutVars>
      </dgm:prSet>
      <dgm:spPr/>
    </dgm:pt>
    <dgm:pt modelId="{943D7934-F06E-481A-8D1F-2E1371DE1A8F}" type="pres">
      <dgm:prSet presAssocID="{627D5F2C-0AA1-4F4C-929B-802BE5B047C4}" presName="sibTrans" presStyleCnt="0"/>
      <dgm:spPr/>
    </dgm:pt>
    <dgm:pt modelId="{3F5943CC-04FF-4F11-B8A6-D980109397CC}" type="pres">
      <dgm:prSet presAssocID="{7DC28C23-DC22-4697-87FB-05C2082945D4}" presName="node" presStyleLbl="node1" presStyleIdx="2" presStyleCnt="4">
        <dgm:presLayoutVars>
          <dgm:bulletEnabled val="1"/>
        </dgm:presLayoutVars>
      </dgm:prSet>
      <dgm:spPr/>
    </dgm:pt>
    <dgm:pt modelId="{E014A384-FBAB-411F-8E5C-9D8219216DE1}" type="pres">
      <dgm:prSet presAssocID="{287D773E-2EFC-4EA1-996C-12E8BEF50E88}" presName="sibTrans" presStyleCnt="0"/>
      <dgm:spPr/>
    </dgm:pt>
    <dgm:pt modelId="{C456DCB0-6D07-44CC-8C7D-40C757ABAFA9}" type="pres">
      <dgm:prSet presAssocID="{A9AD533D-9081-497C-A79C-5D22CBACE525}" presName="node" presStyleLbl="node1" presStyleIdx="3" presStyleCnt="4">
        <dgm:presLayoutVars>
          <dgm:bulletEnabled val="1"/>
        </dgm:presLayoutVars>
      </dgm:prSet>
      <dgm:spPr/>
    </dgm:pt>
  </dgm:ptLst>
  <dgm:cxnLst>
    <dgm:cxn modelId="{1B4D9D0A-55F3-4492-BD9D-F2C979765F7F}" srcId="{9E8F5BE2-0A97-426F-997B-795F463E43DA}" destId="{863BF295-4B7B-4718-A578-84D0EF145B5A}" srcOrd="0" destOrd="0" parTransId="{BE84C556-C4A8-469B-B959-266931333792}" sibTransId="{E3F790FD-9C2D-42F7-8EBC-CD5970DBFCCF}"/>
    <dgm:cxn modelId="{E15EBF20-CB61-4385-9E18-B30D8CBE4AF4}" type="presOf" srcId="{A9AD533D-9081-497C-A79C-5D22CBACE525}" destId="{C456DCB0-6D07-44CC-8C7D-40C757ABAFA9}" srcOrd="0" destOrd="0" presId="urn:microsoft.com/office/officeart/2005/8/layout/default"/>
    <dgm:cxn modelId="{7FB1A523-7D12-4B2B-BB93-F2E322FBF100}" type="presOf" srcId="{510FC81B-1C1F-403B-BF29-9EE0B87E8426}" destId="{8E34E236-135C-48CA-AAD8-A61790E115F1}" srcOrd="0" destOrd="3" presId="urn:microsoft.com/office/officeart/2005/8/layout/default"/>
    <dgm:cxn modelId="{8523D129-CF27-4231-B2AE-EF28DAED9320}" srcId="{1855F6EF-17CC-4025-B448-6B71D8E8EB44}" destId="{7DC28C23-DC22-4697-87FB-05C2082945D4}" srcOrd="2" destOrd="0" parTransId="{AD9BAC05-E5A9-4B4F-B66F-087F4896D18B}" sibTransId="{287D773E-2EFC-4EA1-996C-12E8BEF50E88}"/>
    <dgm:cxn modelId="{A55E1236-253C-401F-A907-0FFCF3653E5B}" srcId="{9E8F5BE2-0A97-426F-997B-795F463E43DA}" destId="{8EF1853F-DCBD-4CF7-BC91-A24B2417C1E0}" srcOrd="1" destOrd="0" parTransId="{37785F89-8388-4FEB-9F58-7C9DFF953798}" sibTransId="{926FE0B9-4DDA-4173-B37F-971E83972C09}"/>
    <dgm:cxn modelId="{A3D33339-C31A-466E-A7C7-B8DC5F14BBDB}" type="presOf" srcId="{8EF1853F-DCBD-4CF7-BC91-A24B2417C1E0}" destId="{8E34E236-135C-48CA-AAD8-A61790E115F1}" srcOrd="0" destOrd="2" presId="urn:microsoft.com/office/officeart/2005/8/layout/default"/>
    <dgm:cxn modelId="{96B01873-10F1-4456-8780-870268E09C2E}" type="presOf" srcId="{863BF295-4B7B-4718-A578-84D0EF145B5A}" destId="{8E34E236-135C-48CA-AAD8-A61790E115F1}" srcOrd="0" destOrd="1" presId="urn:microsoft.com/office/officeart/2005/8/layout/default"/>
    <dgm:cxn modelId="{9637F65A-9EA8-4B2C-9946-420AA97DDE39}" srcId="{1855F6EF-17CC-4025-B448-6B71D8E8EB44}" destId="{A9AD533D-9081-497C-A79C-5D22CBACE525}" srcOrd="3" destOrd="0" parTransId="{E6A97D7A-85A3-4EBF-8C1C-DC3F7A3C88A6}" sibTransId="{9E6FCF11-30FA-4F42-BD0F-A06AFC4DD64D}"/>
    <dgm:cxn modelId="{1EF678A7-4C55-4512-94F3-C6D4C4224F49}" type="presOf" srcId="{1855F6EF-17CC-4025-B448-6B71D8E8EB44}" destId="{43D66C76-3541-46E1-AE77-44C1802DFAEE}" srcOrd="0" destOrd="0" presId="urn:microsoft.com/office/officeart/2005/8/layout/default"/>
    <dgm:cxn modelId="{ABE880A7-6F10-429F-B3D4-0E35B275760C}" srcId="{9E8F5BE2-0A97-426F-997B-795F463E43DA}" destId="{510FC81B-1C1F-403B-BF29-9EE0B87E8426}" srcOrd="2" destOrd="0" parTransId="{89AB0A62-948A-45C1-A610-614C41201064}" sibTransId="{BF66DC75-3553-47BA-A446-5D55C9FAC971}"/>
    <dgm:cxn modelId="{0775F3AC-6E38-4AE4-A322-71DC50A97872}" type="presOf" srcId="{9E8F5BE2-0A97-426F-997B-795F463E43DA}" destId="{8E34E236-135C-48CA-AAD8-A61790E115F1}" srcOrd="0" destOrd="0" presId="urn:microsoft.com/office/officeart/2005/8/layout/default"/>
    <dgm:cxn modelId="{485D12B3-1B74-4D0C-BB96-B7AAD838F3B9}" type="presOf" srcId="{E4163717-1D7E-478D-982B-CD7E4140C2C0}" destId="{E8776DB9-88C6-4E8D-82C0-E83F0C1F44E5}" srcOrd="0" destOrd="0" presId="urn:microsoft.com/office/officeart/2005/8/layout/default"/>
    <dgm:cxn modelId="{723F93B6-C8B2-4AEF-B69A-F79B4E36810E}" srcId="{1855F6EF-17CC-4025-B448-6B71D8E8EB44}" destId="{E4163717-1D7E-478D-982B-CD7E4140C2C0}" srcOrd="1" destOrd="0" parTransId="{AA3B3870-BEE9-4032-AC46-8C40FA2C85CA}" sibTransId="{627D5F2C-0AA1-4F4C-929B-802BE5B047C4}"/>
    <dgm:cxn modelId="{C3849DC7-57B1-4943-8F02-BC968315A888}" srcId="{1855F6EF-17CC-4025-B448-6B71D8E8EB44}" destId="{9E8F5BE2-0A97-426F-997B-795F463E43DA}" srcOrd="0" destOrd="0" parTransId="{6DF77CDF-F217-4163-BCD0-8675C21941D1}" sibTransId="{2E785895-D01D-4258-8393-9BAF97A13793}"/>
    <dgm:cxn modelId="{C4A998E8-494C-48FB-96D9-500D0D184601}" type="presOf" srcId="{7DC28C23-DC22-4697-87FB-05C2082945D4}" destId="{3F5943CC-04FF-4F11-B8A6-D980109397CC}" srcOrd="0" destOrd="0" presId="urn:microsoft.com/office/officeart/2005/8/layout/default"/>
    <dgm:cxn modelId="{C0E8754A-4992-43D1-A326-BCF6809232A6}" type="presParOf" srcId="{43D66C76-3541-46E1-AE77-44C1802DFAEE}" destId="{8E34E236-135C-48CA-AAD8-A61790E115F1}" srcOrd="0" destOrd="0" presId="urn:microsoft.com/office/officeart/2005/8/layout/default"/>
    <dgm:cxn modelId="{BCFAD9B5-44D8-4DA6-826E-6EA9EF24BFF9}" type="presParOf" srcId="{43D66C76-3541-46E1-AE77-44C1802DFAEE}" destId="{83909984-81DF-4FCD-B016-78DE0AC2F01B}" srcOrd="1" destOrd="0" presId="urn:microsoft.com/office/officeart/2005/8/layout/default"/>
    <dgm:cxn modelId="{B6A0C4D3-6033-425A-8B12-78E05CCA030B}" type="presParOf" srcId="{43D66C76-3541-46E1-AE77-44C1802DFAEE}" destId="{E8776DB9-88C6-4E8D-82C0-E83F0C1F44E5}" srcOrd="2" destOrd="0" presId="urn:microsoft.com/office/officeart/2005/8/layout/default"/>
    <dgm:cxn modelId="{4A18AAD2-7B31-494E-A6AD-7DB5F4EF5286}" type="presParOf" srcId="{43D66C76-3541-46E1-AE77-44C1802DFAEE}" destId="{943D7934-F06E-481A-8D1F-2E1371DE1A8F}" srcOrd="3" destOrd="0" presId="urn:microsoft.com/office/officeart/2005/8/layout/default"/>
    <dgm:cxn modelId="{A33DEE83-6D68-4EDB-BA66-308CA50FAF2D}" type="presParOf" srcId="{43D66C76-3541-46E1-AE77-44C1802DFAEE}" destId="{3F5943CC-04FF-4F11-B8A6-D980109397CC}" srcOrd="4" destOrd="0" presId="urn:microsoft.com/office/officeart/2005/8/layout/default"/>
    <dgm:cxn modelId="{3A7E19B0-11B6-4EA5-B3EC-94C4DEF6CEDB}" type="presParOf" srcId="{43D66C76-3541-46E1-AE77-44C1802DFAEE}" destId="{E014A384-FBAB-411F-8E5C-9D8219216DE1}" srcOrd="5" destOrd="0" presId="urn:microsoft.com/office/officeart/2005/8/layout/default"/>
    <dgm:cxn modelId="{C4C29BD6-AD03-4114-86FB-0571CADDCA08}" type="presParOf" srcId="{43D66C76-3541-46E1-AE77-44C1802DFAEE}" destId="{C456DCB0-6D07-44CC-8C7D-40C757ABAFA9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C2895E7-8D19-49C6-9DD8-33AA8907074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C42166E-8A61-4493-9C0B-CA038AA87EC1}">
      <dgm:prSet/>
      <dgm:spPr/>
      <dgm:t>
        <a:bodyPr/>
        <a:lstStyle/>
        <a:p>
          <a:r>
            <a:rPr lang="fi-FI" dirty="0"/>
            <a:t>Tuntimerkinnät </a:t>
          </a:r>
          <a:endParaRPr lang="en-US" dirty="0"/>
        </a:p>
      </dgm:t>
    </dgm:pt>
    <dgm:pt modelId="{18C50A4E-F046-4EFF-A559-1C78F0654928}" type="parTrans" cxnId="{B645643B-DCCB-45EF-B358-346D572E38D2}">
      <dgm:prSet/>
      <dgm:spPr/>
      <dgm:t>
        <a:bodyPr/>
        <a:lstStyle/>
        <a:p>
          <a:endParaRPr lang="en-US"/>
        </a:p>
      </dgm:t>
    </dgm:pt>
    <dgm:pt modelId="{CB75652A-81E5-42D2-8224-50A25932CB46}" type="sibTrans" cxnId="{B645643B-DCCB-45EF-B358-346D572E38D2}">
      <dgm:prSet/>
      <dgm:spPr/>
      <dgm:t>
        <a:bodyPr/>
        <a:lstStyle/>
        <a:p>
          <a:endParaRPr lang="en-US"/>
        </a:p>
      </dgm:t>
    </dgm:pt>
    <dgm:pt modelId="{A1A48237-9410-42F1-B333-CFC17DF7F603}">
      <dgm:prSet/>
      <dgm:spPr/>
      <dgm:t>
        <a:bodyPr/>
        <a:lstStyle/>
        <a:p>
          <a:r>
            <a:rPr lang="fi-FI" dirty="0"/>
            <a:t>Unohdukset</a:t>
          </a:r>
          <a:endParaRPr lang="en-US" dirty="0"/>
        </a:p>
      </dgm:t>
    </dgm:pt>
    <dgm:pt modelId="{501EA51D-C532-44F6-A13A-027CF45CC77E}" type="parTrans" cxnId="{CFAF5D46-B0D6-4077-ADA6-18953069DB49}">
      <dgm:prSet/>
      <dgm:spPr/>
      <dgm:t>
        <a:bodyPr/>
        <a:lstStyle/>
        <a:p>
          <a:endParaRPr lang="en-US"/>
        </a:p>
      </dgm:t>
    </dgm:pt>
    <dgm:pt modelId="{220E80EA-EB6D-408E-97CB-455C30AC0067}" type="sibTrans" cxnId="{CFAF5D46-B0D6-4077-ADA6-18953069DB49}">
      <dgm:prSet/>
      <dgm:spPr/>
      <dgm:t>
        <a:bodyPr/>
        <a:lstStyle/>
        <a:p>
          <a:endParaRPr lang="en-US"/>
        </a:p>
      </dgm:t>
    </dgm:pt>
    <dgm:pt modelId="{C63A1A02-9766-451A-83ED-F3F9BD58F2E3}">
      <dgm:prSet/>
      <dgm:spPr/>
      <dgm:t>
        <a:bodyPr/>
        <a:lstStyle/>
        <a:p>
          <a:r>
            <a:rPr lang="fi-FI" dirty="0"/>
            <a:t>Positiiviset ja negatiiviset huomiot</a:t>
          </a:r>
          <a:endParaRPr lang="en-US" dirty="0"/>
        </a:p>
      </dgm:t>
    </dgm:pt>
    <dgm:pt modelId="{248BA062-C7DF-40AB-B976-E692F893024F}" type="parTrans" cxnId="{38A57DCE-543E-4915-87BA-77B8EFDF4BB9}">
      <dgm:prSet/>
      <dgm:spPr/>
      <dgm:t>
        <a:bodyPr/>
        <a:lstStyle/>
        <a:p>
          <a:endParaRPr lang="en-US"/>
        </a:p>
      </dgm:t>
    </dgm:pt>
    <dgm:pt modelId="{CB58E61C-5E39-4D2E-8AFA-856536243337}" type="sibTrans" cxnId="{38A57DCE-543E-4915-87BA-77B8EFDF4BB9}">
      <dgm:prSet/>
      <dgm:spPr/>
      <dgm:t>
        <a:bodyPr/>
        <a:lstStyle/>
        <a:p>
          <a:endParaRPr lang="en-US"/>
        </a:p>
      </dgm:t>
    </dgm:pt>
    <dgm:pt modelId="{65E547E2-814C-4BD8-9E32-830CBE7B7A78}">
      <dgm:prSet/>
      <dgm:spPr/>
      <dgm:t>
        <a:bodyPr/>
        <a:lstStyle/>
        <a:p>
          <a:r>
            <a:rPr lang="fi-FI" dirty="0"/>
            <a:t>Läksyt </a:t>
          </a:r>
          <a:endParaRPr lang="en-US" dirty="0"/>
        </a:p>
      </dgm:t>
    </dgm:pt>
    <dgm:pt modelId="{8F4D2238-2F0A-4E22-B0C1-630A9696C40A}" type="parTrans" cxnId="{593BBCB3-8237-4287-956C-26294BEFE686}">
      <dgm:prSet/>
      <dgm:spPr/>
      <dgm:t>
        <a:bodyPr/>
        <a:lstStyle/>
        <a:p>
          <a:endParaRPr lang="en-US"/>
        </a:p>
      </dgm:t>
    </dgm:pt>
    <dgm:pt modelId="{887CCCBB-9F74-4530-8144-A5ED22C4C555}" type="sibTrans" cxnId="{593BBCB3-8237-4287-956C-26294BEFE686}">
      <dgm:prSet/>
      <dgm:spPr/>
      <dgm:t>
        <a:bodyPr/>
        <a:lstStyle/>
        <a:p>
          <a:endParaRPr lang="en-US"/>
        </a:p>
      </dgm:t>
    </dgm:pt>
    <dgm:pt modelId="{AB2B8B05-BECE-4859-89BE-F165E0AFCFD9}">
      <dgm:prSet/>
      <dgm:spPr/>
      <dgm:t>
        <a:bodyPr/>
        <a:lstStyle/>
        <a:p>
          <a:r>
            <a:rPr lang="fi-FI" dirty="0"/>
            <a:t>Kokeet </a:t>
          </a:r>
          <a:endParaRPr lang="en-US" dirty="0"/>
        </a:p>
      </dgm:t>
    </dgm:pt>
    <dgm:pt modelId="{DC583001-E6C8-4257-8935-651A95EC75D2}" type="parTrans" cxnId="{68A5AF67-E276-4F12-9B01-6D5B3FBAE106}">
      <dgm:prSet/>
      <dgm:spPr/>
      <dgm:t>
        <a:bodyPr/>
        <a:lstStyle/>
        <a:p>
          <a:endParaRPr lang="en-US"/>
        </a:p>
      </dgm:t>
    </dgm:pt>
    <dgm:pt modelId="{72221F1E-B0DD-477D-B532-B3708FA11561}" type="sibTrans" cxnId="{68A5AF67-E276-4F12-9B01-6D5B3FBAE106}">
      <dgm:prSet/>
      <dgm:spPr/>
      <dgm:t>
        <a:bodyPr/>
        <a:lstStyle/>
        <a:p>
          <a:endParaRPr lang="en-US"/>
        </a:p>
      </dgm:t>
    </dgm:pt>
    <dgm:pt modelId="{AB2D63DB-6595-4714-83C0-469687572694}">
      <dgm:prSet phldr="0"/>
      <dgm:spPr/>
      <dgm:t>
        <a:bodyPr/>
        <a:lstStyle/>
        <a:p>
          <a:pPr rtl="0"/>
          <a:r>
            <a:rPr lang="fi-FI" dirty="0">
              <a:latin typeface="Calibri Light" panose="020F0302020204030204"/>
            </a:rPr>
            <a:t>5 negatiivista merkintää kalenterikuukaudessa -&gt; kasvatuskeskustelu/jälki-istunto</a:t>
          </a:r>
        </a:p>
      </dgm:t>
    </dgm:pt>
    <dgm:pt modelId="{37C9105D-143F-411E-BDA2-2F529BFE8522}" type="parTrans" cxnId="{CB83D2BE-6B1E-44DD-842A-A7A6A8C9541F}">
      <dgm:prSet/>
      <dgm:spPr/>
    </dgm:pt>
    <dgm:pt modelId="{CCDB30C0-4768-448F-80B3-977AF22DD8B3}" type="sibTrans" cxnId="{CB83D2BE-6B1E-44DD-842A-A7A6A8C9541F}">
      <dgm:prSet/>
      <dgm:spPr/>
    </dgm:pt>
    <dgm:pt modelId="{9E775F2D-2329-4DF0-8C7D-17C5E0022C63}" type="pres">
      <dgm:prSet presAssocID="{FC2895E7-8D19-49C6-9DD8-33AA8907074D}" presName="linear" presStyleCnt="0">
        <dgm:presLayoutVars>
          <dgm:dir/>
          <dgm:animLvl val="lvl"/>
          <dgm:resizeHandles val="exact"/>
        </dgm:presLayoutVars>
      </dgm:prSet>
      <dgm:spPr/>
    </dgm:pt>
    <dgm:pt modelId="{FC79A17D-16E8-4956-A6C1-11220B16EF89}" type="pres">
      <dgm:prSet presAssocID="{AC42166E-8A61-4493-9C0B-CA038AA87EC1}" presName="parentLin" presStyleCnt="0"/>
      <dgm:spPr/>
    </dgm:pt>
    <dgm:pt modelId="{2CB6F0E5-6B99-48F0-899A-0DFE9BC6FBB0}" type="pres">
      <dgm:prSet presAssocID="{AC42166E-8A61-4493-9C0B-CA038AA87EC1}" presName="parentLeftMargin" presStyleLbl="node1" presStyleIdx="0" presStyleCnt="3"/>
      <dgm:spPr/>
    </dgm:pt>
    <dgm:pt modelId="{9E703C3E-B66F-4B8F-A957-707438CE5AD9}" type="pres">
      <dgm:prSet presAssocID="{AC42166E-8A61-4493-9C0B-CA038AA87EC1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4103F34E-06A7-4BB6-A70C-F76D08BC3874}" type="pres">
      <dgm:prSet presAssocID="{AC42166E-8A61-4493-9C0B-CA038AA87EC1}" presName="negativeSpace" presStyleCnt="0"/>
      <dgm:spPr/>
    </dgm:pt>
    <dgm:pt modelId="{03CDE9A4-0BD0-4D4E-975D-0DAB18C50EB3}" type="pres">
      <dgm:prSet presAssocID="{AC42166E-8A61-4493-9C0B-CA038AA87EC1}" presName="childText" presStyleLbl="conFgAcc1" presStyleIdx="0" presStyleCnt="3">
        <dgm:presLayoutVars>
          <dgm:bulletEnabled val="1"/>
        </dgm:presLayoutVars>
      </dgm:prSet>
      <dgm:spPr/>
    </dgm:pt>
    <dgm:pt modelId="{F723FCCC-B7AA-424F-AA68-2786ADABFFF5}" type="pres">
      <dgm:prSet presAssocID="{CB75652A-81E5-42D2-8224-50A25932CB46}" presName="spaceBetweenRectangles" presStyleCnt="0"/>
      <dgm:spPr/>
    </dgm:pt>
    <dgm:pt modelId="{C5932932-5251-4B9C-8B33-B63074EB8D8C}" type="pres">
      <dgm:prSet presAssocID="{65E547E2-814C-4BD8-9E32-830CBE7B7A78}" presName="parentLin" presStyleCnt="0"/>
      <dgm:spPr/>
    </dgm:pt>
    <dgm:pt modelId="{EA7F8ECD-06DE-4E34-861F-7BC7B0C01654}" type="pres">
      <dgm:prSet presAssocID="{65E547E2-814C-4BD8-9E32-830CBE7B7A78}" presName="parentLeftMargin" presStyleLbl="node1" presStyleIdx="0" presStyleCnt="3"/>
      <dgm:spPr/>
    </dgm:pt>
    <dgm:pt modelId="{BF4B69A9-5683-405F-A47F-0BF1A8FC4322}" type="pres">
      <dgm:prSet presAssocID="{65E547E2-814C-4BD8-9E32-830CBE7B7A78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A5979030-745C-4D2B-A42B-29DEF2A3675D}" type="pres">
      <dgm:prSet presAssocID="{65E547E2-814C-4BD8-9E32-830CBE7B7A78}" presName="negativeSpace" presStyleCnt="0"/>
      <dgm:spPr/>
    </dgm:pt>
    <dgm:pt modelId="{850948CB-B81B-4C54-86FF-31B7F2F49CBB}" type="pres">
      <dgm:prSet presAssocID="{65E547E2-814C-4BD8-9E32-830CBE7B7A78}" presName="childText" presStyleLbl="conFgAcc1" presStyleIdx="1" presStyleCnt="3">
        <dgm:presLayoutVars>
          <dgm:bulletEnabled val="1"/>
        </dgm:presLayoutVars>
      </dgm:prSet>
      <dgm:spPr/>
    </dgm:pt>
    <dgm:pt modelId="{6B9BD831-2D08-4ABC-956D-6EE502CB4F4A}" type="pres">
      <dgm:prSet presAssocID="{887CCCBB-9F74-4530-8144-A5ED22C4C555}" presName="spaceBetweenRectangles" presStyleCnt="0"/>
      <dgm:spPr/>
    </dgm:pt>
    <dgm:pt modelId="{8C26DB74-F447-4AFC-BC0C-4B42DA57D3C7}" type="pres">
      <dgm:prSet presAssocID="{AB2B8B05-BECE-4859-89BE-F165E0AFCFD9}" presName="parentLin" presStyleCnt="0"/>
      <dgm:spPr/>
    </dgm:pt>
    <dgm:pt modelId="{A079A7AA-74B0-4BE1-828C-F443D447E259}" type="pres">
      <dgm:prSet presAssocID="{AB2B8B05-BECE-4859-89BE-F165E0AFCFD9}" presName="parentLeftMargin" presStyleLbl="node1" presStyleIdx="1" presStyleCnt="3"/>
      <dgm:spPr/>
    </dgm:pt>
    <dgm:pt modelId="{9AB70767-815B-479C-AB38-D347D2C5FE36}" type="pres">
      <dgm:prSet presAssocID="{AB2B8B05-BECE-4859-89BE-F165E0AFCFD9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0DDD53F1-ECB8-4ACF-9C4D-4951ECF25F07}" type="pres">
      <dgm:prSet presAssocID="{AB2B8B05-BECE-4859-89BE-F165E0AFCFD9}" presName="negativeSpace" presStyleCnt="0"/>
      <dgm:spPr/>
    </dgm:pt>
    <dgm:pt modelId="{8B2F1E0C-06CD-46E4-8E16-F2E1F473BC5F}" type="pres">
      <dgm:prSet presAssocID="{AB2B8B05-BECE-4859-89BE-F165E0AFCFD9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5313BC04-3122-419B-A830-E4D94756FA9A}" type="presOf" srcId="{65E547E2-814C-4BD8-9E32-830CBE7B7A78}" destId="{BF4B69A9-5683-405F-A47F-0BF1A8FC4322}" srcOrd="1" destOrd="0" presId="urn:microsoft.com/office/officeart/2005/8/layout/list1"/>
    <dgm:cxn modelId="{4021E421-6435-4660-AED8-05DEADE38958}" type="presOf" srcId="{AC42166E-8A61-4493-9C0B-CA038AA87EC1}" destId="{9E703C3E-B66F-4B8F-A957-707438CE5AD9}" srcOrd="1" destOrd="0" presId="urn:microsoft.com/office/officeart/2005/8/layout/list1"/>
    <dgm:cxn modelId="{67EE3D24-278A-4674-AE47-1C2951CB2790}" type="presOf" srcId="{FC2895E7-8D19-49C6-9DD8-33AA8907074D}" destId="{9E775F2D-2329-4DF0-8C7D-17C5E0022C63}" srcOrd="0" destOrd="0" presId="urn:microsoft.com/office/officeart/2005/8/layout/list1"/>
    <dgm:cxn modelId="{E1B5772B-2D18-4C32-90FB-E710FB2F9F14}" type="presOf" srcId="{65E547E2-814C-4BD8-9E32-830CBE7B7A78}" destId="{EA7F8ECD-06DE-4E34-861F-7BC7B0C01654}" srcOrd="0" destOrd="0" presId="urn:microsoft.com/office/officeart/2005/8/layout/list1"/>
    <dgm:cxn modelId="{E209A42F-510A-4F4A-82A0-3431E9F08710}" type="presOf" srcId="{AB2B8B05-BECE-4859-89BE-F165E0AFCFD9}" destId="{9AB70767-815B-479C-AB38-D347D2C5FE36}" srcOrd="1" destOrd="0" presId="urn:microsoft.com/office/officeart/2005/8/layout/list1"/>
    <dgm:cxn modelId="{B645643B-DCCB-45EF-B358-346D572E38D2}" srcId="{FC2895E7-8D19-49C6-9DD8-33AA8907074D}" destId="{AC42166E-8A61-4493-9C0B-CA038AA87EC1}" srcOrd="0" destOrd="0" parTransId="{18C50A4E-F046-4EFF-A559-1C78F0654928}" sibTransId="{CB75652A-81E5-42D2-8224-50A25932CB46}"/>
    <dgm:cxn modelId="{CFAF5D46-B0D6-4077-ADA6-18953069DB49}" srcId="{AC42166E-8A61-4493-9C0B-CA038AA87EC1}" destId="{A1A48237-9410-42F1-B333-CFC17DF7F603}" srcOrd="0" destOrd="0" parTransId="{501EA51D-C532-44F6-A13A-027CF45CC77E}" sibTransId="{220E80EA-EB6D-408E-97CB-455C30AC0067}"/>
    <dgm:cxn modelId="{68A5AF67-E276-4F12-9B01-6D5B3FBAE106}" srcId="{FC2895E7-8D19-49C6-9DD8-33AA8907074D}" destId="{AB2B8B05-BECE-4859-89BE-F165E0AFCFD9}" srcOrd="2" destOrd="0" parTransId="{DC583001-E6C8-4257-8935-651A95EC75D2}" sibTransId="{72221F1E-B0DD-477D-B532-B3708FA11561}"/>
    <dgm:cxn modelId="{A2D5916F-8B33-412C-89F0-0EDA1ECE01E0}" type="presOf" srcId="{AB2D63DB-6595-4714-83C0-469687572694}" destId="{03CDE9A4-0BD0-4D4E-975D-0DAB18C50EB3}" srcOrd="0" destOrd="2" presId="urn:microsoft.com/office/officeart/2005/8/layout/list1"/>
    <dgm:cxn modelId="{AE0AEB4F-3239-45DB-817A-1DA48564E68A}" type="presOf" srcId="{A1A48237-9410-42F1-B333-CFC17DF7F603}" destId="{03CDE9A4-0BD0-4D4E-975D-0DAB18C50EB3}" srcOrd="0" destOrd="0" presId="urn:microsoft.com/office/officeart/2005/8/layout/list1"/>
    <dgm:cxn modelId="{F6F703A7-AD46-497B-B40E-2D5038907E6F}" type="presOf" srcId="{AC42166E-8A61-4493-9C0B-CA038AA87EC1}" destId="{2CB6F0E5-6B99-48F0-899A-0DFE9BC6FBB0}" srcOrd="0" destOrd="0" presId="urn:microsoft.com/office/officeart/2005/8/layout/list1"/>
    <dgm:cxn modelId="{D95940B2-66AE-41E8-9AA1-B844C3217144}" type="presOf" srcId="{AB2B8B05-BECE-4859-89BE-F165E0AFCFD9}" destId="{A079A7AA-74B0-4BE1-828C-F443D447E259}" srcOrd="0" destOrd="0" presId="urn:microsoft.com/office/officeart/2005/8/layout/list1"/>
    <dgm:cxn modelId="{593BBCB3-8237-4287-956C-26294BEFE686}" srcId="{FC2895E7-8D19-49C6-9DD8-33AA8907074D}" destId="{65E547E2-814C-4BD8-9E32-830CBE7B7A78}" srcOrd="1" destOrd="0" parTransId="{8F4D2238-2F0A-4E22-B0C1-630A9696C40A}" sibTransId="{887CCCBB-9F74-4530-8144-A5ED22C4C555}"/>
    <dgm:cxn modelId="{CB83D2BE-6B1E-44DD-842A-A7A6A8C9541F}" srcId="{AC42166E-8A61-4493-9C0B-CA038AA87EC1}" destId="{AB2D63DB-6595-4714-83C0-469687572694}" srcOrd="2" destOrd="0" parTransId="{37C9105D-143F-411E-BDA2-2F529BFE8522}" sibTransId="{CCDB30C0-4768-448F-80B3-977AF22DD8B3}"/>
    <dgm:cxn modelId="{38A57DCE-543E-4915-87BA-77B8EFDF4BB9}" srcId="{AC42166E-8A61-4493-9C0B-CA038AA87EC1}" destId="{C63A1A02-9766-451A-83ED-F3F9BD58F2E3}" srcOrd="1" destOrd="0" parTransId="{248BA062-C7DF-40AB-B976-E692F893024F}" sibTransId="{CB58E61C-5E39-4D2E-8AFA-856536243337}"/>
    <dgm:cxn modelId="{F1E5C3DA-B48A-4BB2-AE64-B594AD054BFC}" type="presOf" srcId="{C63A1A02-9766-451A-83ED-F3F9BD58F2E3}" destId="{03CDE9A4-0BD0-4D4E-975D-0DAB18C50EB3}" srcOrd="0" destOrd="1" presId="urn:microsoft.com/office/officeart/2005/8/layout/list1"/>
    <dgm:cxn modelId="{E039B36C-F3A6-4E07-A839-5F09530DC56B}" type="presParOf" srcId="{9E775F2D-2329-4DF0-8C7D-17C5E0022C63}" destId="{FC79A17D-16E8-4956-A6C1-11220B16EF89}" srcOrd="0" destOrd="0" presId="urn:microsoft.com/office/officeart/2005/8/layout/list1"/>
    <dgm:cxn modelId="{1B6F9F7C-2F90-4780-B4AD-7FA0E7BD897C}" type="presParOf" srcId="{FC79A17D-16E8-4956-A6C1-11220B16EF89}" destId="{2CB6F0E5-6B99-48F0-899A-0DFE9BC6FBB0}" srcOrd="0" destOrd="0" presId="urn:microsoft.com/office/officeart/2005/8/layout/list1"/>
    <dgm:cxn modelId="{EEBEAF55-7974-487A-8714-EF66CFF5469A}" type="presParOf" srcId="{FC79A17D-16E8-4956-A6C1-11220B16EF89}" destId="{9E703C3E-B66F-4B8F-A957-707438CE5AD9}" srcOrd="1" destOrd="0" presId="urn:microsoft.com/office/officeart/2005/8/layout/list1"/>
    <dgm:cxn modelId="{7DD7AFFE-AC56-4344-8455-D06228FBC231}" type="presParOf" srcId="{9E775F2D-2329-4DF0-8C7D-17C5E0022C63}" destId="{4103F34E-06A7-4BB6-A70C-F76D08BC3874}" srcOrd="1" destOrd="0" presId="urn:microsoft.com/office/officeart/2005/8/layout/list1"/>
    <dgm:cxn modelId="{CE5BA6C6-045C-4987-9C96-CFBD47D2BF5B}" type="presParOf" srcId="{9E775F2D-2329-4DF0-8C7D-17C5E0022C63}" destId="{03CDE9A4-0BD0-4D4E-975D-0DAB18C50EB3}" srcOrd="2" destOrd="0" presId="urn:microsoft.com/office/officeart/2005/8/layout/list1"/>
    <dgm:cxn modelId="{8136A476-4666-48EA-964E-4BC83831E2E3}" type="presParOf" srcId="{9E775F2D-2329-4DF0-8C7D-17C5E0022C63}" destId="{F723FCCC-B7AA-424F-AA68-2786ADABFFF5}" srcOrd="3" destOrd="0" presId="urn:microsoft.com/office/officeart/2005/8/layout/list1"/>
    <dgm:cxn modelId="{99DD8643-CD6F-48D4-8721-F089EDEAE834}" type="presParOf" srcId="{9E775F2D-2329-4DF0-8C7D-17C5E0022C63}" destId="{C5932932-5251-4B9C-8B33-B63074EB8D8C}" srcOrd="4" destOrd="0" presId="urn:microsoft.com/office/officeart/2005/8/layout/list1"/>
    <dgm:cxn modelId="{21B15DF0-5815-4815-92EC-55154226A41C}" type="presParOf" srcId="{C5932932-5251-4B9C-8B33-B63074EB8D8C}" destId="{EA7F8ECD-06DE-4E34-861F-7BC7B0C01654}" srcOrd="0" destOrd="0" presId="urn:microsoft.com/office/officeart/2005/8/layout/list1"/>
    <dgm:cxn modelId="{E1EA0F7A-964B-4533-81B8-0874807387E0}" type="presParOf" srcId="{C5932932-5251-4B9C-8B33-B63074EB8D8C}" destId="{BF4B69A9-5683-405F-A47F-0BF1A8FC4322}" srcOrd="1" destOrd="0" presId="urn:microsoft.com/office/officeart/2005/8/layout/list1"/>
    <dgm:cxn modelId="{1020A57F-4FD2-4A9E-AA2C-2EAAEBCF6871}" type="presParOf" srcId="{9E775F2D-2329-4DF0-8C7D-17C5E0022C63}" destId="{A5979030-745C-4D2B-A42B-29DEF2A3675D}" srcOrd="5" destOrd="0" presId="urn:microsoft.com/office/officeart/2005/8/layout/list1"/>
    <dgm:cxn modelId="{A9D1CC7F-2FB7-4F7D-8084-72BAAA1679F5}" type="presParOf" srcId="{9E775F2D-2329-4DF0-8C7D-17C5E0022C63}" destId="{850948CB-B81B-4C54-86FF-31B7F2F49CBB}" srcOrd="6" destOrd="0" presId="urn:microsoft.com/office/officeart/2005/8/layout/list1"/>
    <dgm:cxn modelId="{EEAC8F83-6996-4754-A94A-06DF846C501D}" type="presParOf" srcId="{9E775F2D-2329-4DF0-8C7D-17C5E0022C63}" destId="{6B9BD831-2D08-4ABC-956D-6EE502CB4F4A}" srcOrd="7" destOrd="0" presId="urn:microsoft.com/office/officeart/2005/8/layout/list1"/>
    <dgm:cxn modelId="{A938AA3C-42F7-431D-9E28-6AA238B3D087}" type="presParOf" srcId="{9E775F2D-2329-4DF0-8C7D-17C5E0022C63}" destId="{8C26DB74-F447-4AFC-BC0C-4B42DA57D3C7}" srcOrd="8" destOrd="0" presId="urn:microsoft.com/office/officeart/2005/8/layout/list1"/>
    <dgm:cxn modelId="{F0EFE31C-7B2D-4989-B4E8-F87A105C3EDD}" type="presParOf" srcId="{8C26DB74-F447-4AFC-BC0C-4B42DA57D3C7}" destId="{A079A7AA-74B0-4BE1-828C-F443D447E259}" srcOrd="0" destOrd="0" presId="urn:microsoft.com/office/officeart/2005/8/layout/list1"/>
    <dgm:cxn modelId="{02C07992-A555-4C2C-AC76-D325D3B4FC90}" type="presParOf" srcId="{8C26DB74-F447-4AFC-BC0C-4B42DA57D3C7}" destId="{9AB70767-815B-479C-AB38-D347D2C5FE36}" srcOrd="1" destOrd="0" presId="urn:microsoft.com/office/officeart/2005/8/layout/list1"/>
    <dgm:cxn modelId="{CDC0C335-CAE7-4A8F-8AF1-DCF9E812DF41}" type="presParOf" srcId="{9E775F2D-2329-4DF0-8C7D-17C5E0022C63}" destId="{0DDD53F1-ECB8-4ACF-9C4D-4951ECF25F07}" srcOrd="9" destOrd="0" presId="urn:microsoft.com/office/officeart/2005/8/layout/list1"/>
    <dgm:cxn modelId="{5FE77DB4-7415-4BF4-8179-2925D8C9BC2F}" type="presParOf" srcId="{9E775F2D-2329-4DF0-8C7D-17C5E0022C63}" destId="{8B2F1E0C-06CD-46E4-8E16-F2E1F473BC5F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9681C13-8ED7-48F4-B8AE-8EF1E3E8DCFA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4C32DF17-7ABF-4F73-BDDE-EB0E78066823}">
      <dgm:prSet/>
      <dgm:spPr/>
      <dgm:t>
        <a:bodyPr/>
        <a:lstStyle/>
        <a:p>
          <a:pPr>
            <a:lnSpc>
              <a:spcPct val="100000"/>
            </a:lnSpc>
          </a:pPr>
          <a:r>
            <a:rPr lang="fi-FI">
              <a:latin typeface="Calibri" panose="020F0502020204030204"/>
              <a:ea typeface="+mn-ea"/>
              <a:cs typeface="+mn-cs"/>
            </a:rPr>
            <a:t>Maksullinen välipala ostettavissa </a:t>
          </a:r>
          <a:r>
            <a:rPr lang="fi-FI">
              <a:latin typeface="Calibri Light" panose="020F0302020204030204"/>
              <a:ea typeface="+mn-ea"/>
              <a:cs typeface="+mn-cs"/>
            </a:rPr>
            <a:t>klo 14.30</a:t>
          </a:r>
          <a:r>
            <a:rPr lang="fi-FI">
              <a:latin typeface="Calibri" panose="020F0502020204030204"/>
              <a:ea typeface="+mn-ea"/>
              <a:cs typeface="+mn-cs"/>
            </a:rPr>
            <a:t> päättyvinä päivinä </a:t>
          </a:r>
          <a:endParaRPr lang="en-US">
            <a:latin typeface="Calibri" panose="020F0502020204030204"/>
            <a:ea typeface="+mn-ea"/>
            <a:cs typeface="+mn-cs"/>
          </a:endParaRPr>
        </a:p>
      </dgm:t>
    </dgm:pt>
    <dgm:pt modelId="{D5E20A67-7B27-4E02-B376-45A8E3755902}" type="parTrans" cxnId="{66E57757-EFE1-4CFB-9087-2488E3D6BDF9}">
      <dgm:prSet/>
      <dgm:spPr/>
      <dgm:t>
        <a:bodyPr/>
        <a:lstStyle/>
        <a:p>
          <a:endParaRPr lang="en-US"/>
        </a:p>
      </dgm:t>
    </dgm:pt>
    <dgm:pt modelId="{94C337A9-1DF8-4BF1-8B98-409FE76AEC50}" type="sibTrans" cxnId="{66E57757-EFE1-4CFB-9087-2488E3D6BDF9}">
      <dgm:prSet/>
      <dgm:spPr/>
      <dgm:t>
        <a:bodyPr/>
        <a:lstStyle/>
        <a:p>
          <a:endParaRPr lang="en-US"/>
        </a:p>
      </dgm:t>
    </dgm:pt>
    <dgm:pt modelId="{B924F4CA-9530-421E-8630-4C4B7388CD0B}">
      <dgm:prSet/>
      <dgm:spPr/>
      <dgm:t>
        <a:bodyPr/>
        <a:lstStyle/>
        <a:p>
          <a:pPr>
            <a:lnSpc>
              <a:spcPct val="100000"/>
            </a:lnSpc>
          </a:pPr>
          <a:r>
            <a:rPr lang="fi-FI">
              <a:latin typeface="Calibri" panose="020F0502020204030204"/>
              <a:ea typeface="+mn-ea"/>
              <a:cs typeface="+mn-cs"/>
            </a:rPr>
            <a:t>Välipalavälkkä klo 13.30-13.45</a:t>
          </a:r>
          <a:endParaRPr lang="en-US">
            <a:latin typeface="Calibri" panose="020F0502020204030204"/>
            <a:ea typeface="+mn-ea"/>
            <a:cs typeface="+mn-cs"/>
          </a:endParaRPr>
        </a:p>
      </dgm:t>
    </dgm:pt>
    <dgm:pt modelId="{A4E0F5D0-7AD2-402A-8581-014EC5B446AF}" type="parTrans" cxnId="{09F43E77-8F08-4840-A0EF-D56DD1A92F66}">
      <dgm:prSet/>
      <dgm:spPr/>
      <dgm:t>
        <a:bodyPr/>
        <a:lstStyle/>
        <a:p>
          <a:endParaRPr lang="en-US"/>
        </a:p>
      </dgm:t>
    </dgm:pt>
    <dgm:pt modelId="{84F7E4BB-332C-4026-86A9-C8583DE120AE}" type="sibTrans" cxnId="{09F43E77-8F08-4840-A0EF-D56DD1A92F66}">
      <dgm:prSet/>
      <dgm:spPr/>
      <dgm:t>
        <a:bodyPr/>
        <a:lstStyle/>
        <a:p>
          <a:endParaRPr lang="en-US"/>
        </a:p>
      </dgm:t>
    </dgm:pt>
    <dgm:pt modelId="{F5FD9FD2-1E6E-4C0F-A418-D19D5CCD6805}">
      <dgm:prSet/>
      <dgm:spPr/>
      <dgm:t>
        <a:bodyPr/>
        <a:lstStyle/>
        <a:p>
          <a:pPr>
            <a:lnSpc>
              <a:spcPct val="100000"/>
            </a:lnSpc>
          </a:pPr>
          <a:r>
            <a:rPr lang="fi-FI">
              <a:latin typeface="Calibri" panose="020F0502020204030204"/>
              <a:ea typeface="+mn-ea"/>
              <a:cs typeface="+mn-cs"/>
            </a:rPr>
            <a:t>Välipala varattava edellisen viikon keskiviikkona välipalakansiosta</a:t>
          </a:r>
          <a:endParaRPr lang="en-US">
            <a:latin typeface="Calibri" panose="020F0502020204030204"/>
            <a:ea typeface="+mn-ea"/>
            <a:cs typeface="+mn-cs"/>
          </a:endParaRPr>
        </a:p>
      </dgm:t>
    </dgm:pt>
    <dgm:pt modelId="{D3525664-7AD5-479F-B54B-030D0313FDCD}" type="parTrans" cxnId="{6A125C17-A886-4863-B2C7-6A4E28744C53}">
      <dgm:prSet/>
      <dgm:spPr/>
      <dgm:t>
        <a:bodyPr/>
        <a:lstStyle/>
        <a:p>
          <a:endParaRPr lang="en-US"/>
        </a:p>
      </dgm:t>
    </dgm:pt>
    <dgm:pt modelId="{4B0C1E63-FE76-4D06-8554-FFB0E5BD56EB}" type="sibTrans" cxnId="{6A125C17-A886-4863-B2C7-6A4E28744C53}">
      <dgm:prSet/>
      <dgm:spPr/>
      <dgm:t>
        <a:bodyPr/>
        <a:lstStyle/>
        <a:p>
          <a:endParaRPr lang="en-US"/>
        </a:p>
      </dgm:t>
    </dgm:pt>
    <dgm:pt modelId="{E9BC5108-D4FA-4F39-B515-273543A79AB3}">
      <dgm:prSet/>
      <dgm:spPr/>
      <dgm:t>
        <a:bodyPr/>
        <a:lstStyle/>
        <a:p>
          <a:pPr>
            <a:lnSpc>
              <a:spcPct val="100000"/>
            </a:lnSpc>
          </a:pPr>
          <a:r>
            <a:rPr lang="fi-FI">
              <a:latin typeface="Calibri" panose="020F0502020204030204"/>
              <a:ea typeface="+mn-ea"/>
              <a:cs typeface="+mn-cs"/>
            </a:rPr>
            <a:t>2,20€/kerta tai 22€/10 kertaa</a:t>
          </a:r>
          <a:endParaRPr lang="en-US">
            <a:latin typeface="Calibri" panose="020F0502020204030204"/>
            <a:ea typeface="+mn-ea"/>
            <a:cs typeface="+mn-cs"/>
          </a:endParaRPr>
        </a:p>
      </dgm:t>
    </dgm:pt>
    <dgm:pt modelId="{19249F31-31C5-4117-B241-EF33E4D242BB}" type="parTrans" cxnId="{5EDC1209-0D4D-4317-843F-DB8F51279E44}">
      <dgm:prSet/>
      <dgm:spPr/>
      <dgm:t>
        <a:bodyPr/>
        <a:lstStyle/>
        <a:p>
          <a:endParaRPr lang="en-US"/>
        </a:p>
      </dgm:t>
    </dgm:pt>
    <dgm:pt modelId="{87780192-9010-4D2F-9E93-4CC4BE74AD8C}" type="sibTrans" cxnId="{5EDC1209-0D4D-4317-843F-DB8F51279E44}">
      <dgm:prSet/>
      <dgm:spPr/>
      <dgm:t>
        <a:bodyPr/>
        <a:lstStyle/>
        <a:p>
          <a:endParaRPr lang="en-US"/>
        </a:p>
      </dgm:t>
    </dgm:pt>
    <dgm:pt modelId="{53DDB2C0-0D07-47B3-A164-4CC963114868}">
      <dgm:prSet/>
      <dgm:spPr/>
      <dgm:t>
        <a:bodyPr/>
        <a:lstStyle/>
        <a:p>
          <a:pPr>
            <a:lnSpc>
              <a:spcPct val="100000"/>
            </a:lnSpc>
          </a:pPr>
          <a:r>
            <a:rPr lang="fi-FI">
              <a:latin typeface="Calibri" panose="020F0502020204030204"/>
              <a:ea typeface="+mn-ea"/>
              <a:cs typeface="+mn-cs"/>
            </a:rPr>
            <a:t>Maksu käteisellä</a:t>
          </a:r>
          <a:endParaRPr lang="en-US">
            <a:latin typeface="Calibri" panose="020F0502020204030204"/>
            <a:ea typeface="+mn-ea"/>
            <a:cs typeface="+mn-cs"/>
          </a:endParaRPr>
        </a:p>
      </dgm:t>
    </dgm:pt>
    <dgm:pt modelId="{0FE1217C-CBFD-41A4-B465-A6C534080A8A}" type="parTrans" cxnId="{DB55F53E-796A-47AB-85A5-18E2CBA19FCC}">
      <dgm:prSet/>
      <dgm:spPr/>
      <dgm:t>
        <a:bodyPr/>
        <a:lstStyle/>
        <a:p>
          <a:endParaRPr lang="en-US"/>
        </a:p>
      </dgm:t>
    </dgm:pt>
    <dgm:pt modelId="{C6E549D6-A16D-4B95-BDF4-CE5D725ED156}" type="sibTrans" cxnId="{DB55F53E-796A-47AB-85A5-18E2CBA19FCC}">
      <dgm:prSet/>
      <dgm:spPr/>
      <dgm:t>
        <a:bodyPr/>
        <a:lstStyle/>
        <a:p>
          <a:endParaRPr lang="en-US"/>
        </a:p>
      </dgm:t>
    </dgm:pt>
    <dgm:pt modelId="{333CA13E-19FE-4362-B442-63AB9C551525}">
      <dgm:prSet/>
      <dgm:spPr/>
      <dgm:t>
        <a:bodyPr/>
        <a:lstStyle/>
        <a:p>
          <a:pPr>
            <a:lnSpc>
              <a:spcPct val="100000"/>
            </a:lnSpc>
          </a:pPr>
          <a:r>
            <a:rPr lang="fi-FI">
              <a:latin typeface="Calibri" panose="020F0502020204030204"/>
              <a:ea typeface="+mn-ea"/>
              <a:cs typeface="+mn-cs"/>
            </a:rPr>
            <a:t>Kotoa tuodut eväät syödään ruokalassa samalla välkällä kuin maksulliset</a:t>
          </a:r>
          <a:endParaRPr lang="en-US">
            <a:latin typeface="Calibri" panose="020F0502020204030204"/>
            <a:ea typeface="+mn-ea"/>
            <a:cs typeface="+mn-cs"/>
          </a:endParaRPr>
        </a:p>
      </dgm:t>
    </dgm:pt>
    <dgm:pt modelId="{BD17171C-04E8-4F80-AB69-58A96F6294B4}" type="parTrans" cxnId="{57162FE3-2ECB-4B46-B019-1A93D1F4900F}">
      <dgm:prSet/>
      <dgm:spPr/>
      <dgm:t>
        <a:bodyPr/>
        <a:lstStyle/>
        <a:p>
          <a:endParaRPr lang="en-US"/>
        </a:p>
      </dgm:t>
    </dgm:pt>
    <dgm:pt modelId="{F36A8B59-66EB-49F2-BC7D-2394EE4173C0}" type="sibTrans" cxnId="{57162FE3-2ECB-4B46-B019-1A93D1F4900F}">
      <dgm:prSet/>
      <dgm:spPr/>
      <dgm:t>
        <a:bodyPr/>
        <a:lstStyle/>
        <a:p>
          <a:endParaRPr lang="en-US"/>
        </a:p>
      </dgm:t>
    </dgm:pt>
    <dgm:pt modelId="{9C952C3B-0400-46B0-9481-1C92CFA866DA}">
      <dgm:prSet/>
      <dgm:spPr/>
      <dgm:t>
        <a:bodyPr/>
        <a:lstStyle/>
        <a:p>
          <a:pPr>
            <a:lnSpc>
              <a:spcPct val="100000"/>
            </a:lnSpc>
          </a:pPr>
          <a:r>
            <a:rPr lang="fi-FI">
              <a:latin typeface="Calibri"/>
              <a:ea typeface="+mn-ea"/>
              <a:cs typeface="+mn-cs"/>
            </a:rPr>
            <a:t>Aamuvälipala mahdollista tuoda kotoa ja syödä omassa luokassa </a:t>
          </a:r>
          <a:r>
            <a:rPr lang="fi-FI" err="1">
              <a:latin typeface="Calibri"/>
              <a:ea typeface="+mn-ea"/>
              <a:cs typeface="+mn-cs"/>
            </a:rPr>
            <a:t>ekalla</a:t>
          </a:r>
          <a:r>
            <a:rPr lang="fi-FI">
              <a:latin typeface="Calibri" panose="020F0502020204030204"/>
              <a:ea typeface="+mn-ea"/>
              <a:cs typeface="+mn-cs"/>
            </a:rPr>
            <a:t> välkällä, jos aamupala ei oikein maita kotona. Aamuvälipalaksi nopea syötävä. </a:t>
          </a:r>
          <a:endParaRPr lang="en-US">
            <a:latin typeface="Calibri" panose="020F0502020204030204"/>
            <a:ea typeface="+mn-ea"/>
            <a:cs typeface="+mn-cs"/>
          </a:endParaRPr>
        </a:p>
      </dgm:t>
    </dgm:pt>
    <dgm:pt modelId="{17BA130F-761A-48C9-8FE2-6EBE215C04C1}" type="parTrans" cxnId="{3105BE39-8E73-467D-B11C-BD18149479AA}">
      <dgm:prSet/>
      <dgm:spPr/>
      <dgm:t>
        <a:bodyPr/>
        <a:lstStyle/>
        <a:p>
          <a:endParaRPr lang="en-US"/>
        </a:p>
      </dgm:t>
    </dgm:pt>
    <dgm:pt modelId="{9BA165D7-8A79-431B-BC36-CB23D28AA958}" type="sibTrans" cxnId="{3105BE39-8E73-467D-B11C-BD18149479AA}">
      <dgm:prSet/>
      <dgm:spPr/>
      <dgm:t>
        <a:bodyPr/>
        <a:lstStyle/>
        <a:p>
          <a:endParaRPr lang="en-US"/>
        </a:p>
      </dgm:t>
    </dgm:pt>
    <dgm:pt modelId="{3B706052-AAAA-489A-9B10-3AAFEFFBAF96}" type="pres">
      <dgm:prSet presAssocID="{C9681C13-8ED7-48F4-B8AE-8EF1E3E8DCFA}" presName="root" presStyleCnt="0">
        <dgm:presLayoutVars>
          <dgm:dir/>
          <dgm:resizeHandles val="exact"/>
        </dgm:presLayoutVars>
      </dgm:prSet>
      <dgm:spPr/>
    </dgm:pt>
    <dgm:pt modelId="{20F85A66-43DF-48FD-81F8-83682C7F93B2}" type="pres">
      <dgm:prSet presAssocID="{4C32DF17-7ABF-4F73-BDDE-EB0E78066823}" presName="compNode" presStyleCnt="0"/>
      <dgm:spPr/>
    </dgm:pt>
    <dgm:pt modelId="{EB635C5E-906A-4DB3-87AF-63DF81294258}" type="pres">
      <dgm:prSet presAssocID="{4C32DF17-7ABF-4F73-BDDE-EB0E78066823}" presName="bgRect" presStyleLbl="bgShp" presStyleIdx="0" presStyleCnt="7"/>
      <dgm:spPr/>
    </dgm:pt>
    <dgm:pt modelId="{2D41217C-B99B-46DF-9377-FCED15DE2563}" type="pres">
      <dgm:prSet presAssocID="{4C32DF17-7ABF-4F73-BDDE-EB0E78066823}" presName="iconRect" presStyleLbl="node1" presStyleIdx="0" presStyleCnt="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nitsi"/>
        </a:ext>
      </dgm:extLst>
    </dgm:pt>
    <dgm:pt modelId="{E7F3080B-E7B6-448D-A331-4A23D3653D05}" type="pres">
      <dgm:prSet presAssocID="{4C32DF17-7ABF-4F73-BDDE-EB0E78066823}" presName="spaceRect" presStyleCnt="0"/>
      <dgm:spPr/>
    </dgm:pt>
    <dgm:pt modelId="{A65CEB34-0936-485C-803C-98FF10E9473B}" type="pres">
      <dgm:prSet presAssocID="{4C32DF17-7ABF-4F73-BDDE-EB0E78066823}" presName="parTx" presStyleLbl="revTx" presStyleIdx="0" presStyleCnt="7">
        <dgm:presLayoutVars>
          <dgm:chMax val="0"/>
          <dgm:chPref val="0"/>
        </dgm:presLayoutVars>
      </dgm:prSet>
      <dgm:spPr/>
    </dgm:pt>
    <dgm:pt modelId="{98AFB34E-1784-47D4-A56F-2BCEF7F549DC}" type="pres">
      <dgm:prSet presAssocID="{94C337A9-1DF8-4BF1-8B98-409FE76AEC50}" presName="sibTrans" presStyleCnt="0"/>
      <dgm:spPr/>
    </dgm:pt>
    <dgm:pt modelId="{8114E831-1C0A-4610-A93A-44B4E29E38D6}" type="pres">
      <dgm:prSet presAssocID="{B924F4CA-9530-421E-8630-4C4B7388CD0B}" presName="compNode" presStyleCnt="0"/>
      <dgm:spPr/>
    </dgm:pt>
    <dgm:pt modelId="{9CEFA864-F5D9-426A-AD1C-BC43682EFB0B}" type="pres">
      <dgm:prSet presAssocID="{B924F4CA-9530-421E-8630-4C4B7388CD0B}" presName="bgRect" presStyleLbl="bgShp" presStyleIdx="1" presStyleCnt="7"/>
      <dgm:spPr/>
    </dgm:pt>
    <dgm:pt modelId="{DB3BB274-A9B3-4C75-A79C-711EC0EC72EC}" type="pres">
      <dgm:prSet presAssocID="{B924F4CA-9530-421E-8630-4C4B7388CD0B}" presName="iconRect" presStyleLbl="node1" presStyleIdx="1" presStyleCnt="7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ykyhetki"/>
        </a:ext>
      </dgm:extLst>
    </dgm:pt>
    <dgm:pt modelId="{02BDB647-EF23-4860-860B-F76654D346E3}" type="pres">
      <dgm:prSet presAssocID="{B924F4CA-9530-421E-8630-4C4B7388CD0B}" presName="spaceRect" presStyleCnt="0"/>
      <dgm:spPr/>
    </dgm:pt>
    <dgm:pt modelId="{97589ECF-2267-4542-B3C8-ECD74C98B105}" type="pres">
      <dgm:prSet presAssocID="{B924F4CA-9530-421E-8630-4C4B7388CD0B}" presName="parTx" presStyleLbl="revTx" presStyleIdx="1" presStyleCnt="7">
        <dgm:presLayoutVars>
          <dgm:chMax val="0"/>
          <dgm:chPref val="0"/>
        </dgm:presLayoutVars>
      </dgm:prSet>
      <dgm:spPr/>
    </dgm:pt>
    <dgm:pt modelId="{9B829EF1-C168-4F09-9B23-4421D205CC0B}" type="pres">
      <dgm:prSet presAssocID="{84F7E4BB-332C-4026-86A9-C8583DE120AE}" presName="sibTrans" presStyleCnt="0"/>
      <dgm:spPr/>
    </dgm:pt>
    <dgm:pt modelId="{D5488344-7502-4E13-8F78-96C38A076299}" type="pres">
      <dgm:prSet presAssocID="{F5FD9FD2-1E6E-4C0F-A418-D19D5CCD6805}" presName="compNode" presStyleCnt="0"/>
      <dgm:spPr/>
    </dgm:pt>
    <dgm:pt modelId="{7BA392F8-644C-4847-90B1-14FC4394514D}" type="pres">
      <dgm:prSet presAssocID="{F5FD9FD2-1E6E-4C0F-A418-D19D5CCD6805}" presName="bgRect" presStyleLbl="bgShp" presStyleIdx="2" presStyleCnt="7"/>
      <dgm:spPr/>
    </dgm:pt>
    <dgm:pt modelId="{9882B74A-A93F-4E14-831D-F47FA25552CD}" type="pres">
      <dgm:prSet presAssocID="{F5FD9FD2-1E6E-4C0F-A418-D19D5CCD6805}" presName="iconRect" presStyleLbl="node1" presStyleIdx="2" presStyleCnt="7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ork and knife"/>
        </a:ext>
      </dgm:extLst>
    </dgm:pt>
    <dgm:pt modelId="{5C8B2113-F80C-496C-99EF-A98A6DF3AF8C}" type="pres">
      <dgm:prSet presAssocID="{F5FD9FD2-1E6E-4C0F-A418-D19D5CCD6805}" presName="spaceRect" presStyleCnt="0"/>
      <dgm:spPr/>
    </dgm:pt>
    <dgm:pt modelId="{6F998DD0-F30A-4C12-B732-5DA4177C8D9D}" type="pres">
      <dgm:prSet presAssocID="{F5FD9FD2-1E6E-4C0F-A418-D19D5CCD6805}" presName="parTx" presStyleLbl="revTx" presStyleIdx="2" presStyleCnt="7">
        <dgm:presLayoutVars>
          <dgm:chMax val="0"/>
          <dgm:chPref val="0"/>
        </dgm:presLayoutVars>
      </dgm:prSet>
      <dgm:spPr/>
    </dgm:pt>
    <dgm:pt modelId="{069CAE0B-9D68-4DDF-B72A-7AA4D192FD36}" type="pres">
      <dgm:prSet presAssocID="{4B0C1E63-FE76-4D06-8554-FFB0E5BD56EB}" presName="sibTrans" presStyleCnt="0"/>
      <dgm:spPr/>
    </dgm:pt>
    <dgm:pt modelId="{E9D55509-3652-4F4C-B7CB-804F2B555A61}" type="pres">
      <dgm:prSet presAssocID="{E9BC5108-D4FA-4F39-B515-273543A79AB3}" presName="compNode" presStyleCnt="0"/>
      <dgm:spPr/>
    </dgm:pt>
    <dgm:pt modelId="{DFA68731-D547-4A13-9F86-0BD77A72CF20}" type="pres">
      <dgm:prSet presAssocID="{E9BC5108-D4FA-4F39-B515-273543A79AB3}" presName="bgRect" presStyleLbl="bgShp" presStyleIdx="3" presStyleCnt="7"/>
      <dgm:spPr/>
    </dgm:pt>
    <dgm:pt modelId="{B5DB2DE0-F49B-47F2-8800-D3A0D644F5C6}" type="pres">
      <dgm:prSet presAssocID="{E9BC5108-D4FA-4F39-B515-273543A79AB3}" presName="iconRect" presStyleLbl="node1" presStyleIdx="3" presStyleCnt="7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akku"/>
        </a:ext>
      </dgm:extLst>
    </dgm:pt>
    <dgm:pt modelId="{F225781F-2F21-4153-9743-14341047BA86}" type="pres">
      <dgm:prSet presAssocID="{E9BC5108-D4FA-4F39-B515-273543A79AB3}" presName="spaceRect" presStyleCnt="0"/>
      <dgm:spPr/>
    </dgm:pt>
    <dgm:pt modelId="{9353D52C-3993-4785-8AFE-95B0B71C224F}" type="pres">
      <dgm:prSet presAssocID="{E9BC5108-D4FA-4F39-B515-273543A79AB3}" presName="parTx" presStyleLbl="revTx" presStyleIdx="3" presStyleCnt="7">
        <dgm:presLayoutVars>
          <dgm:chMax val="0"/>
          <dgm:chPref val="0"/>
        </dgm:presLayoutVars>
      </dgm:prSet>
      <dgm:spPr/>
    </dgm:pt>
    <dgm:pt modelId="{D622C634-97EC-488F-957A-D00AD041CA3C}" type="pres">
      <dgm:prSet presAssocID="{87780192-9010-4D2F-9E93-4CC4BE74AD8C}" presName="sibTrans" presStyleCnt="0"/>
      <dgm:spPr/>
    </dgm:pt>
    <dgm:pt modelId="{8FC024B4-F765-4175-9FE0-CF737540CA5E}" type="pres">
      <dgm:prSet presAssocID="{53DDB2C0-0D07-47B3-A164-4CC963114868}" presName="compNode" presStyleCnt="0"/>
      <dgm:spPr/>
    </dgm:pt>
    <dgm:pt modelId="{DF813175-EBC2-4A29-8763-08F508DE60FF}" type="pres">
      <dgm:prSet presAssocID="{53DDB2C0-0D07-47B3-A164-4CC963114868}" presName="bgRect" presStyleLbl="bgShp" presStyleIdx="4" presStyleCnt="7"/>
      <dgm:spPr/>
    </dgm:pt>
    <dgm:pt modelId="{1F9C378C-B55F-4F88-8098-D876B8D62B31}" type="pres">
      <dgm:prSet presAssocID="{53DDB2C0-0D07-47B3-A164-4CC963114868}" presName="iconRect" presStyleLbl="node1" presStyleIdx="4" presStyleCnt="7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aha"/>
        </a:ext>
      </dgm:extLst>
    </dgm:pt>
    <dgm:pt modelId="{0F39CF23-DEA6-433D-A13E-1BC0497B9B6D}" type="pres">
      <dgm:prSet presAssocID="{53DDB2C0-0D07-47B3-A164-4CC963114868}" presName="spaceRect" presStyleCnt="0"/>
      <dgm:spPr/>
    </dgm:pt>
    <dgm:pt modelId="{7F809670-4D68-4630-B51A-92730E9B22A3}" type="pres">
      <dgm:prSet presAssocID="{53DDB2C0-0D07-47B3-A164-4CC963114868}" presName="parTx" presStyleLbl="revTx" presStyleIdx="4" presStyleCnt="7">
        <dgm:presLayoutVars>
          <dgm:chMax val="0"/>
          <dgm:chPref val="0"/>
        </dgm:presLayoutVars>
      </dgm:prSet>
      <dgm:spPr/>
    </dgm:pt>
    <dgm:pt modelId="{BD478C4F-6C15-45DA-8297-7C83E4A670C4}" type="pres">
      <dgm:prSet presAssocID="{C6E549D6-A16D-4B95-BDF4-CE5D725ED156}" presName="sibTrans" presStyleCnt="0"/>
      <dgm:spPr/>
    </dgm:pt>
    <dgm:pt modelId="{73F45CCB-7729-435B-9555-1B655F95BCA5}" type="pres">
      <dgm:prSet presAssocID="{333CA13E-19FE-4362-B442-63AB9C551525}" presName="compNode" presStyleCnt="0"/>
      <dgm:spPr/>
    </dgm:pt>
    <dgm:pt modelId="{F0D1E45D-CAB6-4A1D-90BB-3DEAEA5B6887}" type="pres">
      <dgm:prSet presAssocID="{333CA13E-19FE-4362-B442-63AB9C551525}" presName="bgRect" presStyleLbl="bgShp" presStyleIdx="5" presStyleCnt="7"/>
      <dgm:spPr/>
    </dgm:pt>
    <dgm:pt modelId="{3FF349B6-FBEF-43F5-B867-F6A490BAD9A0}" type="pres">
      <dgm:prSet presAssocID="{333CA13E-19FE-4362-B442-63AB9C551525}" presName="iconRect" presStyleLbl="node1" presStyleIdx="5" presStyleCnt="7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rger and Drink"/>
        </a:ext>
      </dgm:extLst>
    </dgm:pt>
    <dgm:pt modelId="{BF36CB94-A369-4E33-8A68-7A63A08378A5}" type="pres">
      <dgm:prSet presAssocID="{333CA13E-19FE-4362-B442-63AB9C551525}" presName="spaceRect" presStyleCnt="0"/>
      <dgm:spPr/>
    </dgm:pt>
    <dgm:pt modelId="{0D7E56DB-47C4-4256-9FE6-220DCD51EB6C}" type="pres">
      <dgm:prSet presAssocID="{333CA13E-19FE-4362-B442-63AB9C551525}" presName="parTx" presStyleLbl="revTx" presStyleIdx="5" presStyleCnt="7">
        <dgm:presLayoutVars>
          <dgm:chMax val="0"/>
          <dgm:chPref val="0"/>
        </dgm:presLayoutVars>
      </dgm:prSet>
      <dgm:spPr/>
    </dgm:pt>
    <dgm:pt modelId="{BB2671C7-1559-492E-A9C2-6F67EE7A07F1}" type="pres">
      <dgm:prSet presAssocID="{F36A8B59-66EB-49F2-BC7D-2394EE4173C0}" presName="sibTrans" presStyleCnt="0"/>
      <dgm:spPr/>
    </dgm:pt>
    <dgm:pt modelId="{41CED137-D715-4109-BD7D-4173C56D3D67}" type="pres">
      <dgm:prSet presAssocID="{9C952C3B-0400-46B0-9481-1C92CFA866DA}" presName="compNode" presStyleCnt="0"/>
      <dgm:spPr/>
    </dgm:pt>
    <dgm:pt modelId="{1D3269E3-342F-4403-8A0B-D009A3D5E121}" type="pres">
      <dgm:prSet presAssocID="{9C952C3B-0400-46B0-9481-1C92CFA866DA}" presName="bgRect" presStyleLbl="bgShp" presStyleIdx="6" presStyleCnt="7"/>
      <dgm:spPr/>
    </dgm:pt>
    <dgm:pt modelId="{B5D46828-C12C-4E0C-8DB6-C1D28A37C026}" type="pres">
      <dgm:prSet presAssocID="{9C952C3B-0400-46B0-9481-1C92CFA866DA}" presName="iconRect" presStyleLbl="node1" presStyleIdx="6" presStyleCnt="7"/>
      <dgm:spPr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vokado"/>
        </a:ext>
      </dgm:extLst>
    </dgm:pt>
    <dgm:pt modelId="{3BB182F0-D94F-4C68-9BC3-B67C1D16646B}" type="pres">
      <dgm:prSet presAssocID="{9C952C3B-0400-46B0-9481-1C92CFA866DA}" presName="spaceRect" presStyleCnt="0"/>
      <dgm:spPr/>
    </dgm:pt>
    <dgm:pt modelId="{37E9BB82-26E1-4308-88FE-EC2D3653B5FB}" type="pres">
      <dgm:prSet presAssocID="{9C952C3B-0400-46B0-9481-1C92CFA866DA}" presName="parTx" presStyleLbl="revTx" presStyleIdx="6" presStyleCnt="7">
        <dgm:presLayoutVars>
          <dgm:chMax val="0"/>
          <dgm:chPref val="0"/>
        </dgm:presLayoutVars>
      </dgm:prSet>
      <dgm:spPr/>
    </dgm:pt>
  </dgm:ptLst>
  <dgm:cxnLst>
    <dgm:cxn modelId="{5EDC1209-0D4D-4317-843F-DB8F51279E44}" srcId="{C9681C13-8ED7-48F4-B8AE-8EF1E3E8DCFA}" destId="{E9BC5108-D4FA-4F39-B515-273543A79AB3}" srcOrd="3" destOrd="0" parTransId="{19249F31-31C5-4117-B241-EF33E4D242BB}" sibTransId="{87780192-9010-4D2F-9E93-4CC4BE74AD8C}"/>
    <dgm:cxn modelId="{6A125C17-A886-4863-B2C7-6A4E28744C53}" srcId="{C9681C13-8ED7-48F4-B8AE-8EF1E3E8DCFA}" destId="{F5FD9FD2-1E6E-4C0F-A418-D19D5CCD6805}" srcOrd="2" destOrd="0" parTransId="{D3525664-7AD5-479F-B54B-030D0313FDCD}" sibTransId="{4B0C1E63-FE76-4D06-8554-FFB0E5BD56EB}"/>
    <dgm:cxn modelId="{1FFE422D-CCA4-495A-B754-8AE4E5F7CE73}" type="presOf" srcId="{9C952C3B-0400-46B0-9481-1C92CFA866DA}" destId="{37E9BB82-26E1-4308-88FE-EC2D3653B5FB}" srcOrd="0" destOrd="0" presId="urn:microsoft.com/office/officeart/2018/2/layout/IconVerticalSolidList"/>
    <dgm:cxn modelId="{8E7BAB32-F6A9-4A43-9535-7600B8662204}" type="presOf" srcId="{C9681C13-8ED7-48F4-B8AE-8EF1E3E8DCFA}" destId="{3B706052-AAAA-489A-9B10-3AAFEFFBAF96}" srcOrd="0" destOrd="0" presId="urn:microsoft.com/office/officeart/2018/2/layout/IconVerticalSolidList"/>
    <dgm:cxn modelId="{3105BE39-8E73-467D-B11C-BD18149479AA}" srcId="{C9681C13-8ED7-48F4-B8AE-8EF1E3E8DCFA}" destId="{9C952C3B-0400-46B0-9481-1C92CFA866DA}" srcOrd="6" destOrd="0" parTransId="{17BA130F-761A-48C9-8FE2-6EBE215C04C1}" sibTransId="{9BA165D7-8A79-431B-BC36-CB23D28AA958}"/>
    <dgm:cxn modelId="{DB55F53E-796A-47AB-85A5-18E2CBA19FCC}" srcId="{C9681C13-8ED7-48F4-B8AE-8EF1E3E8DCFA}" destId="{53DDB2C0-0D07-47B3-A164-4CC963114868}" srcOrd="4" destOrd="0" parTransId="{0FE1217C-CBFD-41A4-B465-A6C534080A8A}" sibTransId="{C6E549D6-A16D-4B95-BDF4-CE5D725ED156}"/>
    <dgm:cxn modelId="{7F9B1463-318D-4AAB-A00F-8D3CFA7810FF}" type="presOf" srcId="{B924F4CA-9530-421E-8630-4C4B7388CD0B}" destId="{97589ECF-2267-4542-B3C8-ECD74C98B105}" srcOrd="0" destOrd="0" presId="urn:microsoft.com/office/officeart/2018/2/layout/IconVerticalSolidList"/>
    <dgm:cxn modelId="{E6975C50-DB3C-4FD8-AC11-A65790E343A9}" type="presOf" srcId="{E9BC5108-D4FA-4F39-B515-273543A79AB3}" destId="{9353D52C-3993-4785-8AFE-95B0B71C224F}" srcOrd="0" destOrd="0" presId="urn:microsoft.com/office/officeart/2018/2/layout/IconVerticalSolidList"/>
    <dgm:cxn modelId="{09F43E77-8F08-4840-A0EF-D56DD1A92F66}" srcId="{C9681C13-8ED7-48F4-B8AE-8EF1E3E8DCFA}" destId="{B924F4CA-9530-421E-8630-4C4B7388CD0B}" srcOrd="1" destOrd="0" parTransId="{A4E0F5D0-7AD2-402A-8581-014EC5B446AF}" sibTransId="{84F7E4BB-332C-4026-86A9-C8583DE120AE}"/>
    <dgm:cxn modelId="{66E57757-EFE1-4CFB-9087-2488E3D6BDF9}" srcId="{C9681C13-8ED7-48F4-B8AE-8EF1E3E8DCFA}" destId="{4C32DF17-7ABF-4F73-BDDE-EB0E78066823}" srcOrd="0" destOrd="0" parTransId="{D5E20A67-7B27-4E02-B376-45A8E3755902}" sibTransId="{94C337A9-1DF8-4BF1-8B98-409FE76AEC50}"/>
    <dgm:cxn modelId="{CFFDF182-E939-4625-8BB2-538A9B214D13}" type="presOf" srcId="{F5FD9FD2-1E6E-4C0F-A418-D19D5CCD6805}" destId="{6F998DD0-F30A-4C12-B732-5DA4177C8D9D}" srcOrd="0" destOrd="0" presId="urn:microsoft.com/office/officeart/2018/2/layout/IconVerticalSolidList"/>
    <dgm:cxn modelId="{2BA04A88-A7DF-40E2-B14D-5D73ED02A5EC}" type="presOf" srcId="{333CA13E-19FE-4362-B442-63AB9C551525}" destId="{0D7E56DB-47C4-4256-9FE6-220DCD51EB6C}" srcOrd="0" destOrd="0" presId="urn:microsoft.com/office/officeart/2018/2/layout/IconVerticalSolidList"/>
    <dgm:cxn modelId="{23A8A98E-CBAD-4016-A72D-8BBCE534A307}" type="presOf" srcId="{53DDB2C0-0D07-47B3-A164-4CC963114868}" destId="{7F809670-4D68-4630-B51A-92730E9B22A3}" srcOrd="0" destOrd="0" presId="urn:microsoft.com/office/officeart/2018/2/layout/IconVerticalSolidList"/>
    <dgm:cxn modelId="{57162FE3-2ECB-4B46-B019-1A93D1F4900F}" srcId="{C9681C13-8ED7-48F4-B8AE-8EF1E3E8DCFA}" destId="{333CA13E-19FE-4362-B442-63AB9C551525}" srcOrd="5" destOrd="0" parTransId="{BD17171C-04E8-4F80-AB69-58A96F6294B4}" sibTransId="{F36A8B59-66EB-49F2-BC7D-2394EE4173C0}"/>
    <dgm:cxn modelId="{E8F638EF-E2FA-4195-A3C2-22AF8CC1BDF4}" type="presOf" srcId="{4C32DF17-7ABF-4F73-BDDE-EB0E78066823}" destId="{A65CEB34-0936-485C-803C-98FF10E9473B}" srcOrd="0" destOrd="0" presId="urn:microsoft.com/office/officeart/2018/2/layout/IconVerticalSolidList"/>
    <dgm:cxn modelId="{1AAFD318-EC13-434F-878C-476445FDEAC1}" type="presParOf" srcId="{3B706052-AAAA-489A-9B10-3AAFEFFBAF96}" destId="{20F85A66-43DF-48FD-81F8-83682C7F93B2}" srcOrd="0" destOrd="0" presId="urn:microsoft.com/office/officeart/2018/2/layout/IconVerticalSolidList"/>
    <dgm:cxn modelId="{AADBB32B-0367-4BF6-8E6C-5A68A9F3BFF7}" type="presParOf" srcId="{20F85A66-43DF-48FD-81F8-83682C7F93B2}" destId="{EB635C5E-906A-4DB3-87AF-63DF81294258}" srcOrd="0" destOrd="0" presId="urn:microsoft.com/office/officeart/2018/2/layout/IconVerticalSolidList"/>
    <dgm:cxn modelId="{B69D4BED-FF16-4FBC-B456-7347588C42A3}" type="presParOf" srcId="{20F85A66-43DF-48FD-81F8-83682C7F93B2}" destId="{2D41217C-B99B-46DF-9377-FCED15DE2563}" srcOrd="1" destOrd="0" presId="urn:microsoft.com/office/officeart/2018/2/layout/IconVerticalSolidList"/>
    <dgm:cxn modelId="{5F350488-A3AA-4C7A-A8FB-BFF8A335DE42}" type="presParOf" srcId="{20F85A66-43DF-48FD-81F8-83682C7F93B2}" destId="{E7F3080B-E7B6-448D-A331-4A23D3653D05}" srcOrd="2" destOrd="0" presId="urn:microsoft.com/office/officeart/2018/2/layout/IconVerticalSolidList"/>
    <dgm:cxn modelId="{8C9A65D3-646D-4C43-9191-71D86EBD967D}" type="presParOf" srcId="{20F85A66-43DF-48FD-81F8-83682C7F93B2}" destId="{A65CEB34-0936-485C-803C-98FF10E9473B}" srcOrd="3" destOrd="0" presId="urn:microsoft.com/office/officeart/2018/2/layout/IconVerticalSolidList"/>
    <dgm:cxn modelId="{47BA9E47-BBF3-48C2-9494-7A99ED050EF8}" type="presParOf" srcId="{3B706052-AAAA-489A-9B10-3AAFEFFBAF96}" destId="{98AFB34E-1784-47D4-A56F-2BCEF7F549DC}" srcOrd="1" destOrd="0" presId="urn:microsoft.com/office/officeart/2018/2/layout/IconVerticalSolidList"/>
    <dgm:cxn modelId="{1D30D44C-D6B7-4AB7-B429-19ABC794C622}" type="presParOf" srcId="{3B706052-AAAA-489A-9B10-3AAFEFFBAF96}" destId="{8114E831-1C0A-4610-A93A-44B4E29E38D6}" srcOrd="2" destOrd="0" presId="urn:microsoft.com/office/officeart/2018/2/layout/IconVerticalSolidList"/>
    <dgm:cxn modelId="{C2C880B6-DD42-4F11-8539-2CB8999ECFAD}" type="presParOf" srcId="{8114E831-1C0A-4610-A93A-44B4E29E38D6}" destId="{9CEFA864-F5D9-426A-AD1C-BC43682EFB0B}" srcOrd="0" destOrd="0" presId="urn:microsoft.com/office/officeart/2018/2/layout/IconVerticalSolidList"/>
    <dgm:cxn modelId="{26185EE8-9DD0-4FE2-9F7F-05F6E6BF8450}" type="presParOf" srcId="{8114E831-1C0A-4610-A93A-44B4E29E38D6}" destId="{DB3BB274-A9B3-4C75-A79C-711EC0EC72EC}" srcOrd="1" destOrd="0" presId="urn:microsoft.com/office/officeart/2018/2/layout/IconVerticalSolidList"/>
    <dgm:cxn modelId="{4EAED3FF-D4E2-4E2B-A7BE-C1373D531D9D}" type="presParOf" srcId="{8114E831-1C0A-4610-A93A-44B4E29E38D6}" destId="{02BDB647-EF23-4860-860B-F76654D346E3}" srcOrd="2" destOrd="0" presId="urn:microsoft.com/office/officeart/2018/2/layout/IconVerticalSolidList"/>
    <dgm:cxn modelId="{88B1A95B-5626-4D34-ABD0-6179A2E6D87E}" type="presParOf" srcId="{8114E831-1C0A-4610-A93A-44B4E29E38D6}" destId="{97589ECF-2267-4542-B3C8-ECD74C98B105}" srcOrd="3" destOrd="0" presId="urn:microsoft.com/office/officeart/2018/2/layout/IconVerticalSolidList"/>
    <dgm:cxn modelId="{2281A383-4D36-4A00-B7F4-323B62340AEB}" type="presParOf" srcId="{3B706052-AAAA-489A-9B10-3AAFEFFBAF96}" destId="{9B829EF1-C168-4F09-9B23-4421D205CC0B}" srcOrd="3" destOrd="0" presId="urn:microsoft.com/office/officeart/2018/2/layout/IconVerticalSolidList"/>
    <dgm:cxn modelId="{5DAE8F0E-67B6-4745-892C-E9EE25B664BA}" type="presParOf" srcId="{3B706052-AAAA-489A-9B10-3AAFEFFBAF96}" destId="{D5488344-7502-4E13-8F78-96C38A076299}" srcOrd="4" destOrd="0" presId="urn:microsoft.com/office/officeart/2018/2/layout/IconVerticalSolidList"/>
    <dgm:cxn modelId="{8C499E8D-C0B0-45F4-90FF-3CCFF2E53DDD}" type="presParOf" srcId="{D5488344-7502-4E13-8F78-96C38A076299}" destId="{7BA392F8-644C-4847-90B1-14FC4394514D}" srcOrd="0" destOrd="0" presId="urn:microsoft.com/office/officeart/2018/2/layout/IconVerticalSolidList"/>
    <dgm:cxn modelId="{F7476A47-E7A8-4E4F-895A-8EEAED826C30}" type="presParOf" srcId="{D5488344-7502-4E13-8F78-96C38A076299}" destId="{9882B74A-A93F-4E14-831D-F47FA25552CD}" srcOrd="1" destOrd="0" presId="urn:microsoft.com/office/officeart/2018/2/layout/IconVerticalSolidList"/>
    <dgm:cxn modelId="{07A475B7-6FC4-4D96-8445-ADB947ECF84C}" type="presParOf" srcId="{D5488344-7502-4E13-8F78-96C38A076299}" destId="{5C8B2113-F80C-496C-99EF-A98A6DF3AF8C}" srcOrd="2" destOrd="0" presId="urn:microsoft.com/office/officeart/2018/2/layout/IconVerticalSolidList"/>
    <dgm:cxn modelId="{664326B4-3599-417C-B5B2-115B4865C1D2}" type="presParOf" srcId="{D5488344-7502-4E13-8F78-96C38A076299}" destId="{6F998DD0-F30A-4C12-B732-5DA4177C8D9D}" srcOrd="3" destOrd="0" presId="urn:microsoft.com/office/officeart/2018/2/layout/IconVerticalSolidList"/>
    <dgm:cxn modelId="{A9C3BC7E-FED6-4B92-A018-837A65903519}" type="presParOf" srcId="{3B706052-AAAA-489A-9B10-3AAFEFFBAF96}" destId="{069CAE0B-9D68-4DDF-B72A-7AA4D192FD36}" srcOrd="5" destOrd="0" presId="urn:microsoft.com/office/officeart/2018/2/layout/IconVerticalSolidList"/>
    <dgm:cxn modelId="{4EC8733D-7782-426B-A73B-7369B7E3E3C2}" type="presParOf" srcId="{3B706052-AAAA-489A-9B10-3AAFEFFBAF96}" destId="{E9D55509-3652-4F4C-B7CB-804F2B555A61}" srcOrd="6" destOrd="0" presId="urn:microsoft.com/office/officeart/2018/2/layout/IconVerticalSolidList"/>
    <dgm:cxn modelId="{9FA2AF09-973F-458E-918E-795EB0D58518}" type="presParOf" srcId="{E9D55509-3652-4F4C-B7CB-804F2B555A61}" destId="{DFA68731-D547-4A13-9F86-0BD77A72CF20}" srcOrd="0" destOrd="0" presId="urn:microsoft.com/office/officeart/2018/2/layout/IconVerticalSolidList"/>
    <dgm:cxn modelId="{B2A67600-DA9F-4794-B12E-B5EF3F3BA899}" type="presParOf" srcId="{E9D55509-3652-4F4C-B7CB-804F2B555A61}" destId="{B5DB2DE0-F49B-47F2-8800-D3A0D644F5C6}" srcOrd="1" destOrd="0" presId="urn:microsoft.com/office/officeart/2018/2/layout/IconVerticalSolidList"/>
    <dgm:cxn modelId="{0F926BD8-ADC5-4A34-A27E-046F4AFBA4A3}" type="presParOf" srcId="{E9D55509-3652-4F4C-B7CB-804F2B555A61}" destId="{F225781F-2F21-4153-9743-14341047BA86}" srcOrd="2" destOrd="0" presId="urn:microsoft.com/office/officeart/2018/2/layout/IconVerticalSolidList"/>
    <dgm:cxn modelId="{981757C4-6D68-460E-B5C4-15925B80FD33}" type="presParOf" srcId="{E9D55509-3652-4F4C-B7CB-804F2B555A61}" destId="{9353D52C-3993-4785-8AFE-95B0B71C224F}" srcOrd="3" destOrd="0" presId="urn:microsoft.com/office/officeart/2018/2/layout/IconVerticalSolidList"/>
    <dgm:cxn modelId="{84872D2E-BCB0-46D1-BFD2-DA4E17FF2374}" type="presParOf" srcId="{3B706052-AAAA-489A-9B10-3AAFEFFBAF96}" destId="{D622C634-97EC-488F-957A-D00AD041CA3C}" srcOrd="7" destOrd="0" presId="urn:microsoft.com/office/officeart/2018/2/layout/IconVerticalSolidList"/>
    <dgm:cxn modelId="{874F0F9B-9CC4-436E-8B61-4DAF6DAE9CCF}" type="presParOf" srcId="{3B706052-AAAA-489A-9B10-3AAFEFFBAF96}" destId="{8FC024B4-F765-4175-9FE0-CF737540CA5E}" srcOrd="8" destOrd="0" presId="urn:microsoft.com/office/officeart/2018/2/layout/IconVerticalSolidList"/>
    <dgm:cxn modelId="{A6FB5A40-DEE4-4E08-9986-1E1DD54D9B50}" type="presParOf" srcId="{8FC024B4-F765-4175-9FE0-CF737540CA5E}" destId="{DF813175-EBC2-4A29-8763-08F508DE60FF}" srcOrd="0" destOrd="0" presId="urn:microsoft.com/office/officeart/2018/2/layout/IconVerticalSolidList"/>
    <dgm:cxn modelId="{D27E6A05-1DAF-4F0C-BF3A-768F39986552}" type="presParOf" srcId="{8FC024B4-F765-4175-9FE0-CF737540CA5E}" destId="{1F9C378C-B55F-4F88-8098-D876B8D62B31}" srcOrd="1" destOrd="0" presId="urn:microsoft.com/office/officeart/2018/2/layout/IconVerticalSolidList"/>
    <dgm:cxn modelId="{7547E550-64E4-4B6B-B0F8-F2737BE8EE18}" type="presParOf" srcId="{8FC024B4-F765-4175-9FE0-CF737540CA5E}" destId="{0F39CF23-DEA6-433D-A13E-1BC0497B9B6D}" srcOrd="2" destOrd="0" presId="urn:microsoft.com/office/officeart/2018/2/layout/IconVerticalSolidList"/>
    <dgm:cxn modelId="{D586EC1A-4BDE-47B1-B1C0-B1C9CE955EED}" type="presParOf" srcId="{8FC024B4-F765-4175-9FE0-CF737540CA5E}" destId="{7F809670-4D68-4630-B51A-92730E9B22A3}" srcOrd="3" destOrd="0" presId="urn:microsoft.com/office/officeart/2018/2/layout/IconVerticalSolidList"/>
    <dgm:cxn modelId="{CD93FD3C-BFA7-4E5E-AA8C-A36A81A69A31}" type="presParOf" srcId="{3B706052-AAAA-489A-9B10-3AAFEFFBAF96}" destId="{BD478C4F-6C15-45DA-8297-7C83E4A670C4}" srcOrd="9" destOrd="0" presId="urn:microsoft.com/office/officeart/2018/2/layout/IconVerticalSolidList"/>
    <dgm:cxn modelId="{EA797A35-020E-432F-9450-AAD776627BF2}" type="presParOf" srcId="{3B706052-AAAA-489A-9B10-3AAFEFFBAF96}" destId="{73F45CCB-7729-435B-9555-1B655F95BCA5}" srcOrd="10" destOrd="0" presId="urn:microsoft.com/office/officeart/2018/2/layout/IconVerticalSolidList"/>
    <dgm:cxn modelId="{5EB92A7D-E780-4930-A5D9-56DFAF895D27}" type="presParOf" srcId="{73F45CCB-7729-435B-9555-1B655F95BCA5}" destId="{F0D1E45D-CAB6-4A1D-90BB-3DEAEA5B6887}" srcOrd="0" destOrd="0" presId="urn:microsoft.com/office/officeart/2018/2/layout/IconVerticalSolidList"/>
    <dgm:cxn modelId="{BF419411-CE70-479C-8574-A123D4DDADB6}" type="presParOf" srcId="{73F45CCB-7729-435B-9555-1B655F95BCA5}" destId="{3FF349B6-FBEF-43F5-B867-F6A490BAD9A0}" srcOrd="1" destOrd="0" presId="urn:microsoft.com/office/officeart/2018/2/layout/IconVerticalSolidList"/>
    <dgm:cxn modelId="{DB78BEFD-53B9-4A81-AB5F-2A45E2EF6AF0}" type="presParOf" srcId="{73F45CCB-7729-435B-9555-1B655F95BCA5}" destId="{BF36CB94-A369-4E33-8A68-7A63A08378A5}" srcOrd="2" destOrd="0" presId="urn:microsoft.com/office/officeart/2018/2/layout/IconVerticalSolidList"/>
    <dgm:cxn modelId="{7A13DBFE-A9B3-4F84-95F1-D866E395F424}" type="presParOf" srcId="{73F45CCB-7729-435B-9555-1B655F95BCA5}" destId="{0D7E56DB-47C4-4256-9FE6-220DCD51EB6C}" srcOrd="3" destOrd="0" presId="urn:microsoft.com/office/officeart/2018/2/layout/IconVerticalSolidList"/>
    <dgm:cxn modelId="{68B34530-F09C-47CF-9EFC-7661BE7F42CD}" type="presParOf" srcId="{3B706052-AAAA-489A-9B10-3AAFEFFBAF96}" destId="{BB2671C7-1559-492E-A9C2-6F67EE7A07F1}" srcOrd="11" destOrd="0" presId="urn:microsoft.com/office/officeart/2018/2/layout/IconVerticalSolidList"/>
    <dgm:cxn modelId="{2DF57858-BBAE-4538-B1D1-442B601B5789}" type="presParOf" srcId="{3B706052-AAAA-489A-9B10-3AAFEFFBAF96}" destId="{41CED137-D715-4109-BD7D-4173C56D3D67}" srcOrd="12" destOrd="0" presId="urn:microsoft.com/office/officeart/2018/2/layout/IconVerticalSolidList"/>
    <dgm:cxn modelId="{365ACA68-3B2C-484F-83C1-B0D1C3DF5BC8}" type="presParOf" srcId="{41CED137-D715-4109-BD7D-4173C56D3D67}" destId="{1D3269E3-342F-4403-8A0B-D009A3D5E121}" srcOrd="0" destOrd="0" presId="urn:microsoft.com/office/officeart/2018/2/layout/IconVerticalSolidList"/>
    <dgm:cxn modelId="{A79CD189-A26A-4A6D-B969-568294C7A7B8}" type="presParOf" srcId="{41CED137-D715-4109-BD7D-4173C56D3D67}" destId="{B5D46828-C12C-4E0C-8DB6-C1D28A37C026}" srcOrd="1" destOrd="0" presId="urn:microsoft.com/office/officeart/2018/2/layout/IconVerticalSolidList"/>
    <dgm:cxn modelId="{1B425AAF-2477-48B9-8657-354BA069A3AF}" type="presParOf" srcId="{41CED137-D715-4109-BD7D-4173C56D3D67}" destId="{3BB182F0-D94F-4C68-9BC3-B67C1D16646B}" srcOrd="2" destOrd="0" presId="urn:microsoft.com/office/officeart/2018/2/layout/IconVerticalSolidList"/>
    <dgm:cxn modelId="{D76AC71D-70FD-472D-B794-8154C06E8B7A}" type="presParOf" srcId="{41CED137-D715-4109-BD7D-4173C56D3D67}" destId="{37E9BB82-26E1-4308-88FE-EC2D3653B5F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76865DF-F487-4230-A4DC-D0086C642DAC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7072E10-96F1-41E5-BCED-8D3A37ADBA39}">
      <dgm:prSet/>
      <dgm:spPr/>
      <dgm:t>
        <a:bodyPr/>
        <a:lstStyle/>
        <a:p>
          <a:r>
            <a:rPr lang="fi-FI" dirty="0"/>
            <a:t>Ulkoliikuntaa syyslomaan saakka</a:t>
          </a:r>
          <a:endParaRPr lang="en-US" dirty="0"/>
        </a:p>
      </dgm:t>
    </dgm:pt>
    <dgm:pt modelId="{CF84C215-D02A-411D-AC19-E4863E9FDD54}" type="parTrans" cxnId="{46A3F986-D1E2-4026-9E1C-0D46CD9A56E2}">
      <dgm:prSet/>
      <dgm:spPr/>
      <dgm:t>
        <a:bodyPr/>
        <a:lstStyle/>
        <a:p>
          <a:endParaRPr lang="en-US"/>
        </a:p>
      </dgm:t>
    </dgm:pt>
    <dgm:pt modelId="{FEAAFD3B-39AB-49DC-85C9-772D180F3F40}" type="sibTrans" cxnId="{46A3F986-D1E2-4026-9E1C-0D46CD9A56E2}">
      <dgm:prSet/>
      <dgm:spPr/>
      <dgm:t>
        <a:bodyPr/>
        <a:lstStyle/>
        <a:p>
          <a:endParaRPr lang="en-US"/>
        </a:p>
      </dgm:t>
    </dgm:pt>
    <dgm:pt modelId="{419765F3-679D-486C-8C78-0C540F4DD84E}">
      <dgm:prSet/>
      <dgm:spPr/>
      <dgm:t>
        <a:bodyPr/>
        <a:lstStyle/>
        <a:p>
          <a:r>
            <a:rPr lang="fi-FI" dirty="0"/>
            <a:t>Liikuntavarusteet:</a:t>
          </a:r>
          <a:endParaRPr lang="en-US" dirty="0"/>
        </a:p>
      </dgm:t>
    </dgm:pt>
    <dgm:pt modelId="{02FF7025-9666-4E90-94C0-6A052D2D8044}" type="parTrans" cxnId="{641D7B35-4CBA-4F3E-84B8-A753EB8CAC04}">
      <dgm:prSet/>
      <dgm:spPr/>
      <dgm:t>
        <a:bodyPr/>
        <a:lstStyle/>
        <a:p>
          <a:endParaRPr lang="en-US"/>
        </a:p>
      </dgm:t>
    </dgm:pt>
    <dgm:pt modelId="{9765B548-7159-43B6-9F37-C01D9E9AE4CC}" type="sibTrans" cxnId="{641D7B35-4CBA-4F3E-84B8-A753EB8CAC04}">
      <dgm:prSet/>
      <dgm:spPr/>
      <dgm:t>
        <a:bodyPr/>
        <a:lstStyle/>
        <a:p>
          <a:endParaRPr lang="en-US"/>
        </a:p>
      </dgm:t>
    </dgm:pt>
    <dgm:pt modelId="{8F4F4E87-F425-4B43-90D1-BCFAB050819A}">
      <dgm:prSet/>
      <dgm:spPr/>
      <dgm:t>
        <a:bodyPr/>
        <a:lstStyle/>
        <a:p>
          <a:r>
            <a:rPr lang="fi-FI" dirty="0"/>
            <a:t>Joustavat housut</a:t>
          </a:r>
          <a:endParaRPr lang="en-US" dirty="0"/>
        </a:p>
      </dgm:t>
    </dgm:pt>
    <dgm:pt modelId="{0A59EC31-CBCE-4777-B4CA-968EA97FFA1C}" type="parTrans" cxnId="{F53FFBB1-328B-42C1-A521-8D3802101CA2}">
      <dgm:prSet/>
      <dgm:spPr/>
      <dgm:t>
        <a:bodyPr/>
        <a:lstStyle/>
        <a:p>
          <a:endParaRPr lang="en-US"/>
        </a:p>
      </dgm:t>
    </dgm:pt>
    <dgm:pt modelId="{4A154C22-97EB-48BC-AF40-5A327058EA72}" type="sibTrans" cxnId="{F53FFBB1-328B-42C1-A521-8D3802101CA2}">
      <dgm:prSet/>
      <dgm:spPr/>
      <dgm:t>
        <a:bodyPr/>
        <a:lstStyle/>
        <a:p>
          <a:endParaRPr lang="en-US"/>
        </a:p>
      </dgm:t>
    </dgm:pt>
    <dgm:pt modelId="{C1411812-DBEA-49AC-96FE-BD3DB6C10627}">
      <dgm:prSet/>
      <dgm:spPr/>
      <dgm:t>
        <a:bodyPr/>
        <a:lstStyle/>
        <a:p>
          <a:r>
            <a:rPr lang="fi-FI" dirty="0"/>
            <a:t>T-paita</a:t>
          </a:r>
          <a:endParaRPr lang="en-US" dirty="0"/>
        </a:p>
      </dgm:t>
    </dgm:pt>
    <dgm:pt modelId="{512797C8-BBF2-4F48-9E60-3358933FFE0F}" type="parTrans" cxnId="{AE776960-9672-47C5-B00C-03465F08C955}">
      <dgm:prSet/>
      <dgm:spPr/>
      <dgm:t>
        <a:bodyPr/>
        <a:lstStyle/>
        <a:p>
          <a:endParaRPr lang="en-US"/>
        </a:p>
      </dgm:t>
    </dgm:pt>
    <dgm:pt modelId="{B267A887-BB1B-46CA-BA46-3C76CE1C874C}" type="sibTrans" cxnId="{AE776960-9672-47C5-B00C-03465F08C955}">
      <dgm:prSet/>
      <dgm:spPr/>
      <dgm:t>
        <a:bodyPr/>
        <a:lstStyle/>
        <a:p>
          <a:endParaRPr lang="en-US"/>
        </a:p>
      </dgm:t>
    </dgm:pt>
    <dgm:pt modelId="{9EE5D635-2C1D-4010-A3C5-4EEFFE3C952C}">
      <dgm:prSet/>
      <dgm:spPr/>
      <dgm:t>
        <a:bodyPr/>
        <a:lstStyle/>
        <a:p>
          <a:r>
            <a:rPr lang="fi-FI" dirty="0"/>
            <a:t>Hiusponnari pitkiin hiuksiin </a:t>
          </a:r>
          <a:endParaRPr lang="en-US" dirty="0"/>
        </a:p>
      </dgm:t>
    </dgm:pt>
    <dgm:pt modelId="{B525B388-406C-487C-B87D-14BDE12B3E30}" type="parTrans" cxnId="{9164FE9F-D83F-4494-9CAA-8AD2DF33775D}">
      <dgm:prSet/>
      <dgm:spPr/>
      <dgm:t>
        <a:bodyPr/>
        <a:lstStyle/>
        <a:p>
          <a:endParaRPr lang="en-US"/>
        </a:p>
      </dgm:t>
    </dgm:pt>
    <dgm:pt modelId="{0BC38F52-431C-4006-9E69-F6EE2754C1AF}" type="sibTrans" cxnId="{9164FE9F-D83F-4494-9CAA-8AD2DF33775D}">
      <dgm:prSet/>
      <dgm:spPr/>
      <dgm:t>
        <a:bodyPr/>
        <a:lstStyle/>
        <a:p>
          <a:endParaRPr lang="en-US"/>
        </a:p>
      </dgm:t>
    </dgm:pt>
    <dgm:pt modelId="{3F96F56C-F273-4184-BAA7-46A8DC524D57}">
      <dgm:prSet/>
      <dgm:spPr/>
      <dgm:t>
        <a:bodyPr/>
        <a:lstStyle/>
        <a:p>
          <a:pPr rtl="0"/>
          <a:r>
            <a:rPr lang="fi-FI" dirty="0"/>
            <a:t>Liikuntaan sopivat kengät</a:t>
          </a:r>
          <a:r>
            <a:rPr lang="fi-FI" dirty="0">
              <a:latin typeface="Calibri Light" panose="020F0302020204030204"/>
            </a:rPr>
            <a:t> ulkoliikunnassa. Sisäliikunnassa ollaan paljain jaloin.</a:t>
          </a:r>
          <a:endParaRPr lang="en-US" dirty="0"/>
        </a:p>
      </dgm:t>
    </dgm:pt>
    <dgm:pt modelId="{952913D4-9E3F-45B2-838C-5C132477C927}" type="parTrans" cxnId="{09685D77-509C-4FB9-A2C8-020793B2901B}">
      <dgm:prSet/>
      <dgm:spPr/>
      <dgm:t>
        <a:bodyPr/>
        <a:lstStyle/>
        <a:p>
          <a:endParaRPr lang="en-US"/>
        </a:p>
      </dgm:t>
    </dgm:pt>
    <dgm:pt modelId="{09E36DF6-D431-4977-A12F-7BCCFDE2D80F}" type="sibTrans" cxnId="{09685D77-509C-4FB9-A2C8-020793B2901B}">
      <dgm:prSet/>
      <dgm:spPr/>
      <dgm:t>
        <a:bodyPr/>
        <a:lstStyle/>
        <a:p>
          <a:endParaRPr lang="en-US"/>
        </a:p>
      </dgm:t>
    </dgm:pt>
    <dgm:pt modelId="{610C4615-AED9-4CCD-B9F8-31FB4F5E54DE}">
      <dgm:prSet/>
      <dgm:spPr/>
      <dgm:t>
        <a:bodyPr/>
        <a:lstStyle/>
        <a:p>
          <a:pPr rtl="0"/>
          <a:r>
            <a:rPr lang="fi-FI" dirty="0"/>
            <a:t>Peseytyminen</a:t>
          </a:r>
          <a:r>
            <a:rPr lang="fi-FI" dirty="0">
              <a:latin typeface="Calibri Light" panose="020F0302020204030204"/>
            </a:rPr>
            <a:t>: mukaan pikkupyyhe, pestään kädet, kainalot ja jalat</a:t>
          </a:r>
          <a:endParaRPr lang="en-US" dirty="0"/>
        </a:p>
      </dgm:t>
    </dgm:pt>
    <dgm:pt modelId="{1E23E352-31AA-4F3D-A57B-B9D8F4724354}" type="parTrans" cxnId="{FD11E04E-B583-4CFA-AA55-5665695B74D0}">
      <dgm:prSet/>
      <dgm:spPr/>
      <dgm:t>
        <a:bodyPr/>
        <a:lstStyle/>
        <a:p>
          <a:endParaRPr lang="en-US"/>
        </a:p>
      </dgm:t>
    </dgm:pt>
    <dgm:pt modelId="{C7D6155A-B442-401A-905D-61C2045126EB}" type="sibTrans" cxnId="{FD11E04E-B583-4CFA-AA55-5665695B74D0}">
      <dgm:prSet/>
      <dgm:spPr/>
      <dgm:t>
        <a:bodyPr/>
        <a:lstStyle/>
        <a:p>
          <a:endParaRPr lang="en-US"/>
        </a:p>
      </dgm:t>
    </dgm:pt>
    <dgm:pt modelId="{613EEE25-C8EE-4528-87DA-0CA2676072D7}" type="pres">
      <dgm:prSet presAssocID="{876865DF-F487-4230-A4DC-D0086C642DAC}" presName="linear" presStyleCnt="0">
        <dgm:presLayoutVars>
          <dgm:animLvl val="lvl"/>
          <dgm:resizeHandles val="exact"/>
        </dgm:presLayoutVars>
      </dgm:prSet>
      <dgm:spPr/>
    </dgm:pt>
    <dgm:pt modelId="{19C5FE33-339B-4815-9380-73FB6C25E415}" type="pres">
      <dgm:prSet presAssocID="{97072E10-96F1-41E5-BCED-8D3A37ADBA39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CB76A17F-7B9E-41AF-8306-2A3B7C38BF22}" type="pres">
      <dgm:prSet presAssocID="{FEAAFD3B-39AB-49DC-85C9-772D180F3F40}" presName="spacer" presStyleCnt="0"/>
      <dgm:spPr/>
    </dgm:pt>
    <dgm:pt modelId="{A76DF478-83F3-4183-9077-C6C940129793}" type="pres">
      <dgm:prSet presAssocID="{419765F3-679D-486C-8C78-0C540F4DD84E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64972D36-016A-4319-BC94-FE8FC140037D}" type="pres">
      <dgm:prSet presAssocID="{419765F3-679D-486C-8C78-0C540F4DD84E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98564201-2BA4-4518-A81B-41AA1EAEE0E6}" type="presOf" srcId="{97072E10-96F1-41E5-BCED-8D3A37ADBA39}" destId="{19C5FE33-339B-4815-9380-73FB6C25E415}" srcOrd="0" destOrd="0" presId="urn:microsoft.com/office/officeart/2005/8/layout/vList2"/>
    <dgm:cxn modelId="{BA652027-A082-44A0-8821-EE16B0A59D80}" type="presOf" srcId="{8F4F4E87-F425-4B43-90D1-BCFAB050819A}" destId="{64972D36-016A-4319-BC94-FE8FC140037D}" srcOrd="0" destOrd="0" presId="urn:microsoft.com/office/officeart/2005/8/layout/vList2"/>
    <dgm:cxn modelId="{641D7B35-4CBA-4F3E-84B8-A753EB8CAC04}" srcId="{876865DF-F487-4230-A4DC-D0086C642DAC}" destId="{419765F3-679D-486C-8C78-0C540F4DD84E}" srcOrd="1" destOrd="0" parTransId="{02FF7025-9666-4E90-94C0-6A052D2D8044}" sibTransId="{9765B548-7159-43B6-9F37-C01D9E9AE4CC}"/>
    <dgm:cxn modelId="{4A3E8E3D-4597-41AB-8B28-0748B1E790A1}" type="presOf" srcId="{419765F3-679D-486C-8C78-0C540F4DD84E}" destId="{A76DF478-83F3-4183-9077-C6C940129793}" srcOrd="0" destOrd="0" presId="urn:microsoft.com/office/officeart/2005/8/layout/vList2"/>
    <dgm:cxn modelId="{AE776960-9672-47C5-B00C-03465F08C955}" srcId="{419765F3-679D-486C-8C78-0C540F4DD84E}" destId="{C1411812-DBEA-49AC-96FE-BD3DB6C10627}" srcOrd="1" destOrd="0" parTransId="{512797C8-BBF2-4F48-9E60-3358933FFE0F}" sibTransId="{B267A887-BB1B-46CA-BA46-3C76CE1C874C}"/>
    <dgm:cxn modelId="{FD11E04E-B583-4CFA-AA55-5665695B74D0}" srcId="{419765F3-679D-486C-8C78-0C540F4DD84E}" destId="{610C4615-AED9-4CCD-B9F8-31FB4F5E54DE}" srcOrd="4" destOrd="0" parTransId="{1E23E352-31AA-4F3D-A57B-B9D8F4724354}" sibTransId="{C7D6155A-B442-401A-905D-61C2045126EB}"/>
    <dgm:cxn modelId="{5E9FD952-4F60-4678-A1E8-A30A925B041F}" type="presOf" srcId="{9EE5D635-2C1D-4010-A3C5-4EEFFE3C952C}" destId="{64972D36-016A-4319-BC94-FE8FC140037D}" srcOrd="0" destOrd="2" presId="urn:microsoft.com/office/officeart/2005/8/layout/vList2"/>
    <dgm:cxn modelId="{09685D77-509C-4FB9-A2C8-020793B2901B}" srcId="{419765F3-679D-486C-8C78-0C540F4DD84E}" destId="{3F96F56C-F273-4184-BAA7-46A8DC524D57}" srcOrd="3" destOrd="0" parTransId="{952913D4-9E3F-45B2-838C-5C132477C927}" sibTransId="{09E36DF6-D431-4977-A12F-7BCCFDE2D80F}"/>
    <dgm:cxn modelId="{69524484-8609-4A1C-A2C5-31BF4CBF2E21}" type="presOf" srcId="{876865DF-F487-4230-A4DC-D0086C642DAC}" destId="{613EEE25-C8EE-4528-87DA-0CA2676072D7}" srcOrd="0" destOrd="0" presId="urn:microsoft.com/office/officeart/2005/8/layout/vList2"/>
    <dgm:cxn modelId="{46A3F986-D1E2-4026-9E1C-0D46CD9A56E2}" srcId="{876865DF-F487-4230-A4DC-D0086C642DAC}" destId="{97072E10-96F1-41E5-BCED-8D3A37ADBA39}" srcOrd="0" destOrd="0" parTransId="{CF84C215-D02A-411D-AC19-E4863E9FDD54}" sibTransId="{FEAAFD3B-39AB-49DC-85C9-772D180F3F40}"/>
    <dgm:cxn modelId="{BD2BA69B-0C9B-4899-9EAE-66DC07AC17C1}" type="presOf" srcId="{C1411812-DBEA-49AC-96FE-BD3DB6C10627}" destId="{64972D36-016A-4319-BC94-FE8FC140037D}" srcOrd="0" destOrd="1" presId="urn:microsoft.com/office/officeart/2005/8/layout/vList2"/>
    <dgm:cxn modelId="{9164FE9F-D83F-4494-9CAA-8AD2DF33775D}" srcId="{419765F3-679D-486C-8C78-0C540F4DD84E}" destId="{9EE5D635-2C1D-4010-A3C5-4EEFFE3C952C}" srcOrd="2" destOrd="0" parTransId="{B525B388-406C-487C-B87D-14BDE12B3E30}" sibTransId="{0BC38F52-431C-4006-9E69-F6EE2754C1AF}"/>
    <dgm:cxn modelId="{F53FFBB1-328B-42C1-A521-8D3802101CA2}" srcId="{419765F3-679D-486C-8C78-0C540F4DD84E}" destId="{8F4F4E87-F425-4B43-90D1-BCFAB050819A}" srcOrd="0" destOrd="0" parTransId="{0A59EC31-CBCE-4777-B4CA-968EA97FFA1C}" sibTransId="{4A154C22-97EB-48BC-AF40-5A327058EA72}"/>
    <dgm:cxn modelId="{2F62FCB7-A70D-4E6C-96C2-7F4D24D2812B}" type="presOf" srcId="{610C4615-AED9-4CCD-B9F8-31FB4F5E54DE}" destId="{64972D36-016A-4319-BC94-FE8FC140037D}" srcOrd="0" destOrd="4" presId="urn:microsoft.com/office/officeart/2005/8/layout/vList2"/>
    <dgm:cxn modelId="{65560EFE-39EB-480B-9327-2858DBFED73C}" type="presOf" srcId="{3F96F56C-F273-4184-BAA7-46A8DC524D57}" destId="{64972D36-016A-4319-BC94-FE8FC140037D}" srcOrd="0" destOrd="3" presId="urn:microsoft.com/office/officeart/2005/8/layout/vList2"/>
    <dgm:cxn modelId="{852D37CE-C173-4C49-A05E-BF7310C432B5}" type="presParOf" srcId="{613EEE25-C8EE-4528-87DA-0CA2676072D7}" destId="{19C5FE33-339B-4815-9380-73FB6C25E415}" srcOrd="0" destOrd="0" presId="urn:microsoft.com/office/officeart/2005/8/layout/vList2"/>
    <dgm:cxn modelId="{BEF7E1C4-3503-40A5-94F0-69129BEE4D7C}" type="presParOf" srcId="{613EEE25-C8EE-4528-87DA-0CA2676072D7}" destId="{CB76A17F-7B9E-41AF-8306-2A3B7C38BF22}" srcOrd="1" destOrd="0" presId="urn:microsoft.com/office/officeart/2005/8/layout/vList2"/>
    <dgm:cxn modelId="{D6B4783D-ECA1-4E7A-9BFB-49B5350F527D}" type="presParOf" srcId="{613EEE25-C8EE-4528-87DA-0CA2676072D7}" destId="{A76DF478-83F3-4183-9077-C6C940129793}" srcOrd="2" destOrd="0" presId="urn:microsoft.com/office/officeart/2005/8/layout/vList2"/>
    <dgm:cxn modelId="{F2BC11BF-9942-4DA3-B4C7-54483F886AF4}" type="presParOf" srcId="{613EEE25-C8EE-4528-87DA-0CA2676072D7}" destId="{64972D36-016A-4319-BC94-FE8FC140037D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9B5CDAB-BC84-4E3B-83DA-A227B9104F9A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0835EA8-2A1A-47A4-A898-525C2F5DAABE}">
      <dgm:prSet/>
      <dgm:spPr/>
      <dgm:t>
        <a:bodyPr/>
        <a:lstStyle/>
        <a:p>
          <a:pPr algn="l">
            <a:lnSpc>
              <a:spcPct val="90000"/>
            </a:lnSpc>
          </a:pPr>
          <a:r>
            <a:rPr lang="fi-FI" sz="2500" dirty="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Sisäkengät</a:t>
          </a:r>
          <a:endParaRPr lang="en-US" sz="2500" dirty="0">
            <a:solidFill>
              <a:srgbClr val="FFFFFF"/>
            </a:solidFill>
            <a:latin typeface="Calibri" panose="020F0502020204030204"/>
            <a:ea typeface="+mn-ea"/>
            <a:cs typeface="+mn-cs"/>
          </a:endParaRPr>
        </a:p>
      </dgm:t>
    </dgm:pt>
    <dgm:pt modelId="{9FA164AB-B783-426B-80DC-92FC8A8FB4D5}" type="parTrans" cxnId="{24A10BEF-2205-4907-B8F6-CA67A7D9BA6E}">
      <dgm:prSet/>
      <dgm:spPr/>
      <dgm:t>
        <a:bodyPr/>
        <a:lstStyle/>
        <a:p>
          <a:endParaRPr lang="en-US"/>
        </a:p>
      </dgm:t>
    </dgm:pt>
    <dgm:pt modelId="{B6637970-897F-4271-825A-3E43AB8F1543}" type="sibTrans" cxnId="{24A10BEF-2205-4907-B8F6-CA67A7D9BA6E}">
      <dgm:prSet/>
      <dgm:spPr/>
      <dgm:t>
        <a:bodyPr/>
        <a:lstStyle/>
        <a:p>
          <a:endParaRPr lang="en-US"/>
        </a:p>
      </dgm:t>
    </dgm:pt>
    <dgm:pt modelId="{844A44EA-8A4A-454F-8F7D-B2EDA9CC62EC}">
      <dgm:prSet/>
      <dgm:spPr/>
      <dgm:t>
        <a:bodyPr/>
        <a:lstStyle/>
        <a:p>
          <a:pPr algn="l">
            <a:lnSpc>
              <a:spcPct val="90000"/>
            </a:lnSpc>
          </a:pPr>
          <a:r>
            <a:rPr lang="fi-FI" sz="2500" dirty="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Välipala</a:t>
          </a:r>
          <a:endParaRPr lang="en-US" sz="2500" dirty="0">
            <a:solidFill>
              <a:srgbClr val="FFFFFF"/>
            </a:solidFill>
            <a:latin typeface="Calibri" panose="020F0502020204030204"/>
            <a:ea typeface="+mn-ea"/>
            <a:cs typeface="+mn-cs"/>
          </a:endParaRPr>
        </a:p>
      </dgm:t>
    </dgm:pt>
    <dgm:pt modelId="{D18002B1-60C4-4385-BA3F-B27382199670}" type="parTrans" cxnId="{C966FD13-E0C8-4EA1-9786-145C01D6907F}">
      <dgm:prSet/>
      <dgm:spPr/>
      <dgm:t>
        <a:bodyPr/>
        <a:lstStyle/>
        <a:p>
          <a:endParaRPr lang="en-US"/>
        </a:p>
      </dgm:t>
    </dgm:pt>
    <dgm:pt modelId="{67A8A797-70DA-4A18-BB35-7A2D39DC2090}" type="sibTrans" cxnId="{C966FD13-E0C8-4EA1-9786-145C01D6907F}">
      <dgm:prSet/>
      <dgm:spPr/>
      <dgm:t>
        <a:bodyPr/>
        <a:lstStyle/>
        <a:p>
          <a:endParaRPr lang="en-US"/>
        </a:p>
      </dgm:t>
    </dgm:pt>
    <dgm:pt modelId="{BD956A1F-7449-41AD-81AB-B2B0D3E3486F}">
      <dgm:prSet/>
      <dgm:spPr/>
      <dgm:t>
        <a:bodyPr/>
        <a:lstStyle/>
        <a:p>
          <a:pPr algn="l">
            <a:lnSpc>
              <a:spcPct val="90000"/>
            </a:lnSpc>
          </a:pPr>
          <a:r>
            <a:rPr lang="fi-FI" sz="2500" dirty="0">
              <a:solidFill>
                <a:srgbClr val="FFFFFF"/>
              </a:solidFill>
              <a:latin typeface="Calibri"/>
              <a:ea typeface="+mn-ea"/>
              <a:cs typeface="+mn-cs"/>
            </a:rPr>
            <a:t>Kuljetuskansio</a:t>
          </a:r>
          <a:endParaRPr lang="en-US" sz="2500" dirty="0">
            <a:solidFill>
              <a:srgbClr val="FFFFFF"/>
            </a:solidFill>
            <a:latin typeface="Calibri"/>
            <a:ea typeface="+mn-ea"/>
            <a:cs typeface="+mn-cs"/>
          </a:endParaRPr>
        </a:p>
      </dgm:t>
    </dgm:pt>
    <dgm:pt modelId="{FF4C94FC-3E44-4D28-9BB7-F8403E34C4E4}" type="parTrans" cxnId="{2E78BFCA-6332-4993-9889-87FF02A24C23}">
      <dgm:prSet/>
      <dgm:spPr/>
      <dgm:t>
        <a:bodyPr/>
        <a:lstStyle/>
        <a:p>
          <a:endParaRPr lang="en-US"/>
        </a:p>
      </dgm:t>
    </dgm:pt>
    <dgm:pt modelId="{0D18D76A-6A3F-493A-8634-D3E9580962EE}" type="sibTrans" cxnId="{2E78BFCA-6332-4993-9889-87FF02A24C23}">
      <dgm:prSet/>
      <dgm:spPr/>
      <dgm:t>
        <a:bodyPr/>
        <a:lstStyle/>
        <a:p>
          <a:endParaRPr lang="en-US"/>
        </a:p>
      </dgm:t>
    </dgm:pt>
    <dgm:pt modelId="{FE5AAB23-BEB4-47C8-9CD3-C2C13F2280C5}">
      <dgm:prSet/>
      <dgm:spPr/>
      <dgm:t>
        <a:bodyPr/>
        <a:lstStyle/>
        <a:p>
          <a:pPr algn="l">
            <a:lnSpc>
              <a:spcPct val="90000"/>
            </a:lnSpc>
          </a:pPr>
          <a:r>
            <a:rPr lang="fi-FI" sz="2500" dirty="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Kirjastokortti (kirjastoauto koululla maanantaisin)</a:t>
          </a:r>
          <a:endParaRPr lang="en-US" sz="2500" dirty="0">
            <a:solidFill>
              <a:srgbClr val="FFFFFF"/>
            </a:solidFill>
            <a:latin typeface="Calibri" panose="020F0502020204030204"/>
            <a:ea typeface="+mn-ea"/>
            <a:cs typeface="+mn-cs"/>
          </a:endParaRPr>
        </a:p>
      </dgm:t>
    </dgm:pt>
    <dgm:pt modelId="{7147D0B6-C4E0-4DBC-93A9-1F10365627B8}" type="parTrans" cxnId="{CA0CD28E-3C89-4AC8-93FB-44D6273A4661}">
      <dgm:prSet/>
      <dgm:spPr/>
      <dgm:t>
        <a:bodyPr/>
        <a:lstStyle/>
        <a:p>
          <a:endParaRPr lang="en-US"/>
        </a:p>
      </dgm:t>
    </dgm:pt>
    <dgm:pt modelId="{FB926353-627C-47CA-A7B4-6A60EE76ABA2}" type="sibTrans" cxnId="{CA0CD28E-3C89-4AC8-93FB-44D6273A4661}">
      <dgm:prSet/>
      <dgm:spPr/>
      <dgm:t>
        <a:bodyPr/>
        <a:lstStyle/>
        <a:p>
          <a:endParaRPr lang="en-US"/>
        </a:p>
      </dgm:t>
    </dgm:pt>
    <dgm:pt modelId="{124566C8-7732-4113-8736-A52C76EA5ECE}">
      <dgm:prSet/>
      <dgm:spPr/>
      <dgm:t>
        <a:bodyPr/>
        <a:lstStyle/>
        <a:p>
          <a:pPr algn="l">
            <a:lnSpc>
              <a:spcPct val="90000"/>
            </a:lnSpc>
          </a:pPr>
          <a:r>
            <a:rPr lang="fi-FI" sz="2500" dirty="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Arviointikeskustelut tammi-helmikuussa 2023</a:t>
          </a:r>
          <a:endParaRPr lang="en-US" sz="2500" dirty="0">
            <a:solidFill>
              <a:srgbClr val="FFFFFF"/>
            </a:solidFill>
            <a:latin typeface="Calibri" panose="020F0502020204030204"/>
            <a:ea typeface="+mn-ea"/>
            <a:cs typeface="+mn-cs"/>
          </a:endParaRPr>
        </a:p>
      </dgm:t>
    </dgm:pt>
    <dgm:pt modelId="{C746630C-44C8-4489-9751-E1B555EE13A4}" type="parTrans" cxnId="{8CAECF9F-1FF0-4FEC-80F0-0A2661B57696}">
      <dgm:prSet/>
      <dgm:spPr/>
      <dgm:t>
        <a:bodyPr/>
        <a:lstStyle/>
        <a:p>
          <a:endParaRPr lang="en-US"/>
        </a:p>
      </dgm:t>
    </dgm:pt>
    <dgm:pt modelId="{1A4AD7BE-BBA0-4FA6-8598-95011B4C8C63}" type="sibTrans" cxnId="{8CAECF9F-1FF0-4FEC-80F0-0A2661B57696}">
      <dgm:prSet/>
      <dgm:spPr/>
      <dgm:t>
        <a:bodyPr/>
        <a:lstStyle/>
        <a:p>
          <a:endParaRPr lang="en-US"/>
        </a:p>
      </dgm:t>
    </dgm:pt>
    <dgm:pt modelId="{A57A93BB-3FF9-49D2-B3C1-F28F7BD098BA}">
      <dgm:prSet/>
      <dgm:spPr/>
      <dgm:t>
        <a:bodyPr/>
        <a:lstStyle/>
        <a:p>
          <a:pPr algn="l">
            <a:lnSpc>
              <a:spcPct val="90000"/>
            </a:lnSpc>
          </a:pPr>
          <a:r>
            <a:rPr lang="fi-FI" sz="2500" dirty="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Kevätretki Lahteen</a:t>
          </a:r>
          <a:endParaRPr lang="en-US" sz="2500" dirty="0">
            <a:solidFill>
              <a:srgbClr val="FFFFFF"/>
            </a:solidFill>
            <a:latin typeface="Calibri" panose="020F0502020204030204"/>
            <a:ea typeface="+mn-ea"/>
            <a:cs typeface="+mn-cs"/>
          </a:endParaRPr>
        </a:p>
      </dgm:t>
    </dgm:pt>
    <dgm:pt modelId="{128306AB-E21A-4F52-874D-988D3CCE5FD5}" type="parTrans" cxnId="{481F5E34-11FA-4258-BF5E-1F41601B5585}">
      <dgm:prSet/>
      <dgm:spPr/>
      <dgm:t>
        <a:bodyPr/>
        <a:lstStyle/>
        <a:p>
          <a:endParaRPr lang="en-US"/>
        </a:p>
      </dgm:t>
    </dgm:pt>
    <dgm:pt modelId="{394F7068-2035-4EBD-A8E3-985DA4C8C450}" type="sibTrans" cxnId="{481F5E34-11FA-4258-BF5E-1F41601B5585}">
      <dgm:prSet/>
      <dgm:spPr/>
      <dgm:t>
        <a:bodyPr/>
        <a:lstStyle/>
        <a:p>
          <a:endParaRPr lang="en-US"/>
        </a:p>
      </dgm:t>
    </dgm:pt>
    <dgm:pt modelId="{71DE4FFD-28FD-48BC-AA0F-783B8D3AB2FB}">
      <dgm:prSet phldr="0"/>
      <dgm:spPr/>
      <dgm:t>
        <a:bodyPr/>
        <a:lstStyle/>
        <a:p>
          <a:pPr algn="l" rtl="0">
            <a:lnSpc>
              <a:spcPct val="90000"/>
            </a:lnSpc>
          </a:pPr>
          <a:r>
            <a:rPr lang="fi-FI" sz="2500" dirty="0">
              <a:solidFill>
                <a:srgbClr val="FFFFFF"/>
              </a:solidFill>
              <a:latin typeface="Calibri"/>
              <a:ea typeface="+mn-ea"/>
              <a:cs typeface="+mn-cs"/>
            </a:rPr>
            <a:t>Viikkokirje perjantaisin Wilmassa</a:t>
          </a:r>
        </a:p>
      </dgm:t>
    </dgm:pt>
    <dgm:pt modelId="{CF45728A-3B5D-468E-ABF9-F7C7EB4272DA}" type="parTrans" cxnId="{7FB9DE6D-48E6-4C85-8346-6A3ABA6BBBFD}">
      <dgm:prSet/>
      <dgm:spPr/>
    </dgm:pt>
    <dgm:pt modelId="{414EA36B-5298-45E8-AE19-EA262A538C7B}" type="sibTrans" cxnId="{7FB9DE6D-48E6-4C85-8346-6A3ABA6BBBFD}">
      <dgm:prSet/>
      <dgm:spPr/>
    </dgm:pt>
    <dgm:pt modelId="{64685F87-55AA-4CA1-AFC5-B464EA8EC531}">
      <dgm:prSet phldr="0"/>
      <dgm:spPr/>
      <dgm:t>
        <a:bodyPr/>
        <a:lstStyle/>
        <a:p>
          <a:pPr algn="l" rtl="0">
            <a:lnSpc>
              <a:spcPct val="90000"/>
            </a:lnSpc>
          </a:pPr>
          <a:r>
            <a:rPr lang="fi-FI" sz="2500" dirty="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 Lukudiplomi kaikille ja matikkadiplomi osalle</a:t>
          </a:r>
        </a:p>
      </dgm:t>
    </dgm:pt>
    <dgm:pt modelId="{618AEA53-B767-4F0E-92AF-B9CFEC987445}" type="parTrans" cxnId="{CE134207-B57B-42A7-B540-A025E4EBAE1E}">
      <dgm:prSet/>
      <dgm:spPr/>
    </dgm:pt>
    <dgm:pt modelId="{5B322B23-9DAB-4BF6-B474-DE245DFF4927}" type="sibTrans" cxnId="{CE134207-B57B-42A7-B540-A025E4EBAE1E}">
      <dgm:prSet/>
      <dgm:spPr/>
    </dgm:pt>
    <dgm:pt modelId="{695EB6AC-2739-4B44-9775-0038318D4C4F}" type="pres">
      <dgm:prSet presAssocID="{29B5CDAB-BC84-4E3B-83DA-A227B9104F9A}" presName="linear" presStyleCnt="0">
        <dgm:presLayoutVars>
          <dgm:animLvl val="lvl"/>
          <dgm:resizeHandles val="exact"/>
        </dgm:presLayoutVars>
      </dgm:prSet>
      <dgm:spPr/>
    </dgm:pt>
    <dgm:pt modelId="{6E1C628B-D53B-44BE-905F-8517DBA68729}" type="pres">
      <dgm:prSet presAssocID="{50835EA8-2A1A-47A4-A898-525C2F5DAABE}" presName="parentText" presStyleLbl="node1" presStyleIdx="0" presStyleCnt="8">
        <dgm:presLayoutVars>
          <dgm:chMax val="0"/>
          <dgm:bulletEnabled val="1"/>
        </dgm:presLayoutVars>
      </dgm:prSet>
      <dgm:spPr/>
    </dgm:pt>
    <dgm:pt modelId="{3F5D3F06-D73E-4734-83FC-1C33DC0FCFBF}" type="pres">
      <dgm:prSet presAssocID="{B6637970-897F-4271-825A-3E43AB8F1543}" presName="spacer" presStyleCnt="0"/>
      <dgm:spPr/>
    </dgm:pt>
    <dgm:pt modelId="{D2792CA4-0732-49F0-BCDD-A4533F233C60}" type="pres">
      <dgm:prSet presAssocID="{844A44EA-8A4A-454F-8F7D-B2EDA9CC62EC}" presName="parentText" presStyleLbl="node1" presStyleIdx="1" presStyleCnt="8">
        <dgm:presLayoutVars>
          <dgm:chMax val="0"/>
          <dgm:bulletEnabled val="1"/>
        </dgm:presLayoutVars>
      </dgm:prSet>
      <dgm:spPr/>
    </dgm:pt>
    <dgm:pt modelId="{39AA559D-E4DE-4F92-874F-9B8DE25B5E83}" type="pres">
      <dgm:prSet presAssocID="{67A8A797-70DA-4A18-BB35-7A2D39DC2090}" presName="spacer" presStyleCnt="0"/>
      <dgm:spPr/>
    </dgm:pt>
    <dgm:pt modelId="{742488CF-FCB5-4FD2-8D21-51D5E68DBD72}" type="pres">
      <dgm:prSet presAssocID="{BD956A1F-7449-41AD-81AB-B2B0D3E3486F}" presName="parentText" presStyleLbl="node1" presStyleIdx="2" presStyleCnt="8">
        <dgm:presLayoutVars>
          <dgm:chMax val="0"/>
          <dgm:bulletEnabled val="1"/>
        </dgm:presLayoutVars>
      </dgm:prSet>
      <dgm:spPr/>
    </dgm:pt>
    <dgm:pt modelId="{55B2075D-54E1-42BF-BCAF-F95E68C7A946}" type="pres">
      <dgm:prSet presAssocID="{0D18D76A-6A3F-493A-8634-D3E9580962EE}" presName="spacer" presStyleCnt="0"/>
      <dgm:spPr/>
    </dgm:pt>
    <dgm:pt modelId="{BDE7D357-C5E9-4BE5-A3F3-A2262FD3B703}" type="pres">
      <dgm:prSet presAssocID="{71DE4FFD-28FD-48BC-AA0F-783B8D3AB2FB}" presName="parentText" presStyleLbl="node1" presStyleIdx="3" presStyleCnt="8">
        <dgm:presLayoutVars>
          <dgm:chMax val="0"/>
          <dgm:bulletEnabled val="1"/>
        </dgm:presLayoutVars>
      </dgm:prSet>
      <dgm:spPr/>
    </dgm:pt>
    <dgm:pt modelId="{EB4F4FB3-6DE3-4B0C-B101-B8700ADE6AEE}" type="pres">
      <dgm:prSet presAssocID="{414EA36B-5298-45E8-AE19-EA262A538C7B}" presName="spacer" presStyleCnt="0"/>
      <dgm:spPr/>
    </dgm:pt>
    <dgm:pt modelId="{E82EF09C-8F5E-4D81-BBF8-5EBB351FFFCE}" type="pres">
      <dgm:prSet presAssocID="{64685F87-55AA-4CA1-AFC5-B464EA8EC531}" presName="parentText" presStyleLbl="node1" presStyleIdx="4" presStyleCnt="8">
        <dgm:presLayoutVars>
          <dgm:chMax val="0"/>
          <dgm:bulletEnabled val="1"/>
        </dgm:presLayoutVars>
      </dgm:prSet>
      <dgm:spPr/>
    </dgm:pt>
    <dgm:pt modelId="{0B2FE956-68A0-432A-89EA-CF574F3C6743}" type="pres">
      <dgm:prSet presAssocID="{5B322B23-9DAB-4BF6-B474-DE245DFF4927}" presName="spacer" presStyleCnt="0"/>
      <dgm:spPr/>
    </dgm:pt>
    <dgm:pt modelId="{E732A935-5BD2-42B8-B5F6-8510145AFB16}" type="pres">
      <dgm:prSet presAssocID="{FE5AAB23-BEB4-47C8-9CD3-C2C13F2280C5}" presName="parentText" presStyleLbl="node1" presStyleIdx="5" presStyleCnt="8">
        <dgm:presLayoutVars>
          <dgm:chMax val="0"/>
          <dgm:bulletEnabled val="1"/>
        </dgm:presLayoutVars>
      </dgm:prSet>
      <dgm:spPr/>
    </dgm:pt>
    <dgm:pt modelId="{3F06F7BD-031E-44E1-BA22-3A990D070415}" type="pres">
      <dgm:prSet presAssocID="{FB926353-627C-47CA-A7B4-6A60EE76ABA2}" presName="spacer" presStyleCnt="0"/>
      <dgm:spPr/>
    </dgm:pt>
    <dgm:pt modelId="{5565DE0C-99FC-4A7C-BFCC-F7DA41381405}" type="pres">
      <dgm:prSet presAssocID="{124566C8-7732-4113-8736-A52C76EA5ECE}" presName="parentText" presStyleLbl="node1" presStyleIdx="6" presStyleCnt="8">
        <dgm:presLayoutVars>
          <dgm:chMax val="0"/>
          <dgm:bulletEnabled val="1"/>
        </dgm:presLayoutVars>
      </dgm:prSet>
      <dgm:spPr/>
    </dgm:pt>
    <dgm:pt modelId="{B329DC24-EF00-4FC0-B39D-9A596A7206B4}" type="pres">
      <dgm:prSet presAssocID="{1A4AD7BE-BBA0-4FA6-8598-95011B4C8C63}" presName="spacer" presStyleCnt="0"/>
      <dgm:spPr/>
    </dgm:pt>
    <dgm:pt modelId="{B4D18556-8F20-4B52-B4CF-5534BF9EF503}" type="pres">
      <dgm:prSet presAssocID="{A57A93BB-3FF9-49D2-B3C1-F28F7BD098BA}" presName="parentText" presStyleLbl="node1" presStyleIdx="7" presStyleCnt="8">
        <dgm:presLayoutVars>
          <dgm:chMax val="0"/>
          <dgm:bulletEnabled val="1"/>
        </dgm:presLayoutVars>
      </dgm:prSet>
      <dgm:spPr/>
    </dgm:pt>
  </dgm:ptLst>
  <dgm:cxnLst>
    <dgm:cxn modelId="{CE134207-B57B-42A7-B540-A025E4EBAE1E}" srcId="{29B5CDAB-BC84-4E3B-83DA-A227B9104F9A}" destId="{64685F87-55AA-4CA1-AFC5-B464EA8EC531}" srcOrd="4" destOrd="0" parTransId="{618AEA53-B767-4F0E-92AF-B9CFEC987445}" sibTransId="{5B322B23-9DAB-4BF6-B474-DE245DFF4927}"/>
    <dgm:cxn modelId="{C966FD13-E0C8-4EA1-9786-145C01D6907F}" srcId="{29B5CDAB-BC84-4E3B-83DA-A227B9104F9A}" destId="{844A44EA-8A4A-454F-8F7D-B2EDA9CC62EC}" srcOrd="1" destOrd="0" parTransId="{D18002B1-60C4-4385-BA3F-B27382199670}" sibTransId="{67A8A797-70DA-4A18-BB35-7A2D39DC2090}"/>
    <dgm:cxn modelId="{481F5E34-11FA-4258-BF5E-1F41601B5585}" srcId="{29B5CDAB-BC84-4E3B-83DA-A227B9104F9A}" destId="{A57A93BB-3FF9-49D2-B3C1-F28F7BD098BA}" srcOrd="7" destOrd="0" parTransId="{128306AB-E21A-4F52-874D-988D3CCE5FD5}" sibTransId="{394F7068-2035-4EBD-A8E3-985DA4C8C450}"/>
    <dgm:cxn modelId="{B203B23D-059E-4076-A9B5-739D97BF3B51}" type="presOf" srcId="{844A44EA-8A4A-454F-8F7D-B2EDA9CC62EC}" destId="{D2792CA4-0732-49F0-BCDD-A4533F233C60}" srcOrd="0" destOrd="0" presId="urn:microsoft.com/office/officeart/2005/8/layout/vList2"/>
    <dgm:cxn modelId="{7FB9DE6D-48E6-4C85-8346-6A3ABA6BBBFD}" srcId="{29B5CDAB-BC84-4E3B-83DA-A227B9104F9A}" destId="{71DE4FFD-28FD-48BC-AA0F-783B8D3AB2FB}" srcOrd="3" destOrd="0" parTransId="{CF45728A-3B5D-468E-ABF9-F7C7EB4272DA}" sibTransId="{414EA36B-5298-45E8-AE19-EA262A538C7B}"/>
    <dgm:cxn modelId="{CA0CD28E-3C89-4AC8-93FB-44D6273A4661}" srcId="{29B5CDAB-BC84-4E3B-83DA-A227B9104F9A}" destId="{FE5AAB23-BEB4-47C8-9CD3-C2C13F2280C5}" srcOrd="5" destOrd="0" parTransId="{7147D0B6-C4E0-4DBC-93A9-1F10365627B8}" sibTransId="{FB926353-627C-47CA-A7B4-6A60EE76ABA2}"/>
    <dgm:cxn modelId="{8E165097-4996-44EB-8789-0D2435D5DAAC}" type="presOf" srcId="{A57A93BB-3FF9-49D2-B3C1-F28F7BD098BA}" destId="{B4D18556-8F20-4B52-B4CF-5534BF9EF503}" srcOrd="0" destOrd="0" presId="urn:microsoft.com/office/officeart/2005/8/layout/vList2"/>
    <dgm:cxn modelId="{48F04099-0BB4-4B28-8CFC-11AD70AE17BC}" type="presOf" srcId="{124566C8-7732-4113-8736-A52C76EA5ECE}" destId="{5565DE0C-99FC-4A7C-BFCC-F7DA41381405}" srcOrd="0" destOrd="0" presId="urn:microsoft.com/office/officeart/2005/8/layout/vList2"/>
    <dgm:cxn modelId="{12BB4F9C-8124-4C91-92E2-126EA13B7BC5}" type="presOf" srcId="{64685F87-55AA-4CA1-AFC5-B464EA8EC531}" destId="{E82EF09C-8F5E-4D81-BBF8-5EBB351FFFCE}" srcOrd="0" destOrd="0" presId="urn:microsoft.com/office/officeart/2005/8/layout/vList2"/>
    <dgm:cxn modelId="{8CAECF9F-1FF0-4FEC-80F0-0A2661B57696}" srcId="{29B5CDAB-BC84-4E3B-83DA-A227B9104F9A}" destId="{124566C8-7732-4113-8736-A52C76EA5ECE}" srcOrd="6" destOrd="0" parTransId="{C746630C-44C8-4489-9751-E1B555EE13A4}" sibTransId="{1A4AD7BE-BBA0-4FA6-8598-95011B4C8C63}"/>
    <dgm:cxn modelId="{584D66A6-B96F-4D0F-8481-4D95085F9CBA}" type="presOf" srcId="{FE5AAB23-BEB4-47C8-9CD3-C2C13F2280C5}" destId="{E732A935-5BD2-42B8-B5F6-8510145AFB16}" srcOrd="0" destOrd="0" presId="urn:microsoft.com/office/officeart/2005/8/layout/vList2"/>
    <dgm:cxn modelId="{0CFF77BC-AB00-480E-9272-45752B159B7B}" type="presOf" srcId="{29B5CDAB-BC84-4E3B-83DA-A227B9104F9A}" destId="{695EB6AC-2739-4B44-9775-0038318D4C4F}" srcOrd="0" destOrd="0" presId="urn:microsoft.com/office/officeart/2005/8/layout/vList2"/>
    <dgm:cxn modelId="{2E78BFCA-6332-4993-9889-87FF02A24C23}" srcId="{29B5CDAB-BC84-4E3B-83DA-A227B9104F9A}" destId="{BD956A1F-7449-41AD-81AB-B2B0D3E3486F}" srcOrd="2" destOrd="0" parTransId="{FF4C94FC-3E44-4D28-9BB7-F8403E34C4E4}" sibTransId="{0D18D76A-6A3F-493A-8634-D3E9580962EE}"/>
    <dgm:cxn modelId="{B3C95DCB-3A09-4742-A67B-FA2E1BA5DFA2}" type="presOf" srcId="{50835EA8-2A1A-47A4-A898-525C2F5DAABE}" destId="{6E1C628B-D53B-44BE-905F-8517DBA68729}" srcOrd="0" destOrd="0" presId="urn:microsoft.com/office/officeart/2005/8/layout/vList2"/>
    <dgm:cxn modelId="{FC6309E7-2556-41C5-ACA7-09551411D36A}" type="presOf" srcId="{BD956A1F-7449-41AD-81AB-B2B0D3E3486F}" destId="{742488CF-FCB5-4FD2-8D21-51D5E68DBD72}" srcOrd="0" destOrd="0" presId="urn:microsoft.com/office/officeart/2005/8/layout/vList2"/>
    <dgm:cxn modelId="{24A10BEF-2205-4907-B8F6-CA67A7D9BA6E}" srcId="{29B5CDAB-BC84-4E3B-83DA-A227B9104F9A}" destId="{50835EA8-2A1A-47A4-A898-525C2F5DAABE}" srcOrd="0" destOrd="0" parTransId="{9FA164AB-B783-426B-80DC-92FC8A8FB4D5}" sibTransId="{B6637970-897F-4271-825A-3E43AB8F1543}"/>
    <dgm:cxn modelId="{9E67BBFA-9AE1-4060-AC42-70DBB530D44B}" type="presOf" srcId="{71DE4FFD-28FD-48BC-AA0F-783B8D3AB2FB}" destId="{BDE7D357-C5E9-4BE5-A3F3-A2262FD3B703}" srcOrd="0" destOrd="0" presId="urn:microsoft.com/office/officeart/2005/8/layout/vList2"/>
    <dgm:cxn modelId="{F52DE287-2CCC-4597-A409-0311BD33039D}" type="presParOf" srcId="{695EB6AC-2739-4B44-9775-0038318D4C4F}" destId="{6E1C628B-D53B-44BE-905F-8517DBA68729}" srcOrd="0" destOrd="0" presId="urn:microsoft.com/office/officeart/2005/8/layout/vList2"/>
    <dgm:cxn modelId="{632480AC-119F-49E2-BF8B-B2CDBE3E8EC4}" type="presParOf" srcId="{695EB6AC-2739-4B44-9775-0038318D4C4F}" destId="{3F5D3F06-D73E-4734-83FC-1C33DC0FCFBF}" srcOrd="1" destOrd="0" presId="urn:microsoft.com/office/officeart/2005/8/layout/vList2"/>
    <dgm:cxn modelId="{E1FD5BCD-7933-4883-B6C5-7934DAD21F0C}" type="presParOf" srcId="{695EB6AC-2739-4B44-9775-0038318D4C4F}" destId="{D2792CA4-0732-49F0-BCDD-A4533F233C60}" srcOrd="2" destOrd="0" presId="urn:microsoft.com/office/officeart/2005/8/layout/vList2"/>
    <dgm:cxn modelId="{2F673B52-2CB5-4482-8DF6-4E0FA51A830E}" type="presParOf" srcId="{695EB6AC-2739-4B44-9775-0038318D4C4F}" destId="{39AA559D-E4DE-4F92-874F-9B8DE25B5E83}" srcOrd="3" destOrd="0" presId="urn:microsoft.com/office/officeart/2005/8/layout/vList2"/>
    <dgm:cxn modelId="{257DDEC3-B0BD-4BB6-A7D4-82AFA7906D01}" type="presParOf" srcId="{695EB6AC-2739-4B44-9775-0038318D4C4F}" destId="{742488CF-FCB5-4FD2-8D21-51D5E68DBD72}" srcOrd="4" destOrd="0" presId="urn:microsoft.com/office/officeart/2005/8/layout/vList2"/>
    <dgm:cxn modelId="{30BBF0A6-2936-4F49-B6C5-AA4C0EB728BC}" type="presParOf" srcId="{695EB6AC-2739-4B44-9775-0038318D4C4F}" destId="{55B2075D-54E1-42BF-BCAF-F95E68C7A946}" srcOrd="5" destOrd="0" presId="urn:microsoft.com/office/officeart/2005/8/layout/vList2"/>
    <dgm:cxn modelId="{B449D70E-8B7F-4D32-9C9C-B55CE71E5A1F}" type="presParOf" srcId="{695EB6AC-2739-4B44-9775-0038318D4C4F}" destId="{BDE7D357-C5E9-4BE5-A3F3-A2262FD3B703}" srcOrd="6" destOrd="0" presId="urn:microsoft.com/office/officeart/2005/8/layout/vList2"/>
    <dgm:cxn modelId="{B260E3DE-082C-46A9-9952-193B6CA63F3A}" type="presParOf" srcId="{695EB6AC-2739-4B44-9775-0038318D4C4F}" destId="{EB4F4FB3-6DE3-4B0C-B101-B8700ADE6AEE}" srcOrd="7" destOrd="0" presId="urn:microsoft.com/office/officeart/2005/8/layout/vList2"/>
    <dgm:cxn modelId="{18446FC6-EC4F-452C-AB67-C7A413F0EDEB}" type="presParOf" srcId="{695EB6AC-2739-4B44-9775-0038318D4C4F}" destId="{E82EF09C-8F5E-4D81-BBF8-5EBB351FFFCE}" srcOrd="8" destOrd="0" presId="urn:microsoft.com/office/officeart/2005/8/layout/vList2"/>
    <dgm:cxn modelId="{6D620FB5-D547-457D-BDF4-AB136A38C74D}" type="presParOf" srcId="{695EB6AC-2739-4B44-9775-0038318D4C4F}" destId="{0B2FE956-68A0-432A-89EA-CF574F3C6743}" srcOrd="9" destOrd="0" presId="urn:microsoft.com/office/officeart/2005/8/layout/vList2"/>
    <dgm:cxn modelId="{0CF9DB74-DD07-46CD-AAB5-01D196656123}" type="presParOf" srcId="{695EB6AC-2739-4B44-9775-0038318D4C4F}" destId="{E732A935-5BD2-42B8-B5F6-8510145AFB16}" srcOrd="10" destOrd="0" presId="urn:microsoft.com/office/officeart/2005/8/layout/vList2"/>
    <dgm:cxn modelId="{6BD791CE-0602-4CE8-9E95-08F98C3B1CE7}" type="presParOf" srcId="{695EB6AC-2739-4B44-9775-0038318D4C4F}" destId="{3F06F7BD-031E-44E1-BA22-3A990D070415}" srcOrd="11" destOrd="0" presId="urn:microsoft.com/office/officeart/2005/8/layout/vList2"/>
    <dgm:cxn modelId="{C185EA03-CC0A-4897-8FE9-B9AB5599FDD9}" type="presParOf" srcId="{695EB6AC-2739-4B44-9775-0038318D4C4F}" destId="{5565DE0C-99FC-4A7C-BFCC-F7DA41381405}" srcOrd="12" destOrd="0" presId="urn:microsoft.com/office/officeart/2005/8/layout/vList2"/>
    <dgm:cxn modelId="{E54EA1F9-981D-40F8-BC3C-03EE184D0732}" type="presParOf" srcId="{695EB6AC-2739-4B44-9775-0038318D4C4F}" destId="{B329DC24-EF00-4FC0-B39D-9A596A7206B4}" srcOrd="13" destOrd="0" presId="urn:microsoft.com/office/officeart/2005/8/layout/vList2"/>
    <dgm:cxn modelId="{878E5DEF-0CB7-48DE-A6DD-D170E260D7F1}" type="presParOf" srcId="{695EB6AC-2739-4B44-9775-0038318D4C4F}" destId="{B4D18556-8F20-4B52-B4CF-5534BF9EF503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22505FE-C6B4-49C4-B238-F047A0A2C4E1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1DB9091-8153-4D0D-B324-58FA55AEE259}">
      <dgm:prSet/>
      <dgm:spPr/>
      <dgm:t>
        <a:bodyPr/>
        <a:lstStyle/>
        <a:p>
          <a:pPr algn="ctr">
            <a:lnSpc>
              <a:spcPct val="90000"/>
            </a:lnSpc>
          </a:pPr>
          <a:r>
            <a:rPr lang="fi-FI" sz="2300" dirty="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Läksyrutiinit kuntoon</a:t>
          </a:r>
          <a:endParaRPr lang="en-US" sz="2300" dirty="0">
            <a:solidFill>
              <a:srgbClr val="FFFFFF"/>
            </a:solidFill>
            <a:latin typeface="Calibri" panose="020F0502020204030204"/>
            <a:ea typeface="+mn-ea"/>
            <a:cs typeface="+mn-cs"/>
          </a:endParaRPr>
        </a:p>
      </dgm:t>
    </dgm:pt>
    <dgm:pt modelId="{838FDF71-5217-419C-AE45-D4BFA83A8041}" type="parTrans" cxnId="{04479E6B-F59A-4430-B86E-0C9E07BADD5F}">
      <dgm:prSet/>
      <dgm:spPr/>
      <dgm:t>
        <a:bodyPr/>
        <a:lstStyle/>
        <a:p>
          <a:endParaRPr lang="en-US"/>
        </a:p>
      </dgm:t>
    </dgm:pt>
    <dgm:pt modelId="{8C9548AF-BDBA-46FA-B5C4-53D7B01EA3B3}" type="sibTrans" cxnId="{04479E6B-F59A-4430-B86E-0C9E07BADD5F}">
      <dgm:prSet/>
      <dgm:spPr/>
      <dgm:t>
        <a:bodyPr/>
        <a:lstStyle/>
        <a:p>
          <a:endParaRPr lang="en-US"/>
        </a:p>
      </dgm:t>
    </dgm:pt>
    <dgm:pt modelId="{5EC2D591-747D-4AE2-973E-57844D2E9D54}">
      <dgm:prSet/>
      <dgm:spPr/>
      <dgm:t>
        <a:bodyPr/>
        <a:lstStyle/>
        <a:p>
          <a:pPr algn="ctr">
            <a:lnSpc>
              <a:spcPct val="90000"/>
            </a:lnSpc>
          </a:pPr>
          <a:r>
            <a:rPr lang="fi-FI" sz="230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Sanakokeet</a:t>
          </a:r>
          <a:endParaRPr lang="en-US" sz="2300">
            <a:solidFill>
              <a:srgbClr val="FFFFFF"/>
            </a:solidFill>
            <a:latin typeface="Calibri" panose="020F0502020204030204"/>
            <a:ea typeface="+mn-ea"/>
            <a:cs typeface="+mn-cs"/>
          </a:endParaRPr>
        </a:p>
      </dgm:t>
    </dgm:pt>
    <dgm:pt modelId="{5B34A2DE-020E-4EE4-89AE-3025A5EBC8FF}" type="parTrans" cxnId="{086A9106-FF7D-4ACB-9053-67921260F001}">
      <dgm:prSet/>
      <dgm:spPr/>
      <dgm:t>
        <a:bodyPr/>
        <a:lstStyle/>
        <a:p>
          <a:endParaRPr lang="en-US"/>
        </a:p>
      </dgm:t>
    </dgm:pt>
    <dgm:pt modelId="{BB0FA85F-D0B1-48C8-911C-76A812853E95}" type="sibTrans" cxnId="{086A9106-FF7D-4ACB-9053-67921260F001}">
      <dgm:prSet/>
      <dgm:spPr/>
      <dgm:t>
        <a:bodyPr/>
        <a:lstStyle/>
        <a:p>
          <a:endParaRPr lang="en-US"/>
        </a:p>
      </dgm:t>
    </dgm:pt>
    <dgm:pt modelId="{279C4AA7-7E11-4BD5-8060-D29480E8BE61}">
      <dgm:prSet/>
      <dgm:spPr/>
      <dgm:t>
        <a:bodyPr/>
        <a:lstStyle/>
        <a:p>
          <a:pPr algn="ctr">
            <a:lnSpc>
              <a:spcPct val="90000"/>
            </a:lnSpc>
          </a:pPr>
          <a:r>
            <a:rPr lang="fi-FI" sz="230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Kokeisiin kertaaminen </a:t>
          </a:r>
          <a:endParaRPr lang="en-US" sz="2300">
            <a:solidFill>
              <a:srgbClr val="FFFFFF"/>
            </a:solidFill>
            <a:latin typeface="Calibri" panose="020F0502020204030204"/>
            <a:ea typeface="+mn-ea"/>
            <a:cs typeface="+mn-cs"/>
          </a:endParaRPr>
        </a:p>
      </dgm:t>
    </dgm:pt>
    <dgm:pt modelId="{5DFFA782-72E7-45EC-BABD-DAFA73C77B00}" type="parTrans" cxnId="{16602DEA-D0BA-473C-962F-4C568AA03407}">
      <dgm:prSet/>
      <dgm:spPr/>
      <dgm:t>
        <a:bodyPr/>
        <a:lstStyle/>
        <a:p>
          <a:endParaRPr lang="en-US"/>
        </a:p>
      </dgm:t>
    </dgm:pt>
    <dgm:pt modelId="{3F5BA982-96BA-4E5A-8048-29D9C3B1C419}" type="sibTrans" cxnId="{16602DEA-D0BA-473C-962F-4C568AA03407}">
      <dgm:prSet/>
      <dgm:spPr/>
      <dgm:t>
        <a:bodyPr/>
        <a:lstStyle/>
        <a:p>
          <a:endParaRPr lang="en-US"/>
        </a:p>
      </dgm:t>
    </dgm:pt>
    <dgm:pt modelId="{43E839C9-B0EE-401B-A8CB-9F0A1BFDD715}">
      <dgm:prSet/>
      <dgm:spPr/>
      <dgm:t>
        <a:bodyPr/>
        <a:lstStyle/>
        <a:p>
          <a:pPr algn="ctr">
            <a:lnSpc>
              <a:spcPct val="90000"/>
            </a:lnSpc>
          </a:pPr>
          <a:r>
            <a:rPr lang="fi-FI" sz="230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Liikuntavarusteet</a:t>
          </a:r>
          <a:endParaRPr lang="en-US" sz="2300">
            <a:solidFill>
              <a:srgbClr val="FFFFFF"/>
            </a:solidFill>
            <a:latin typeface="Calibri" panose="020F0502020204030204"/>
            <a:ea typeface="+mn-ea"/>
            <a:cs typeface="+mn-cs"/>
          </a:endParaRPr>
        </a:p>
      </dgm:t>
    </dgm:pt>
    <dgm:pt modelId="{F9E7474A-9AE9-4FE0-93CE-6C0C808E21AB}" type="parTrans" cxnId="{7E5F3B58-574F-4CB3-9660-1D6DCC338259}">
      <dgm:prSet/>
      <dgm:spPr/>
      <dgm:t>
        <a:bodyPr/>
        <a:lstStyle/>
        <a:p>
          <a:endParaRPr lang="en-US"/>
        </a:p>
      </dgm:t>
    </dgm:pt>
    <dgm:pt modelId="{B06BA27E-B603-470A-A775-5874901E8A89}" type="sibTrans" cxnId="{7E5F3B58-574F-4CB3-9660-1D6DCC338259}">
      <dgm:prSet/>
      <dgm:spPr/>
      <dgm:t>
        <a:bodyPr/>
        <a:lstStyle/>
        <a:p>
          <a:endParaRPr lang="en-US"/>
        </a:p>
      </dgm:t>
    </dgm:pt>
    <dgm:pt modelId="{C84362F6-5D8C-490C-88BB-07A5EEDCCEAC}">
      <dgm:prSet/>
      <dgm:spPr/>
      <dgm:t>
        <a:bodyPr/>
        <a:lstStyle/>
        <a:p>
          <a:pPr algn="ctr">
            <a:lnSpc>
              <a:spcPct val="90000"/>
            </a:lnSpc>
          </a:pPr>
          <a:r>
            <a:rPr lang="fi-FI" sz="230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Koulukuulumisten kysely </a:t>
          </a:r>
          <a:r>
            <a:rPr lang="fi-FI" sz="2300">
              <a:solidFill>
                <a:srgbClr val="FFFFFF"/>
              </a:solidFill>
              <a:latin typeface="Calibri" panose="020F0502020204030204"/>
              <a:ea typeface="+mn-ea"/>
              <a:cs typeface="+mn-cs"/>
              <a:sym typeface="Wingdings" panose="05000000000000000000" pitchFamily="2" charset="2"/>
            </a:rPr>
            <a:t></a:t>
          </a:r>
          <a:endParaRPr lang="en-US" sz="2300">
            <a:solidFill>
              <a:srgbClr val="FFFFFF"/>
            </a:solidFill>
            <a:latin typeface="Calibri" panose="020F0502020204030204"/>
            <a:ea typeface="+mn-ea"/>
            <a:cs typeface="+mn-cs"/>
          </a:endParaRPr>
        </a:p>
      </dgm:t>
    </dgm:pt>
    <dgm:pt modelId="{87C6879B-60B6-470E-B142-8B570462C684}" type="parTrans" cxnId="{64702833-5838-459E-B93D-85B42F7642FC}">
      <dgm:prSet/>
      <dgm:spPr/>
      <dgm:t>
        <a:bodyPr/>
        <a:lstStyle/>
        <a:p>
          <a:endParaRPr lang="en-US"/>
        </a:p>
      </dgm:t>
    </dgm:pt>
    <dgm:pt modelId="{BAD64397-5829-44CD-8587-7A53885248AD}" type="sibTrans" cxnId="{64702833-5838-459E-B93D-85B42F7642FC}">
      <dgm:prSet/>
      <dgm:spPr/>
      <dgm:t>
        <a:bodyPr/>
        <a:lstStyle/>
        <a:p>
          <a:endParaRPr lang="en-US"/>
        </a:p>
      </dgm:t>
    </dgm:pt>
    <dgm:pt modelId="{5D7FD108-5C69-4E32-97DB-3B9331E4B812}">
      <dgm:prSet/>
      <dgm:spPr/>
      <dgm:t>
        <a:bodyPr/>
        <a:lstStyle/>
        <a:p>
          <a:pPr algn="ctr">
            <a:lnSpc>
              <a:spcPct val="90000"/>
            </a:lnSpc>
          </a:pPr>
          <a:r>
            <a:rPr lang="fi-FI" sz="230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Aamupala</a:t>
          </a:r>
          <a:endParaRPr lang="en-US" sz="2300">
            <a:solidFill>
              <a:srgbClr val="FFFFFF"/>
            </a:solidFill>
            <a:latin typeface="Calibri" panose="020F0502020204030204"/>
            <a:ea typeface="+mn-ea"/>
            <a:cs typeface="+mn-cs"/>
          </a:endParaRPr>
        </a:p>
      </dgm:t>
    </dgm:pt>
    <dgm:pt modelId="{54F1F5E6-3604-4B46-930C-5C05F9ADA156}" type="parTrans" cxnId="{FBB73918-9CC4-486B-A847-38B5F4FC6DDB}">
      <dgm:prSet/>
      <dgm:spPr/>
      <dgm:t>
        <a:bodyPr/>
        <a:lstStyle/>
        <a:p>
          <a:endParaRPr lang="en-US"/>
        </a:p>
      </dgm:t>
    </dgm:pt>
    <dgm:pt modelId="{72BE8C4B-7A47-4203-A454-2FD9B882D43D}" type="sibTrans" cxnId="{FBB73918-9CC4-486B-A847-38B5F4FC6DDB}">
      <dgm:prSet/>
      <dgm:spPr/>
      <dgm:t>
        <a:bodyPr/>
        <a:lstStyle/>
        <a:p>
          <a:endParaRPr lang="en-US"/>
        </a:p>
      </dgm:t>
    </dgm:pt>
    <dgm:pt modelId="{7C46B99C-3036-4CFE-9AF6-645F7928B1B6}">
      <dgm:prSet/>
      <dgm:spPr/>
      <dgm:t>
        <a:bodyPr/>
        <a:lstStyle/>
        <a:p>
          <a:pPr algn="ctr">
            <a:lnSpc>
              <a:spcPct val="90000"/>
            </a:lnSpc>
          </a:pPr>
          <a:r>
            <a:rPr lang="fi-FI" sz="230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Nukkuminen </a:t>
          </a:r>
          <a:endParaRPr lang="en-US" sz="2300">
            <a:solidFill>
              <a:srgbClr val="FFFFFF"/>
            </a:solidFill>
            <a:latin typeface="Calibri" panose="020F0502020204030204"/>
            <a:ea typeface="+mn-ea"/>
            <a:cs typeface="+mn-cs"/>
          </a:endParaRPr>
        </a:p>
      </dgm:t>
    </dgm:pt>
    <dgm:pt modelId="{8726A3D7-81C1-4AD8-8AF5-F58C1C20BA38}" type="parTrans" cxnId="{46F76B8F-772D-4A81-96FF-0B130D41BE41}">
      <dgm:prSet/>
      <dgm:spPr/>
      <dgm:t>
        <a:bodyPr/>
        <a:lstStyle/>
        <a:p>
          <a:endParaRPr lang="en-US"/>
        </a:p>
      </dgm:t>
    </dgm:pt>
    <dgm:pt modelId="{299E370A-B8B2-4F68-B1C6-3CCB5F932F75}" type="sibTrans" cxnId="{46F76B8F-772D-4A81-96FF-0B130D41BE41}">
      <dgm:prSet/>
      <dgm:spPr/>
      <dgm:t>
        <a:bodyPr/>
        <a:lstStyle/>
        <a:p>
          <a:endParaRPr lang="en-US"/>
        </a:p>
      </dgm:t>
    </dgm:pt>
    <dgm:pt modelId="{1ABD1BBA-9DB3-4BEB-869E-E89E79CA1817}" type="pres">
      <dgm:prSet presAssocID="{022505FE-C6B4-49C4-B238-F047A0A2C4E1}" presName="diagram" presStyleCnt="0">
        <dgm:presLayoutVars>
          <dgm:dir/>
          <dgm:resizeHandles val="exact"/>
        </dgm:presLayoutVars>
      </dgm:prSet>
      <dgm:spPr/>
    </dgm:pt>
    <dgm:pt modelId="{75CAFDCD-4C40-43EE-8D35-04808BD24825}" type="pres">
      <dgm:prSet presAssocID="{C1DB9091-8153-4D0D-B324-58FA55AEE259}" presName="node" presStyleLbl="node1" presStyleIdx="0" presStyleCnt="7">
        <dgm:presLayoutVars>
          <dgm:bulletEnabled val="1"/>
        </dgm:presLayoutVars>
      </dgm:prSet>
      <dgm:spPr/>
    </dgm:pt>
    <dgm:pt modelId="{FF0DE3C6-E1CC-4BE4-809E-E9B6E75BCFA1}" type="pres">
      <dgm:prSet presAssocID="{8C9548AF-BDBA-46FA-B5C4-53D7B01EA3B3}" presName="sibTrans" presStyleCnt="0"/>
      <dgm:spPr/>
    </dgm:pt>
    <dgm:pt modelId="{51895601-FD13-4BF8-AEDC-3105801CA546}" type="pres">
      <dgm:prSet presAssocID="{5EC2D591-747D-4AE2-973E-57844D2E9D54}" presName="node" presStyleLbl="node1" presStyleIdx="1" presStyleCnt="7">
        <dgm:presLayoutVars>
          <dgm:bulletEnabled val="1"/>
        </dgm:presLayoutVars>
      </dgm:prSet>
      <dgm:spPr/>
    </dgm:pt>
    <dgm:pt modelId="{8679878A-1E5A-4060-8D7A-138276D07268}" type="pres">
      <dgm:prSet presAssocID="{BB0FA85F-D0B1-48C8-911C-76A812853E95}" presName="sibTrans" presStyleCnt="0"/>
      <dgm:spPr/>
    </dgm:pt>
    <dgm:pt modelId="{403EC02E-E733-4CC5-8DC0-662848D4CAC6}" type="pres">
      <dgm:prSet presAssocID="{279C4AA7-7E11-4BD5-8060-D29480E8BE61}" presName="node" presStyleLbl="node1" presStyleIdx="2" presStyleCnt="7">
        <dgm:presLayoutVars>
          <dgm:bulletEnabled val="1"/>
        </dgm:presLayoutVars>
      </dgm:prSet>
      <dgm:spPr/>
    </dgm:pt>
    <dgm:pt modelId="{7650082F-2EA0-4BD7-84E0-FDE05F9494D3}" type="pres">
      <dgm:prSet presAssocID="{3F5BA982-96BA-4E5A-8048-29D9C3B1C419}" presName="sibTrans" presStyleCnt="0"/>
      <dgm:spPr/>
    </dgm:pt>
    <dgm:pt modelId="{7DB0D273-5C75-426A-B139-543CDC7D9B07}" type="pres">
      <dgm:prSet presAssocID="{43E839C9-B0EE-401B-A8CB-9F0A1BFDD715}" presName="node" presStyleLbl="node1" presStyleIdx="3" presStyleCnt="7">
        <dgm:presLayoutVars>
          <dgm:bulletEnabled val="1"/>
        </dgm:presLayoutVars>
      </dgm:prSet>
      <dgm:spPr/>
    </dgm:pt>
    <dgm:pt modelId="{89EA80FD-EDAB-4601-9814-FC442DEE3FA7}" type="pres">
      <dgm:prSet presAssocID="{B06BA27E-B603-470A-A775-5874901E8A89}" presName="sibTrans" presStyleCnt="0"/>
      <dgm:spPr/>
    </dgm:pt>
    <dgm:pt modelId="{EB090AEA-4E5B-475F-8C0A-2EB1CAEDFA23}" type="pres">
      <dgm:prSet presAssocID="{C84362F6-5D8C-490C-88BB-07A5EEDCCEAC}" presName="node" presStyleLbl="node1" presStyleIdx="4" presStyleCnt="7">
        <dgm:presLayoutVars>
          <dgm:bulletEnabled val="1"/>
        </dgm:presLayoutVars>
      </dgm:prSet>
      <dgm:spPr/>
    </dgm:pt>
    <dgm:pt modelId="{61FF0457-4E46-4836-8B5E-A2F7596F8FFF}" type="pres">
      <dgm:prSet presAssocID="{BAD64397-5829-44CD-8587-7A53885248AD}" presName="sibTrans" presStyleCnt="0"/>
      <dgm:spPr/>
    </dgm:pt>
    <dgm:pt modelId="{7D0AA46A-A7A0-4831-A606-A7E103A3B745}" type="pres">
      <dgm:prSet presAssocID="{5D7FD108-5C69-4E32-97DB-3B9331E4B812}" presName="node" presStyleLbl="node1" presStyleIdx="5" presStyleCnt="7">
        <dgm:presLayoutVars>
          <dgm:bulletEnabled val="1"/>
        </dgm:presLayoutVars>
      </dgm:prSet>
      <dgm:spPr/>
    </dgm:pt>
    <dgm:pt modelId="{D05E2D63-5204-4359-8BD2-7AF3D283F57B}" type="pres">
      <dgm:prSet presAssocID="{72BE8C4B-7A47-4203-A454-2FD9B882D43D}" presName="sibTrans" presStyleCnt="0"/>
      <dgm:spPr/>
    </dgm:pt>
    <dgm:pt modelId="{2F3FA81B-7F91-409C-80E7-2F4D2F7FF454}" type="pres">
      <dgm:prSet presAssocID="{7C46B99C-3036-4CFE-9AF6-645F7928B1B6}" presName="node" presStyleLbl="node1" presStyleIdx="6" presStyleCnt="7">
        <dgm:presLayoutVars>
          <dgm:bulletEnabled val="1"/>
        </dgm:presLayoutVars>
      </dgm:prSet>
      <dgm:spPr/>
    </dgm:pt>
  </dgm:ptLst>
  <dgm:cxnLst>
    <dgm:cxn modelId="{3B26A000-1AA8-4EC9-98C7-F3ABF64D2D7D}" type="presOf" srcId="{43E839C9-B0EE-401B-A8CB-9F0A1BFDD715}" destId="{7DB0D273-5C75-426A-B139-543CDC7D9B07}" srcOrd="0" destOrd="0" presId="urn:microsoft.com/office/officeart/2005/8/layout/default"/>
    <dgm:cxn modelId="{086A9106-FF7D-4ACB-9053-67921260F001}" srcId="{022505FE-C6B4-49C4-B238-F047A0A2C4E1}" destId="{5EC2D591-747D-4AE2-973E-57844D2E9D54}" srcOrd="1" destOrd="0" parTransId="{5B34A2DE-020E-4EE4-89AE-3025A5EBC8FF}" sibTransId="{BB0FA85F-D0B1-48C8-911C-76A812853E95}"/>
    <dgm:cxn modelId="{FBB73918-9CC4-486B-A847-38B5F4FC6DDB}" srcId="{022505FE-C6B4-49C4-B238-F047A0A2C4E1}" destId="{5D7FD108-5C69-4E32-97DB-3B9331E4B812}" srcOrd="5" destOrd="0" parTransId="{54F1F5E6-3604-4B46-930C-5C05F9ADA156}" sibTransId="{72BE8C4B-7A47-4203-A454-2FD9B882D43D}"/>
    <dgm:cxn modelId="{64702833-5838-459E-B93D-85B42F7642FC}" srcId="{022505FE-C6B4-49C4-B238-F047A0A2C4E1}" destId="{C84362F6-5D8C-490C-88BB-07A5EEDCCEAC}" srcOrd="4" destOrd="0" parTransId="{87C6879B-60B6-470E-B142-8B570462C684}" sibTransId="{BAD64397-5829-44CD-8587-7A53885248AD}"/>
    <dgm:cxn modelId="{5C094149-6E52-4C1F-8E0C-C9E39C26E767}" type="presOf" srcId="{C84362F6-5D8C-490C-88BB-07A5EEDCCEAC}" destId="{EB090AEA-4E5B-475F-8C0A-2EB1CAEDFA23}" srcOrd="0" destOrd="0" presId="urn:microsoft.com/office/officeart/2005/8/layout/default"/>
    <dgm:cxn modelId="{04479E6B-F59A-4430-B86E-0C9E07BADD5F}" srcId="{022505FE-C6B4-49C4-B238-F047A0A2C4E1}" destId="{C1DB9091-8153-4D0D-B324-58FA55AEE259}" srcOrd="0" destOrd="0" parTransId="{838FDF71-5217-419C-AE45-D4BFA83A8041}" sibTransId="{8C9548AF-BDBA-46FA-B5C4-53D7B01EA3B3}"/>
    <dgm:cxn modelId="{96BFF071-38AE-4190-A595-F886E3D31DC4}" type="presOf" srcId="{279C4AA7-7E11-4BD5-8060-D29480E8BE61}" destId="{403EC02E-E733-4CC5-8DC0-662848D4CAC6}" srcOrd="0" destOrd="0" presId="urn:microsoft.com/office/officeart/2005/8/layout/default"/>
    <dgm:cxn modelId="{7E5F3B58-574F-4CB3-9660-1D6DCC338259}" srcId="{022505FE-C6B4-49C4-B238-F047A0A2C4E1}" destId="{43E839C9-B0EE-401B-A8CB-9F0A1BFDD715}" srcOrd="3" destOrd="0" parTransId="{F9E7474A-9AE9-4FE0-93CE-6C0C808E21AB}" sibTransId="{B06BA27E-B603-470A-A775-5874901E8A89}"/>
    <dgm:cxn modelId="{ADA73B83-B5F6-427D-A108-199AAB27E1EF}" type="presOf" srcId="{5EC2D591-747D-4AE2-973E-57844D2E9D54}" destId="{51895601-FD13-4BF8-AEDC-3105801CA546}" srcOrd="0" destOrd="0" presId="urn:microsoft.com/office/officeart/2005/8/layout/default"/>
    <dgm:cxn modelId="{F6B2C387-5EC0-47C3-B60C-B93D2E29C094}" type="presOf" srcId="{5D7FD108-5C69-4E32-97DB-3B9331E4B812}" destId="{7D0AA46A-A7A0-4831-A606-A7E103A3B745}" srcOrd="0" destOrd="0" presId="urn:microsoft.com/office/officeart/2005/8/layout/default"/>
    <dgm:cxn modelId="{46F76B8F-772D-4A81-96FF-0B130D41BE41}" srcId="{022505FE-C6B4-49C4-B238-F047A0A2C4E1}" destId="{7C46B99C-3036-4CFE-9AF6-645F7928B1B6}" srcOrd="6" destOrd="0" parTransId="{8726A3D7-81C1-4AD8-8AF5-F58C1C20BA38}" sibTransId="{299E370A-B8B2-4F68-B1C6-3CCB5F932F75}"/>
    <dgm:cxn modelId="{1B847C96-8ECC-4E2D-B7C1-B211FFB7E91C}" type="presOf" srcId="{022505FE-C6B4-49C4-B238-F047A0A2C4E1}" destId="{1ABD1BBA-9DB3-4BEB-869E-E89E79CA1817}" srcOrd="0" destOrd="0" presId="urn:microsoft.com/office/officeart/2005/8/layout/default"/>
    <dgm:cxn modelId="{48F3FAE8-4C4A-4882-A421-1658C58B3193}" type="presOf" srcId="{7C46B99C-3036-4CFE-9AF6-645F7928B1B6}" destId="{2F3FA81B-7F91-409C-80E7-2F4D2F7FF454}" srcOrd="0" destOrd="0" presId="urn:microsoft.com/office/officeart/2005/8/layout/default"/>
    <dgm:cxn modelId="{672EDBE9-C8A2-4B0F-9A1A-49A624973A82}" type="presOf" srcId="{C1DB9091-8153-4D0D-B324-58FA55AEE259}" destId="{75CAFDCD-4C40-43EE-8D35-04808BD24825}" srcOrd="0" destOrd="0" presId="urn:microsoft.com/office/officeart/2005/8/layout/default"/>
    <dgm:cxn modelId="{16602DEA-D0BA-473C-962F-4C568AA03407}" srcId="{022505FE-C6B4-49C4-B238-F047A0A2C4E1}" destId="{279C4AA7-7E11-4BD5-8060-D29480E8BE61}" srcOrd="2" destOrd="0" parTransId="{5DFFA782-72E7-45EC-BABD-DAFA73C77B00}" sibTransId="{3F5BA982-96BA-4E5A-8048-29D9C3B1C419}"/>
    <dgm:cxn modelId="{54F31AB5-10D1-4A3E-9DA3-1192D871B788}" type="presParOf" srcId="{1ABD1BBA-9DB3-4BEB-869E-E89E79CA1817}" destId="{75CAFDCD-4C40-43EE-8D35-04808BD24825}" srcOrd="0" destOrd="0" presId="urn:microsoft.com/office/officeart/2005/8/layout/default"/>
    <dgm:cxn modelId="{8E22B3E0-98C6-4B17-8BCF-DF5B676FABF4}" type="presParOf" srcId="{1ABD1BBA-9DB3-4BEB-869E-E89E79CA1817}" destId="{FF0DE3C6-E1CC-4BE4-809E-E9B6E75BCFA1}" srcOrd="1" destOrd="0" presId="urn:microsoft.com/office/officeart/2005/8/layout/default"/>
    <dgm:cxn modelId="{BE4182D7-D998-4B55-8D0B-BB57B0FA5EAB}" type="presParOf" srcId="{1ABD1BBA-9DB3-4BEB-869E-E89E79CA1817}" destId="{51895601-FD13-4BF8-AEDC-3105801CA546}" srcOrd="2" destOrd="0" presId="urn:microsoft.com/office/officeart/2005/8/layout/default"/>
    <dgm:cxn modelId="{1ABFCF9E-1FB5-4D50-A509-84D73AE853CA}" type="presParOf" srcId="{1ABD1BBA-9DB3-4BEB-869E-E89E79CA1817}" destId="{8679878A-1E5A-4060-8D7A-138276D07268}" srcOrd="3" destOrd="0" presId="urn:microsoft.com/office/officeart/2005/8/layout/default"/>
    <dgm:cxn modelId="{4190D6C6-5172-4F80-96E4-4D91442D34C5}" type="presParOf" srcId="{1ABD1BBA-9DB3-4BEB-869E-E89E79CA1817}" destId="{403EC02E-E733-4CC5-8DC0-662848D4CAC6}" srcOrd="4" destOrd="0" presId="urn:microsoft.com/office/officeart/2005/8/layout/default"/>
    <dgm:cxn modelId="{4BA78702-18A7-44D7-B04A-4D3BB7AD0EF5}" type="presParOf" srcId="{1ABD1BBA-9DB3-4BEB-869E-E89E79CA1817}" destId="{7650082F-2EA0-4BD7-84E0-FDE05F9494D3}" srcOrd="5" destOrd="0" presId="urn:microsoft.com/office/officeart/2005/8/layout/default"/>
    <dgm:cxn modelId="{4A98F57C-9FD4-43B6-80C6-E0E53BE16DDF}" type="presParOf" srcId="{1ABD1BBA-9DB3-4BEB-869E-E89E79CA1817}" destId="{7DB0D273-5C75-426A-B139-543CDC7D9B07}" srcOrd="6" destOrd="0" presId="urn:microsoft.com/office/officeart/2005/8/layout/default"/>
    <dgm:cxn modelId="{8C945CE5-50EA-45C4-BFA4-97ACB15B6ADC}" type="presParOf" srcId="{1ABD1BBA-9DB3-4BEB-869E-E89E79CA1817}" destId="{89EA80FD-EDAB-4601-9814-FC442DEE3FA7}" srcOrd="7" destOrd="0" presId="urn:microsoft.com/office/officeart/2005/8/layout/default"/>
    <dgm:cxn modelId="{EA281E1B-4C54-4BB7-8D6C-E707018C779C}" type="presParOf" srcId="{1ABD1BBA-9DB3-4BEB-869E-E89E79CA1817}" destId="{EB090AEA-4E5B-475F-8C0A-2EB1CAEDFA23}" srcOrd="8" destOrd="0" presId="urn:microsoft.com/office/officeart/2005/8/layout/default"/>
    <dgm:cxn modelId="{133CB5C4-DB65-4BD0-8194-D727B180281D}" type="presParOf" srcId="{1ABD1BBA-9DB3-4BEB-869E-E89E79CA1817}" destId="{61FF0457-4E46-4836-8B5E-A2F7596F8FFF}" srcOrd="9" destOrd="0" presId="urn:microsoft.com/office/officeart/2005/8/layout/default"/>
    <dgm:cxn modelId="{1BCB7D6A-CA14-4E76-94EA-E9B84514B027}" type="presParOf" srcId="{1ABD1BBA-9DB3-4BEB-869E-E89E79CA1817}" destId="{7D0AA46A-A7A0-4831-A606-A7E103A3B745}" srcOrd="10" destOrd="0" presId="urn:microsoft.com/office/officeart/2005/8/layout/default"/>
    <dgm:cxn modelId="{376A080A-DE40-45A8-8569-B6868A0A2F74}" type="presParOf" srcId="{1ABD1BBA-9DB3-4BEB-869E-E89E79CA1817}" destId="{D05E2D63-5204-4359-8BD2-7AF3D283F57B}" srcOrd="11" destOrd="0" presId="urn:microsoft.com/office/officeart/2005/8/layout/default"/>
    <dgm:cxn modelId="{6F101265-FF65-43E5-BF88-143B04922F70}" type="presParOf" srcId="{1ABD1BBA-9DB3-4BEB-869E-E89E79CA1817}" destId="{2F3FA81B-7F91-409C-80E7-2F4D2F7FF454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2DECE8-D3A0-4962-9294-8ED6F1C35FFD}">
      <dsp:nvSpPr>
        <dsp:cNvPr id="0" name=""/>
        <dsp:cNvSpPr/>
      </dsp:nvSpPr>
      <dsp:spPr>
        <a:xfrm>
          <a:off x="0" y="1192"/>
          <a:ext cx="10058399" cy="95340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2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>
              <a:latin typeface="Calibri" panose="020F0502020204030204"/>
              <a:ea typeface="+mn-ea"/>
              <a:cs typeface="+mn-cs"/>
            </a:rPr>
            <a:t>Miia Partanen 044 781 3915</a:t>
          </a:r>
          <a:endParaRPr lang="en-US" sz="2400" kern="1200">
            <a:latin typeface="Calibri" panose="020F0502020204030204"/>
            <a:ea typeface="+mn-ea"/>
            <a:cs typeface="+mn-cs"/>
          </a:endParaRPr>
        </a:p>
      </dsp:txBody>
      <dsp:txXfrm>
        <a:off x="46541" y="47733"/>
        <a:ext cx="9965317" cy="860321"/>
      </dsp:txXfrm>
    </dsp:sp>
    <dsp:sp modelId="{D99B0BA9-678D-45E9-803B-FC28746E7C28}">
      <dsp:nvSpPr>
        <dsp:cNvPr id="0" name=""/>
        <dsp:cNvSpPr/>
      </dsp:nvSpPr>
      <dsp:spPr>
        <a:xfrm>
          <a:off x="0" y="1023716"/>
          <a:ext cx="10058399" cy="95340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2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>
              <a:latin typeface="Calibri"/>
              <a:ea typeface="+mn-ea"/>
              <a:cs typeface="+mn-cs"/>
            </a:rPr>
            <a:t>Eetu Haapala 044 781 3984</a:t>
          </a:r>
          <a:endParaRPr lang="en-US" sz="2400" kern="1200">
            <a:latin typeface="Calibri" panose="020F0502020204030204"/>
            <a:ea typeface="+mn-ea"/>
            <a:cs typeface="+mn-cs"/>
          </a:endParaRPr>
        </a:p>
      </dsp:txBody>
      <dsp:txXfrm>
        <a:off x="46541" y="1070257"/>
        <a:ext cx="9965317" cy="860321"/>
      </dsp:txXfrm>
    </dsp:sp>
    <dsp:sp modelId="{3E94C3BE-5449-4D65-AEAF-1310055D491D}">
      <dsp:nvSpPr>
        <dsp:cNvPr id="0" name=""/>
        <dsp:cNvSpPr/>
      </dsp:nvSpPr>
      <dsp:spPr>
        <a:xfrm>
          <a:off x="0" y="2046240"/>
          <a:ext cx="10058399" cy="95340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2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>
              <a:latin typeface="Calibri" panose="020F0502020204030204"/>
              <a:ea typeface="+mn-ea"/>
              <a:cs typeface="+mn-cs"/>
            </a:rPr>
            <a:t>Toni Kalliokoski, koulunkäynninohjaaja</a:t>
          </a:r>
          <a:endParaRPr lang="en-US" sz="2400" kern="1200">
            <a:latin typeface="Calibri" panose="020F0502020204030204"/>
            <a:ea typeface="+mn-ea"/>
            <a:cs typeface="+mn-cs"/>
          </a:endParaRPr>
        </a:p>
      </dsp:txBody>
      <dsp:txXfrm>
        <a:off x="46541" y="2092781"/>
        <a:ext cx="9965317" cy="860321"/>
      </dsp:txXfrm>
    </dsp:sp>
    <dsp:sp modelId="{C8D74D21-C302-4972-A98C-29379B41E481}">
      <dsp:nvSpPr>
        <dsp:cNvPr id="0" name=""/>
        <dsp:cNvSpPr/>
      </dsp:nvSpPr>
      <dsp:spPr>
        <a:xfrm>
          <a:off x="0" y="3068763"/>
          <a:ext cx="10058399" cy="95340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2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2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err="1">
              <a:latin typeface="Calibri" panose="020F0502020204030204"/>
              <a:ea typeface="+mn-ea"/>
              <a:cs typeface="+mn-cs"/>
            </a:rPr>
            <a:t>Huom</a:t>
          </a:r>
          <a:r>
            <a:rPr lang="fi-FI" sz="2400" kern="1200">
              <a:latin typeface="Calibri" panose="020F0502020204030204"/>
              <a:ea typeface="+mn-ea"/>
              <a:cs typeface="+mn-cs"/>
            </a:rPr>
            <a:t>! </a:t>
          </a:r>
          <a:r>
            <a:rPr lang="fi-FI" sz="2400" kern="1200" err="1">
              <a:latin typeface="Calibri" panose="020F0502020204030204"/>
              <a:ea typeface="+mn-ea"/>
              <a:cs typeface="+mn-cs"/>
            </a:rPr>
            <a:t>Whatsapp</a:t>
          </a:r>
          <a:r>
            <a:rPr lang="fi-FI" sz="2400" kern="1200">
              <a:latin typeface="Calibri" panose="020F0502020204030204"/>
              <a:ea typeface="+mn-ea"/>
              <a:cs typeface="+mn-cs"/>
            </a:rPr>
            <a:t> huono yhteydenpitoon, koska nettiyhteys toimii vain sisätiloissa. </a:t>
          </a:r>
          <a:endParaRPr lang="en-US" sz="2400" kern="1200">
            <a:latin typeface="Calibri" panose="020F0502020204030204"/>
            <a:ea typeface="+mn-ea"/>
            <a:cs typeface="+mn-cs"/>
          </a:endParaRPr>
        </a:p>
      </dsp:txBody>
      <dsp:txXfrm>
        <a:off x="46541" y="3115304"/>
        <a:ext cx="9965317" cy="86032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9501D3-E216-4F9F-8901-5B8E2A901EA2}">
      <dsp:nvSpPr>
        <dsp:cNvPr id="0" name=""/>
        <dsp:cNvSpPr/>
      </dsp:nvSpPr>
      <dsp:spPr>
        <a:xfrm>
          <a:off x="0" y="462"/>
          <a:ext cx="10058399" cy="108147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9AC0E7-A12B-48F1-8915-42A312516BD7}">
      <dsp:nvSpPr>
        <dsp:cNvPr id="0" name=""/>
        <dsp:cNvSpPr/>
      </dsp:nvSpPr>
      <dsp:spPr>
        <a:xfrm>
          <a:off x="327145" y="243793"/>
          <a:ext cx="594810" cy="59481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679751-2EBB-4DE3-81F1-935F93CAE84B}">
      <dsp:nvSpPr>
        <dsp:cNvPr id="0" name=""/>
        <dsp:cNvSpPr/>
      </dsp:nvSpPr>
      <dsp:spPr>
        <a:xfrm>
          <a:off x="1249101" y="462"/>
          <a:ext cx="8809298" cy="10814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456" tIns="114456" rIns="114456" bIns="114456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>
              <a:latin typeface="Calibri"/>
              <a:ea typeface="+mn-ea"/>
              <a:cs typeface="+mn-cs"/>
            </a:rPr>
            <a:t>terveydenhoitaja Susa Nikula, 044 729 7601 ma, ke, to ja pe</a:t>
          </a:r>
          <a:endParaRPr lang="en-US" sz="2500" kern="1200">
            <a:latin typeface="Calibri" panose="020F0502020204030204"/>
            <a:ea typeface="+mn-ea"/>
            <a:cs typeface="+mn-cs"/>
          </a:endParaRPr>
        </a:p>
      </dsp:txBody>
      <dsp:txXfrm>
        <a:off x="1249101" y="462"/>
        <a:ext cx="8809298" cy="1081473"/>
      </dsp:txXfrm>
    </dsp:sp>
    <dsp:sp modelId="{586AE019-AA83-4746-92A5-C485F6765727}">
      <dsp:nvSpPr>
        <dsp:cNvPr id="0" name=""/>
        <dsp:cNvSpPr/>
      </dsp:nvSpPr>
      <dsp:spPr>
        <a:xfrm>
          <a:off x="0" y="1352303"/>
          <a:ext cx="10058399" cy="108147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46FCE2-EFCD-434E-9DD4-0DB0DDEB8400}">
      <dsp:nvSpPr>
        <dsp:cNvPr id="0" name=""/>
        <dsp:cNvSpPr/>
      </dsp:nvSpPr>
      <dsp:spPr>
        <a:xfrm>
          <a:off x="327145" y="1595634"/>
          <a:ext cx="594810" cy="59481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10B54E-F6A7-4DD9-9E2B-2578E2B7B556}">
      <dsp:nvSpPr>
        <dsp:cNvPr id="0" name=""/>
        <dsp:cNvSpPr/>
      </dsp:nvSpPr>
      <dsp:spPr>
        <a:xfrm>
          <a:off x="1249101" y="1352303"/>
          <a:ext cx="8809298" cy="10814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456" tIns="114456" rIns="114456" bIns="114456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>
              <a:latin typeface="Calibri" panose="020F0502020204030204"/>
              <a:ea typeface="+mn-ea"/>
              <a:cs typeface="+mn-cs"/>
            </a:rPr>
            <a:t>kuraattori Katja Tähkänen, 044 781 3738  ma, ti ja ke</a:t>
          </a:r>
          <a:endParaRPr lang="en-US" sz="2500" kern="1200">
            <a:latin typeface="Calibri" panose="020F0502020204030204"/>
            <a:ea typeface="+mn-ea"/>
            <a:cs typeface="+mn-cs"/>
          </a:endParaRPr>
        </a:p>
      </dsp:txBody>
      <dsp:txXfrm>
        <a:off x="1249101" y="1352303"/>
        <a:ext cx="8809298" cy="1081473"/>
      </dsp:txXfrm>
    </dsp:sp>
    <dsp:sp modelId="{A32B280B-5A2D-4B0A-8995-9F25A3AB56E9}">
      <dsp:nvSpPr>
        <dsp:cNvPr id="0" name=""/>
        <dsp:cNvSpPr/>
      </dsp:nvSpPr>
      <dsp:spPr>
        <a:xfrm>
          <a:off x="0" y="2704144"/>
          <a:ext cx="10058399" cy="108147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661BC2-53C3-435A-9F43-97318EAF761A}">
      <dsp:nvSpPr>
        <dsp:cNvPr id="0" name=""/>
        <dsp:cNvSpPr/>
      </dsp:nvSpPr>
      <dsp:spPr>
        <a:xfrm>
          <a:off x="327145" y="2947476"/>
          <a:ext cx="594810" cy="59481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A682AD-BB46-481C-9245-EDE7E48A578C}">
      <dsp:nvSpPr>
        <dsp:cNvPr id="0" name=""/>
        <dsp:cNvSpPr/>
      </dsp:nvSpPr>
      <dsp:spPr>
        <a:xfrm>
          <a:off x="1249101" y="2704144"/>
          <a:ext cx="8809298" cy="10814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456" tIns="114456" rIns="114456" bIns="114456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>
              <a:latin typeface="Calibri" panose="020F0502020204030204"/>
              <a:ea typeface="+mn-ea"/>
              <a:cs typeface="+mn-cs"/>
            </a:rPr>
            <a:t>koulupsykologi Sinikka Ekonen, 040 522 7538 erikseen sovittaessa</a:t>
          </a:r>
          <a:endParaRPr lang="en-US" sz="2500" kern="1200">
            <a:latin typeface="Calibri" panose="020F0502020204030204"/>
            <a:ea typeface="+mn-ea"/>
            <a:cs typeface="+mn-cs"/>
          </a:endParaRPr>
        </a:p>
      </dsp:txBody>
      <dsp:txXfrm>
        <a:off x="1249101" y="2704144"/>
        <a:ext cx="8809298" cy="108147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354363-F2FA-4DA9-8401-7CDB591C52CE}">
      <dsp:nvSpPr>
        <dsp:cNvPr id="0" name=""/>
        <dsp:cNvSpPr/>
      </dsp:nvSpPr>
      <dsp:spPr>
        <a:xfrm>
          <a:off x="0" y="0"/>
          <a:ext cx="5234209" cy="101698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kern="1200" dirty="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Yhteisopettajuus, tiimityöskentely</a:t>
          </a:r>
          <a:endParaRPr lang="en-US" sz="2600" kern="1200" dirty="0">
            <a:solidFill>
              <a:srgbClr val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29786" y="29786"/>
        <a:ext cx="4017818" cy="957412"/>
      </dsp:txXfrm>
    </dsp:sp>
    <dsp:sp modelId="{6DA4D922-9369-4DBE-A3AC-D141C3189F0F}">
      <dsp:nvSpPr>
        <dsp:cNvPr id="0" name=""/>
        <dsp:cNvSpPr/>
      </dsp:nvSpPr>
      <dsp:spPr>
        <a:xfrm>
          <a:off x="390866" y="1158231"/>
          <a:ext cx="5234209" cy="1016984"/>
        </a:xfrm>
        <a:prstGeom prst="roundRect">
          <a:avLst>
            <a:gd name="adj" fmla="val 10000"/>
          </a:avLst>
        </a:prstGeom>
        <a:solidFill>
          <a:schemeClr val="accent2">
            <a:hueOff val="810023"/>
            <a:satOff val="113"/>
            <a:lumOff val="9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kern="1200" dirty="0">
              <a:latin typeface="Calibri" panose="020F0502020204030204"/>
              <a:ea typeface="+mn-ea"/>
              <a:cs typeface="+mn-cs"/>
            </a:rPr>
            <a:t>tukiopetus</a:t>
          </a:r>
        </a:p>
      </dsp:txBody>
      <dsp:txXfrm>
        <a:off x="420652" y="1188017"/>
        <a:ext cx="4122731" cy="957412"/>
      </dsp:txXfrm>
    </dsp:sp>
    <dsp:sp modelId="{28397157-1A6C-42E0-B5EC-8D0C31BBAE39}">
      <dsp:nvSpPr>
        <dsp:cNvPr id="0" name=""/>
        <dsp:cNvSpPr/>
      </dsp:nvSpPr>
      <dsp:spPr>
        <a:xfrm>
          <a:off x="781732" y="2316463"/>
          <a:ext cx="5234209" cy="1016984"/>
        </a:xfrm>
        <a:prstGeom prst="roundRect">
          <a:avLst>
            <a:gd name="adj" fmla="val 10000"/>
          </a:avLst>
        </a:prstGeom>
        <a:solidFill>
          <a:schemeClr val="accent2">
            <a:hueOff val="1620045"/>
            <a:satOff val="225"/>
            <a:lumOff val="19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kern="1200" dirty="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Oppilaiden välinen yhteistyö</a:t>
          </a:r>
          <a:endParaRPr lang="en-US" sz="2600" kern="1200" dirty="0">
            <a:solidFill>
              <a:srgbClr val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811518" y="2346249"/>
        <a:ext cx="4122731" cy="957412"/>
      </dsp:txXfrm>
    </dsp:sp>
    <dsp:sp modelId="{9E5F7827-BD22-4D7D-A88E-43AD3A2F4AAE}">
      <dsp:nvSpPr>
        <dsp:cNvPr id="0" name=""/>
        <dsp:cNvSpPr/>
      </dsp:nvSpPr>
      <dsp:spPr>
        <a:xfrm>
          <a:off x="1172598" y="3474695"/>
          <a:ext cx="5234209" cy="1016984"/>
        </a:xfrm>
        <a:prstGeom prst="roundRect">
          <a:avLst>
            <a:gd name="adj" fmla="val 10000"/>
          </a:avLst>
        </a:prstGeom>
        <a:solidFill>
          <a:schemeClr val="accent2">
            <a:hueOff val="2430068"/>
            <a:satOff val="338"/>
            <a:lumOff val="29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kern="1200" dirty="0">
              <a:solidFill>
                <a:srgbClr val="FFFFFF"/>
              </a:solidFill>
              <a:latin typeface="Calibri"/>
              <a:ea typeface="+mn-ea"/>
              <a:cs typeface="+mn-cs"/>
            </a:rPr>
            <a:t>Lukemisen tärkeys - </a:t>
          </a:r>
          <a:r>
            <a:rPr lang="fi-FI" sz="2600" kern="1200" dirty="0" err="1">
              <a:solidFill>
                <a:srgbClr val="FFFFFF"/>
              </a:solidFill>
              <a:latin typeface="Calibri"/>
              <a:ea typeface="+mn-ea"/>
              <a:cs typeface="+mn-cs"/>
            </a:rPr>
            <a:t>ylli</a:t>
          </a:r>
          <a:r>
            <a:rPr lang="fi-FI" sz="2600" kern="1200" dirty="0">
              <a:solidFill>
                <a:srgbClr val="FFFFFF"/>
              </a:solidFill>
              <a:latin typeface="Calibri"/>
              <a:ea typeface="+mn-ea"/>
              <a:cs typeface="+mn-cs"/>
            </a:rPr>
            <a:t>, uskonto, </a:t>
          </a:r>
          <a:r>
            <a:rPr lang="fi-FI" sz="2600" kern="1200" dirty="0" err="1">
              <a:solidFill>
                <a:srgbClr val="FFFFFF"/>
              </a:solidFill>
              <a:latin typeface="Calibri"/>
              <a:ea typeface="+mn-ea"/>
              <a:cs typeface="+mn-cs"/>
            </a:rPr>
            <a:t>enkku</a:t>
          </a:r>
          <a:r>
            <a:rPr lang="fi-FI" sz="2600" kern="1200" dirty="0">
              <a:solidFill>
                <a:srgbClr val="FFFFFF"/>
              </a:solidFill>
              <a:latin typeface="Calibri"/>
              <a:ea typeface="+mn-ea"/>
              <a:cs typeface="+mn-cs"/>
            </a:rPr>
            <a:t>, Lukutaito</a:t>
          </a:r>
          <a:endParaRPr lang="en-US" sz="2600" kern="1200" dirty="0">
            <a:solidFill>
              <a:srgbClr val="FFFFFF"/>
            </a:solidFill>
            <a:latin typeface="Calibri"/>
            <a:ea typeface="+mn-ea"/>
            <a:cs typeface="+mn-cs"/>
          </a:endParaRPr>
        </a:p>
      </dsp:txBody>
      <dsp:txXfrm>
        <a:off x="1202384" y="3504481"/>
        <a:ext cx="4122731" cy="957412"/>
      </dsp:txXfrm>
    </dsp:sp>
    <dsp:sp modelId="{2A4B84F4-B360-43AE-B7F0-2637DE3250EF}">
      <dsp:nvSpPr>
        <dsp:cNvPr id="0" name=""/>
        <dsp:cNvSpPr/>
      </dsp:nvSpPr>
      <dsp:spPr>
        <a:xfrm>
          <a:off x="1563465" y="4632927"/>
          <a:ext cx="5234209" cy="1016984"/>
        </a:xfrm>
        <a:prstGeom prst="roundRect">
          <a:avLst>
            <a:gd name="adj" fmla="val 10000"/>
          </a:avLst>
        </a:prstGeom>
        <a:solidFill>
          <a:schemeClr val="accent2">
            <a:hueOff val="3240090"/>
            <a:satOff val="451"/>
            <a:lumOff val="39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kern="1200" dirty="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”Ovet auki”</a:t>
          </a:r>
          <a:endParaRPr lang="en-US" sz="2600" kern="1200" dirty="0">
            <a:solidFill>
              <a:srgbClr val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1593251" y="4662713"/>
        <a:ext cx="4122731" cy="957412"/>
      </dsp:txXfrm>
    </dsp:sp>
    <dsp:sp modelId="{B10FDCBB-2746-4A08-8859-51357AFD8B95}">
      <dsp:nvSpPr>
        <dsp:cNvPr id="0" name=""/>
        <dsp:cNvSpPr/>
      </dsp:nvSpPr>
      <dsp:spPr>
        <a:xfrm>
          <a:off x="4573170" y="742963"/>
          <a:ext cx="661039" cy="66103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0" kern="1200"/>
        </a:p>
      </dsp:txBody>
      <dsp:txXfrm>
        <a:off x="4721904" y="742963"/>
        <a:ext cx="363571" cy="497432"/>
      </dsp:txXfrm>
    </dsp:sp>
    <dsp:sp modelId="{52F1242E-5AA5-4D90-87A2-45D88717E950}">
      <dsp:nvSpPr>
        <dsp:cNvPr id="0" name=""/>
        <dsp:cNvSpPr/>
      </dsp:nvSpPr>
      <dsp:spPr>
        <a:xfrm>
          <a:off x="4964036" y="1901195"/>
          <a:ext cx="661039" cy="66103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753435"/>
            <a:satOff val="281"/>
            <a:lumOff val="35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753435"/>
              <a:satOff val="281"/>
              <a:lumOff val="3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3000" kern="1200"/>
        </a:p>
      </dsp:txBody>
      <dsp:txXfrm>
        <a:off x="5112770" y="1901195"/>
        <a:ext cx="363571" cy="497432"/>
      </dsp:txXfrm>
    </dsp:sp>
    <dsp:sp modelId="{83F42B0A-34FB-41FF-8B65-6A99E650875A}">
      <dsp:nvSpPr>
        <dsp:cNvPr id="0" name=""/>
        <dsp:cNvSpPr/>
      </dsp:nvSpPr>
      <dsp:spPr>
        <a:xfrm>
          <a:off x="5354902" y="3042477"/>
          <a:ext cx="661039" cy="66103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1506870"/>
            <a:satOff val="562"/>
            <a:lumOff val="71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1506870"/>
              <a:satOff val="562"/>
              <a:lumOff val="7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0" kern="1200"/>
        </a:p>
      </dsp:txBody>
      <dsp:txXfrm>
        <a:off x="5503636" y="3042477"/>
        <a:ext cx="363571" cy="497432"/>
      </dsp:txXfrm>
    </dsp:sp>
    <dsp:sp modelId="{5D1EA1EA-9DAF-4B8E-B6FC-B9F817319EDA}">
      <dsp:nvSpPr>
        <dsp:cNvPr id="0" name=""/>
        <dsp:cNvSpPr/>
      </dsp:nvSpPr>
      <dsp:spPr>
        <a:xfrm>
          <a:off x="5745768" y="4212009"/>
          <a:ext cx="661039" cy="66103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2260305"/>
            <a:satOff val="843"/>
            <a:lumOff val="106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2260305"/>
              <a:satOff val="843"/>
              <a:lumOff val="10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000" kern="1200"/>
        </a:p>
      </dsp:txBody>
      <dsp:txXfrm>
        <a:off x="5894502" y="4212009"/>
        <a:ext cx="363571" cy="49743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34E236-135C-48CA-AAD8-A61790E115F1}">
      <dsp:nvSpPr>
        <dsp:cNvPr id="0" name=""/>
        <dsp:cNvSpPr/>
      </dsp:nvSpPr>
      <dsp:spPr>
        <a:xfrm>
          <a:off x="377190" y="3160"/>
          <a:ext cx="2907506" cy="174450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 dirty="0"/>
            <a:t>Oppilaan poissaolot selvitettävä:</a:t>
          </a:r>
          <a:endParaRPr lang="en-US" sz="22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700" kern="1200" dirty="0"/>
            <a:t>poissaolokenttään 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700" kern="1200" dirty="0"/>
            <a:t>Wilma-viestillä</a:t>
          </a:r>
          <a:endParaRPr lang="en-US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700" kern="1200" dirty="0"/>
            <a:t>tekstiviestillä</a:t>
          </a:r>
          <a:endParaRPr lang="en-US" sz="1700" kern="1200" dirty="0"/>
        </a:p>
      </dsp:txBody>
      <dsp:txXfrm>
        <a:off x="377190" y="3160"/>
        <a:ext cx="2907506" cy="1744503"/>
      </dsp:txXfrm>
    </dsp:sp>
    <dsp:sp modelId="{E8776DB9-88C6-4E8D-82C0-E83F0C1F44E5}">
      <dsp:nvSpPr>
        <dsp:cNvPr id="0" name=""/>
        <dsp:cNvSpPr/>
      </dsp:nvSpPr>
      <dsp:spPr>
        <a:xfrm>
          <a:off x="3575446" y="3160"/>
          <a:ext cx="2907506" cy="1744503"/>
        </a:xfrm>
        <a:prstGeom prst="rect">
          <a:avLst/>
        </a:prstGeom>
        <a:solidFill>
          <a:schemeClr val="accent2">
            <a:hueOff val="1080030"/>
            <a:satOff val="150"/>
            <a:lumOff val="13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 dirty="0"/>
            <a:t>Loma-anomus</a:t>
          </a:r>
          <a:r>
            <a:rPr lang="fi-FI" sz="2200" kern="1200" dirty="0">
              <a:latin typeface="Calibri Light" panose="020F0302020204030204"/>
            </a:rPr>
            <a:t> Wilmassa</a:t>
          </a:r>
          <a:r>
            <a:rPr lang="fi-FI" sz="2200" kern="1200" dirty="0"/>
            <a:t> viestillä</a:t>
          </a:r>
          <a:endParaRPr lang="en-US" sz="2200" kern="1200" dirty="0"/>
        </a:p>
      </dsp:txBody>
      <dsp:txXfrm>
        <a:off x="3575446" y="3160"/>
        <a:ext cx="2907506" cy="1744503"/>
      </dsp:txXfrm>
    </dsp:sp>
    <dsp:sp modelId="{3F5943CC-04FF-4F11-B8A6-D980109397CC}">
      <dsp:nvSpPr>
        <dsp:cNvPr id="0" name=""/>
        <dsp:cNvSpPr/>
      </dsp:nvSpPr>
      <dsp:spPr>
        <a:xfrm>
          <a:off x="6773703" y="3160"/>
          <a:ext cx="2907506" cy="1744503"/>
        </a:xfrm>
        <a:prstGeom prst="rect">
          <a:avLst/>
        </a:prstGeom>
        <a:solidFill>
          <a:schemeClr val="accent2">
            <a:hueOff val="2160060"/>
            <a:satOff val="301"/>
            <a:lumOff val="26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 dirty="0" err="1"/>
            <a:t>max</a:t>
          </a:r>
          <a:r>
            <a:rPr lang="fi-FI" sz="2200" kern="1200" dirty="0"/>
            <a:t> 5 päivää oma ope, sitä pidemmät rehtori</a:t>
          </a:r>
          <a:endParaRPr lang="en-US" sz="2200" kern="1200" dirty="0"/>
        </a:p>
      </dsp:txBody>
      <dsp:txXfrm>
        <a:off x="6773703" y="3160"/>
        <a:ext cx="2907506" cy="1744503"/>
      </dsp:txXfrm>
    </dsp:sp>
    <dsp:sp modelId="{C456DCB0-6D07-44CC-8C7D-40C757ABAFA9}">
      <dsp:nvSpPr>
        <dsp:cNvPr id="0" name=""/>
        <dsp:cNvSpPr/>
      </dsp:nvSpPr>
      <dsp:spPr>
        <a:xfrm>
          <a:off x="3575446" y="2038415"/>
          <a:ext cx="2907506" cy="1744503"/>
        </a:xfrm>
        <a:prstGeom prst="rect">
          <a:avLst/>
        </a:prstGeom>
        <a:solidFill>
          <a:schemeClr val="accent2">
            <a:hueOff val="3240090"/>
            <a:satOff val="451"/>
            <a:lumOff val="39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00" kern="1200" dirty="0"/>
            <a:t>Loma-ajan läksyt pyritään antamaan ennen lomaa</a:t>
          </a:r>
          <a:endParaRPr lang="en-US" sz="2200" kern="1200" dirty="0"/>
        </a:p>
      </dsp:txBody>
      <dsp:txXfrm>
        <a:off x="3575446" y="2038415"/>
        <a:ext cx="2907506" cy="17445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CDE9A4-0BD0-4D4E-975D-0DAB18C50EB3}">
      <dsp:nvSpPr>
        <dsp:cNvPr id="0" name=""/>
        <dsp:cNvSpPr/>
      </dsp:nvSpPr>
      <dsp:spPr>
        <a:xfrm>
          <a:off x="0" y="486125"/>
          <a:ext cx="6797675" cy="27027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27575" tIns="541528" rIns="527575" bIns="184912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2600" kern="1200" dirty="0"/>
            <a:t>Unohdukset</a:t>
          </a:r>
          <a:endParaRPr lang="en-US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2600" kern="1200" dirty="0"/>
            <a:t>Positiiviset ja negatiiviset huomiot</a:t>
          </a:r>
          <a:endParaRPr lang="en-US" sz="2600" kern="1200" dirty="0"/>
        </a:p>
        <a:p>
          <a:pPr marL="228600" lvl="1" indent="-228600" algn="l" defTabSz="11557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2600" kern="1200" dirty="0">
              <a:latin typeface="Calibri Light" panose="020F0302020204030204"/>
            </a:rPr>
            <a:t>5 negatiivista merkintää kalenterikuukaudessa -&gt; kasvatuskeskustelu/jälki-istunto</a:t>
          </a:r>
        </a:p>
      </dsp:txBody>
      <dsp:txXfrm>
        <a:off x="0" y="486125"/>
        <a:ext cx="6797675" cy="2702700"/>
      </dsp:txXfrm>
    </dsp:sp>
    <dsp:sp modelId="{9E703C3E-B66F-4B8F-A957-707438CE5AD9}">
      <dsp:nvSpPr>
        <dsp:cNvPr id="0" name=""/>
        <dsp:cNvSpPr/>
      </dsp:nvSpPr>
      <dsp:spPr>
        <a:xfrm>
          <a:off x="339883" y="102365"/>
          <a:ext cx="4758372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855" tIns="0" rIns="179855" bIns="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kern="1200" dirty="0"/>
            <a:t>Tuntimerkinnät </a:t>
          </a:r>
          <a:endParaRPr lang="en-US" sz="2600" kern="1200" dirty="0"/>
        </a:p>
      </dsp:txBody>
      <dsp:txXfrm>
        <a:off x="377350" y="139832"/>
        <a:ext cx="4683438" cy="692586"/>
      </dsp:txXfrm>
    </dsp:sp>
    <dsp:sp modelId="{850948CB-B81B-4C54-86FF-31B7F2F49CBB}">
      <dsp:nvSpPr>
        <dsp:cNvPr id="0" name=""/>
        <dsp:cNvSpPr/>
      </dsp:nvSpPr>
      <dsp:spPr>
        <a:xfrm>
          <a:off x="0" y="3712986"/>
          <a:ext cx="6797675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4B69A9-5683-405F-A47F-0BF1A8FC4322}">
      <dsp:nvSpPr>
        <dsp:cNvPr id="0" name=""/>
        <dsp:cNvSpPr/>
      </dsp:nvSpPr>
      <dsp:spPr>
        <a:xfrm>
          <a:off x="339883" y="3329225"/>
          <a:ext cx="4758372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855" tIns="0" rIns="179855" bIns="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kern="1200" dirty="0"/>
            <a:t>Läksyt </a:t>
          </a:r>
          <a:endParaRPr lang="en-US" sz="2600" kern="1200" dirty="0"/>
        </a:p>
      </dsp:txBody>
      <dsp:txXfrm>
        <a:off x="377350" y="3366692"/>
        <a:ext cx="4683438" cy="692586"/>
      </dsp:txXfrm>
    </dsp:sp>
    <dsp:sp modelId="{8B2F1E0C-06CD-46E4-8E16-F2E1F473BC5F}">
      <dsp:nvSpPr>
        <dsp:cNvPr id="0" name=""/>
        <dsp:cNvSpPr/>
      </dsp:nvSpPr>
      <dsp:spPr>
        <a:xfrm>
          <a:off x="0" y="4892346"/>
          <a:ext cx="6797675" cy="65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B70767-815B-479C-AB38-D347D2C5FE36}">
      <dsp:nvSpPr>
        <dsp:cNvPr id="0" name=""/>
        <dsp:cNvSpPr/>
      </dsp:nvSpPr>
      <dsp:spPr>
        <a:xfrm>
          <a:off x="339883" y="4508585"/>
          <a:ext cx="4758372" cy="767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855" tIns="0" rIns="179855" bIns="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kern="1200" dirty="0"/>
            <a:t>Kokeet </a:t>
          </a:r>
          <a:endParaRPr lang="en-US" sz="2600" kern="1200" dirty="0"/>
        </a:p>
      </dsp:txBody>
      <dsp:txXfrm>
        <a:off x="377350" y="4546052"/>
        <a:ext cx="4683438" cy="69258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635C5E-906A-4DB3-87AF-63DF81294258}">
      <dsp:nvSpPr>
        <dsp:cNvPr id="0" name=""/>
        <dsp:cNvSpPr/>
      </dsp:nvSpPr>
      <dsp:spPr>
        <a:xfrm>
          <a:off x="0" y="431"/>
          <a:ext cx="6910387" cy="59418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41217C-B99B-46DF-9377-FCED15DE2563}">
      <dsp:nvSpPr>
        <dsp:cNvPr id="0" name=""/>
        <dsp:cNvSpPr/>
      </dsp:nvSpPr>
      <dsp:spPr>
        <a:xfrm>
          <a:off x="179740" y="134122"/>
          <a:ext cx="326801" cy="32680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5CEB34-0936-485C-803C-98FF10E9473B}">
      <dsp:nvSpPr>
        <dsp:cNvPr id="0" name=""/>
        <dsp:cNvSpPr/>
      </dsp:nvSpPr>
      <dsp:spPr>
        <a:xfrm>
          <a:off x="686282" y="431"/>
          <a:ext cx="6224104" cy="5941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884" tIns="62884" rIns="62884" bIns="62884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>
              <a:latin typeface="Calibri" panose="020F0502020204030204"/>
              <a:ea typeface="+mn-ea"/>
              <a:cs typeface="+mn-cs"/>
            </a:rPr>
            <a:t>Maksullinen välipala ostettavissa </a:t>
          </a:r>
          <a:r>
            <a:rPr lang="fi-FI" sz="1500" kern="1200">
              <a:latin typeface="Calibri Light" panose="020F0302020204030204"/>
              <a:ea typeface="+mn-ea"/>
              <a:cs typeface="+mn-cs"/>
            </a:rPr>
            <a:t>klo 14.30</a:t>
          </a:r>
          <a:r>
            <a:rPr lang="fi-FI" sz="1500" kern="1200">
              <a:latin typeface="Calibri" panose="020F0502020204030204"/>
              <a:ea typeface="+mn-ea"/>
              <a:cs typeface="+mn-cs"/>
            </a:rPr>
            <a:t> päättyvinä päivinä </a:t>
          </a:r>
          <a:endParaRPr lang="en-US" sz="1500" kern="1200">
            <a:latin typeface="Calibri" panose="020F0502020204030204"/>
            <a:ea typeface="+mn-ea"/>
            <a:cs typeface="+mn-cs"/>
          </a:endParaRPr>
        </a:p>
      </dsp:txBody>
      <dsp:txXfrm>
        <a:off x="686282" y="431"/>
        <a:ext cx="6224104" cy="594183"/>
      </dsp:txXfrm>
    </dsp:sp>
    <dsp:sp modelId="{9CEFA864-F5D9-426A-AD1C-BC43682EFB0B}">
      <dsp:nvSpPr>
        <dsp:cNvPr id="0" name=""/>
        <dsp:cNvSpPr/>
      </dsp:nvSpPr>
      <dsp:spPr>
        <a:xfrm>
          <a:off x="0" y="743161"/>
          <a:ext cx="6910387" cy="59418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3BB274-A9B3-4C75-A79C-711EC0EC72EC}">
      <dsp:nvSpPr>
        <dsp:cNvPr id="0" name=""/>
        <dsp:cNvSpPr/>
      </dsp:nvSpPr>
      <dsp:spPr>
        <a:xfrm>
          <a:off x="179740" y="876852"/>
          <a:ext cx="326801" cy="32680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589ECF-2267-4542-B3C8-ECD74C98B105}">
      <dsp:nvSpPr>
        <dsp:cNvPr id="0" name=""/>
        <dsp:cNvSpPr/>
      </dsp:nvSpPr>
      <dsp:spPr>
        <a:xfrm>
          <a:off x="686282" y="743161"/>
          <a:ext cx="6224104" cy="5941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884" tIns="62884" rIns="62884" bIns="62884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>
              <a:latin typeface="Calibri" panose="020F0502020204030204"/>
              <a:ea typeface="+mn-ea"/>
              <a:cs typeface="+mn-cs"/>
            </a:rPr>
            <a:t>Välipalavälkkä klo 13.30-13.45</a:t>
          </a:r>
          <a:endParaRPr lang="en-US" sz="1500" kern="1200">
            <a:latin typeface="Calibri" panose="020F0502020204030204"/>
            <a:ea typeface="+mn-ea"/>
            <a:cs typeface="+mn-cs"/>
          </a:endParaRPr>
        </a:p>
      </dsp:txBody>
      <dsp:txXfrm>
        <a:off x="686282" y="743161"/>
        <a:ext cx="6224104" cy="594183"/>
      </dsp:txXfrm>
    </dsp:sp>
    <dsp:sp modelId="{7BA392F8-644C-4847-90B1-14FC4394514D}">
      <dsp:nvSpPr>
        <dsp:cNvPr id="0" name=""/>
        <dsp:cNvSpPr/>
      </dsp:nvSpPr>
      <dsp:spPr>
        <a:xfrm>
          <a:off x="0" y="1485890"/>
          <a:ext cx="6910387" cy="59418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82B74A-A93F-4E14-831D-F47FA25552CD}">
      <dsp:nvSpPr>
        <dsp:cNvPr id="0" name=""/>
        <dsp:cNvSpPr/>
      </dsp:nvSpPr>
      <dsp:spPr>
        <a:xfrm>
          <a:off x="179740" y="1619582"/>
          <a:ext cx="326801" cy="32680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998DD0-F30A-4C12-B732-5DA4177C8D9D}">
      <dsp:nvSpPr>
        <dsp:cNvPr id="0" name=""/>
        <dsp:cNvSpPr/>
      </dsp:nvSpPr>
      <dsp:spPr>
        <a:xfrm>
          <a:off x="686282" y="1485890"/>
          <a:ext cx="6224104" cy="5941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884" tIns="62884" rIns="62884" bIns="62884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>
              <a:latin typeface="Calibri" panose="020F0502020204030204"/>
              <a:ea typeface="+mn-ea"/>
              <a:cs typeface="+mn-cs"/>
            </a:rPr>
            <a:t>Välipala varattava edellisen viikon keskiviikkona välipalakansiosta</a:t>
          </a:r>
          <a:endParaRPr lang="en-US" sz="1500" kern="1200">
            <a:latin typeface="Calibri" panose="020F0502020204030204"/>
            <a:ea typeface="+mn-ea"/>
            <a:cs typeface="+mn-cs"/>
          </a:endParaRPr>
        </a:p>
      </dsp:txBody>
      <dsp:txXfrm>
        <a:off x="686282" y="1485890"/>
        <a:ext cx="6224104" cy="594183"/>
      </dsp:txXfrm>
    </dsp:sp>
    <dsp:sp modelId="{DFA68731-D547-4A13-9F86-0BD77A72CF20}">
      <dsp:nvSpPr>
        <dsp:cNvPr id="0" name=""/>
        <dsp:cNvSpPr/>
      </dsp:nvSpPr>
      <dsp:spPr>
        <a:xfrm>
          <a:off x="0" y="2228620"/>
          <a:ext cx="6910387" cy="59418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DB2DE0-F49B-47F2-8800-D3A0D644F5C6}">
      <dsp:nvSpPr>
        <dsp:cNvPr id="0" name=""/>
        <dsp:cNvSpPr/>
      </dsp:nvSpPr>
      <dsp:spPr>
        <a:xfrm>
          <a:off x="179740" y="2362311"/>
          <a:ext cx="326801" cy="32680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53D52C-3993-4785-8AFE-95B0B71C224F}">
      <dsp:nvSpPr>
        <dsp:cNvPr id="0" name=""/>
        <dsp:cNvSpPr/>
      </dsp:nvSpPr>
      <dsp:spPr>
        <a:xfrm>
          <a:off x="686282" y="2228620"/>
          <a:ext cx="6224104" cy="5941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884" tIns="62884" rIns="62884" bIns="62884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>
              <a:latin typeface="Calibri" panose="020F0502020204030204"/>
              <a:ea typeface="+mn-ea"/>
              <a:cs typeface="+mn-cs"/>
            </a:rPr>
            <a:t>2,20€/kerta tai 22€/10 kertaa</a:t>
          </a:r>
          <a:endParaRPr lang="en-US" sz="1500" kern="1200">
            <a:latin typeface="Calibri" panose="020F0502020204030204"/>
            <a:ea typeface="+mn-ea"/>
            <a:cs typeface="+mn-cs"/>
          </a:endParaRPr>
        </a:p>
      </dsp:txBody>
      <dsp:txXfrm>
        <a:off x="686282" y="2228620"/>
        <a:ext cx="6224104" cy="594183"/>
      </dsp:txXfrm>
    </dsp:sp>
    <dsp:sp modelId="{DF813175-EBC2-4A29-8763-08F508DE60FF}">
      <dsp:nvSpPr>
        <dsp:cNvPr id="0" name=""/>
        <dsp:cNvSpPr/>
      </dsp:nvSpPr>
      <dsp:spPr>
        <a:xfrm>
          <a:off x="0" y="2971350"/>
          <a:ext cx="6910387" cy="59418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9C378C-B55F-4F88-8098-D876B8D62B31}">
      <dsp:nvSpPr>
        <dsp:cNvPr id="0" name=""/>
        <dsp:cNvSpPr/>
      </dsp:nvSpPr>
      <dsp:spPr>
        <a:xfrm>
          <a:off x="179740" y="3105041"/>
          <a:ext cx="326801" cy="326801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809670-4D68-4630-B51A-92730E9B22A3}">
      <dsp:nvSpPr>
        <dsp:cNvPr id="0" name=""/>
        <dsp:cNvSpPr/>
      </dsp:nvSpPr>
      <dsp:spPr>
        <a:xfrm>
          <a:off x="686282" y="2971350"/>
          <a:ext cx="6224104" cy="5941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884" tIns="62884" rIns="62884" bIns="62884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>
              <a:latin typeface="Calibri" panose="020F0502020204030204"/>
              <a:ea typeface="+mn-ea"/>
              <a:cs typeface="+mn-cs"/>
            </a:rPr>
            <a:t>Maksu käteisellä</a:t>
          </a:r>
          <a:endParaRPr lang="en-US" sz="1500" kern="1200">
            <a:latin typeface="Calibri" panose="020F0502020204030204"/>
            <a:ea typeface="+mn-ea"/>
            <a:cs typeface="+mn-cs"/>
          </a:endParaRPr>
        </a:p>
      </dsp:txBody>
      <dsp:txXfrm>
        <a:off x="686282" y="2971350"/>
        <a:ext cx="6224104" cy="594183"/>
      </dsp:txXfrm>
    </dsp:sp>
    <dsp:sp modelId="{F0D1E45D-CAB6-4A1D-90BB-3DEAEA5B6887}">
      <dsp:nvSpPr>
        <dsp:cNvPr id="0" name=""/>
        <dsp:cNvSpPr/>
      </dsp:nvSpPr>
      <dsp:spPr>
        <a:xfrm>
          <a:off x="0" y="3714079"/>
          <a:ext cx="6910387" cy="59418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F349B6-FBEF-43F5-B867-F6A490BAD9A0}">
      <dsp:nvSpPr>
        <dsp:cNvPr id="0" name=""/>
        <dsp:cNvSpPr/>
      </dsp:nvSpPr>
      <dsp:spPr>
        <a:xfrm>
          <a:off x="179740" y="3847771"/>
          <a:ext cx="326801" cy="326801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7E56DB-47C4-4256-9FE6-220DCD51EB6C}">
      <dsp:nvSpPr>
        <dsp:cNvPr id="0" name=""/>
        <dsp:cNvSpPr/>
      </dsp:nvSpPr>
      <dsp:spPr>
        <a:xfrm>
          <a:off x="686282" y="3714079"/>
          <a:ext cx="6224104" cy="5941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884" tIns="62884" rIns="62884" bIns="62884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>
              <a:latin typeface="Calibri" panose="020F0502020204030204"/>
              <a:ea typeface="+mn-ea"/>
              <a:cs typeface="+mn-cs"/>
            </a:rPr>
            <a:t>Kotoa tuodut eväät syödään ruokalassa samalla välkällä kuin maksulliset</a:t>
          </a:r>
          <a:endParaRPr lang="en-US" sz="1500" kern="1200">
            <a:latin typeface="Calibri" panose="020F0502020204030204"/>
            <a:ea typeface="+mn-ea"/>
            <a:cs typeface="+mn-cs"/>
          </a:endParaRPr>
        </a:p>
      </dsp:txBody>
      <dsp:txXfrm>
        <a:off x="686282" y="3714079"/>
        <a:ext cx="6224104" cy="594183"/>
      </dsp:txXfrm>
    </dsp:sp>
    <dsp:sp modelId="{1D3269E3-342F-4403-8A0B-D009A3D5E121}">
      <dsp:nvSpPr>
        <dsp:cNvPr id="0" name=""/>
        <dsp:cNvSpPr/>
      </dsp:nvSpPr>
      <dsp:spPr>
        <a:xfrm>
          <a:off x="0" y="4456809"/>
          <a:ext cx="6910387" cy="59418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D46828-C12C-4E0C-8DB6-C1D28A37C026}">
      <dsp:nvSpPr>
        <dsp:cNvPr id="0" name=""/>
        <dsp:cNvSpPr/>
      </dsp:nvSpPr>
      <dsp:spPr>
        <a:xfrm>
          <a:off x="179740" y="4590500"/>
          <a:ext cx="326801" cy="326801"/>
        </a:xfrm>
        <a:prstGeom prst="rect">
          <a:avLst/>
        </a:prstGeom>
        <a:blipFill>
          <a:blip xmlns:r="http://schemas.openxmlformats.org/officeDocument/2006/relationships"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E9BB82-26E1-4308-88FE-EC2D3653B5FB}">
      <dsp:nvSpPr>
        <dsp:cNvPr id="0" name=""/>
        <dsp:cNvSpPr/>
      </dsp:nvSpPr>
      <dsp:spPr>
        <a:xfrm>
          <a:off x="686282" y="4456809"/>
          <a:ext cx="6224104" cy="5941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884" tIns="62884" rIns="62884" bIns="62884" numCol="1" spcCol="1270" anchor="ctr" anchorCtr="0">
          <a:noAutofit/>
        </a:bodyPr>
        <a:lstStyle/>
        <a:p>
          <a:pPr marL="0" lvl="0" indent="0" algn="l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500" kern="1200">
              <a:latin typeface="Calibri"/>
              <a:ea typeface="+mn-ea"/>
              <a:cs typeface="+mn-cs"/>
            </a:rPr>
            <a:t>Aamuvälipala mahdollista tuoda kotoa ja syödä omassa luokassa </a:t>
          </a:r>
          <a:r>
            <a:rPr lang="fi-FI" sz="1500" kern="1200" err="1">
              <a:latin typeface="Calibri"/>
              <a:ea typeface="+mn-ea"/>
              <a:cs typeface="+mn-cs"/>
            </a:rPr>
            <a:t>ekalla</a:t>
          </a:r>
          <a:r>
            <a:rPr lang="fi-FI" sz="1500" kern="1200">
              <a:latin typeface="Calibri" panose="020F0502020204030204"/>
              <a:ea typeface="+mn-ea"/>
              <a:cs typeface="+mn-cs"/>
            </a:rPr>
            <a:t> välkällä, jos aamupala ei oikein maita kotona. Aamuvälipalaksi nopea syötävä. </a:t>
          </a:r>
          <a:endParaRPr lang="en-US" sz="1500" kern="1200">
            <a:latin typeface="Calibri" panose="020F0502020204030204"/>
            <a:ea typeface="+mn-ea"/>
            <a:cs typeface="+mn-cs"/>
          </a:endParaRPr>
        </a:p>
      </dsp:txBody>
      <dsp:txXfrm>
        <a:off x="686282" y="4456809"/>
        <a:ext cx="6224104" cy="59418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C5FE33-339B-4815-9380-73FB6C25E415}">
      <dsp:nvSpPr>
        <dsp:cNvPr id="0" name=""/>
        <dsp:cNvSpPr/>
      </dsp:nvSpPr>
      <dsp:spPr>
        <a:xfrm>
          <a:off x="0" y="7775"/>
          <a:ext cx="6797675" cy="88744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700" kern="1200" dirty="0"/>
            <a:t>Ulkoliikuntaa syyslomaan saakka</a:t>
          </a:r>
          <a:endParaRPr lang="en-US" sz="3700" kern="1200" dirty="0"/>
        </a:p>
      </dsp:txBody>
      <dsp:txXfrm>
        <a:off x="43321" y="51096"/>
        <a:ext cx="6711033" cy="800803"/>
      </dsp:txXfrm>
    </dsp:sp>
    <dsp:sp modelId="{A76DF478-83F3-4183-9077-C6C940129793}">
      <dsp:nvSpPr>
        <dsp:cNvPr id="0" name=""/>
        <dsp:cNvSpPr/>
      </dsp:nvSpPr>
      <dsp:spPr>
        <a:xfrm>
          <a:off x="0" y="1001781"/>
          <a:ext cx="6797675" cy="887445"/>
        </a:xfrm>
        <a:prstGeom prst="roundRect">
          <a:avLst/>
        </a:prstGeom>
        <a:solidFill>
          <a:schemeClr val="accent2">
            <a:hueOff val="3240090"/>
            <a:satOff val="451"/>
            <a:lumOff val="39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3700" kern="1200" dirty="0"/>
            <a:t>Liikuntavarusteet:</a:t>
          </a:r>
          <a:endParaRPr lang="en-US" sz="3700" kern="1200" dirty="0"/>
        </a:p>
      </dsp:txBody>
      <dsp:txXfrm>
        <a:off x="43321" y="1045102"/>
        <a:ext cx="6711033" cy="800803"/>
      </dsp:txXfrm>
    </dsp:sp>
    <dsp:sp modelId="{64972D36-016A-4319-BC94-FE8FC140037D}">
      <dsp:nvSpPr>
        <dsp:cNvPr id="0" name=""/>
        <dsp:cNvSpPr/>
      </dsp:nvSpPr>
      <dsp:spPr>
        <a:xfrm>
          <a:off x="0" y="1889226"/>
          <a:ext cx="6797675" cy="37529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826" tIns="46990" rIns="263144" bIns="46990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i-FI" sz="2900" kern="1200" dirty="0"/>
            <a:t>Joustavat housut</a:t>
          </a:r>
          <a:endParaRPr lang="en-US" sz="2900" kern="1200" dirty="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i-FI" sz="2900" kern="1200" dirty="0"/>
            <a:t>T-paita</a:t>
          </a:r>
          <a:endParaRPr lang="en-US" sz="2900" kern="1200" dirty="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i-FI" sz="2900" kern="1200" dirty="0"/>
            <a:t>Hiusponnari pitkiin hiuksiin </a:t>
          </a:r>
          <a:endParaRPr lang="en-US" sz="2900" kern="1200" dirty="0"/>
        </a:p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i-FI" sz="2900" kern="1200" dirty="0"/>
            <a:t>Liikuntaan sopivat kengät</a:t>
          </a:r>
          <a:r>
            <a:rPr lang="fi-FI" sz="2900" kern="1200" dirty="0">
              <a:latin typeface="Calibri Light" panose="020F0302020204030204"/>
            </a:rPr>
            <a:t> ulkoliikunnassa. Sisäliikunnassa ollaan paljain jaloin.</a:t>
          </a:r>
          <a:endParaRPr lang="en-US" sz="2900" kern="1200" dirty="0"/>
        </a:p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fi-FI" sz="2900" kern="1200" dirty="0"/>
            <a:t>Peseytyminen</a:t>
          </a:r>
          <a:r>
            <a:rPr lang="fi-FI" sz="2900" kern="1200" dirty="0">
              <a:latin typeface="Calibri Light" panose="020F0302020204030204"/>
            </a:rPr>
            <a:t>: mukaan pikkupyyhe, pestään kädet, kainalot ja jalat</a:t>
          </a:r>
          <a:endParaRPr lang="en-US" sz="2900" kern="1200" dirty="0"/>
        </a:p>
      </dsp:txBody>
      <dsp:txXfrm>
        <a:off x="0" y="1889226"/>
        <a:ext cx="6797675" cy="375291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1C628B-D53B-44BE-905F-8517DBA68729}">
      <dsp:nvSpPr>
        <dsp:cNvPr id="0" name=""/>
        <dsp:cNvSpPr/>
      </dsp:nvSpPr>
      <dsp:spPr>
        <a:xfrm>
          <a:off x="0" y="174456"/>
          <a:ext cx="6797675" cy="59962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 dirty="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Sisäkengät</a:t>
          </a:r>
          <a:endParaRPr lang="en-US" sz="2500" kern="1200" dirty="0">
            <a:solidFill>
              <a:srgbClr val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29271" y="203727"/>
        <a:ext cx="6739133" cy="541083"/>
      </dsp:txXfrm>
    </dsp:sp>
    <dsp:sp modelId="{D2792CA4-0732-49F0-BCDD-A4533F233C60}">
      <dsp:nvSpPr>
        <dsp:cNvPr id="0" name=""/>
        <dsp:cNvSpPr/>
      </dsp:nvSpPr>
      <dsp:spPr>
        <a:xfrm>
          <a:off x="0" y="846081"/>
          <a:ext cx="6797675" cy="599625"/>
        </a:xfrm>
        <a:prstGeom prst="roundRect">
          <a:avLst/>
        </a:prstGeom>
        <a:solidFill>
          <a:schemeClr val="accent2">
            <a:hueOff val="462870"/>
            <a:satOff val="64"/>
            <a:lumOff val="5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 dirty="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Välipala</a:t>
          </a:r>
          <a:endParaRPr lang="en-US" sz="2500" kern="1200" dirty="0">
            <a:solidFill>
              <a:srgbClr val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29271" y="875352"/>
        <a:ext cx="6739133" cy="541083"/>
      </dsp:txXfrm>
    </dsp:sp>
    <dsp:sp modelId="{742488CF-FCB5-4FD2-8D21-51D5E68DBD72}">
      <dsp:nvSpPr>
        <dsp:cNvPr id="0" name=""/>
        <dsp:cNvSpPr/>
      </dsp:nvSpPr>
      <dsp:spPr>
        <a:xfrm>
          <a:off x="0" y="1517706"/>
          <a:ext cx="6797675" cy="599625"/>
        </a:xfrm>
        <a:prstGeom prst="roundRect">
          <a:avLst/>
        </a:prstGeom>
        <a:solidFill>
          <a:schemeClr val="accent2">
            <a:hueOff val="925740"/>
            <a:satOff val="129"/>
            <a:lumOff val="11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 dirty="0">
              <a:solidFill>
                <a:srgbClr val="FFFFFF"/>
              </a:solidFill>
              <a:latin typeface="Calibri"/>
              <a:ea typeface="+mn-ea"/>
              <a:cs typeface="+mn-cs"/>
            </a:rPr>
            <a:t>Kuljetuskansio</a:t>
          </a:r>
          <a:endParaRPr lang="en-US" sz="2500" kern="1200" dirty="0">
            <a:solidFill>
              <a:srgbClr val="FFFFFF"/>
            </a:solidFill>
            <a:latin typeface="Calibri"/>
            <a:ea typeface="+mn-ea"/>
            <a:cs typeface="+mn-cs"/>
          </a:endParaRPr>
        </a:p>
      </dsp:txBody>
      <dsp:txXfrm>
        <a:off x="29271" y="1546977"/>
        <a:ext cx="6739133" cy="541083"/>
      </dsp:txXfrm>
    </dsp:sp>
    <dsp:sp modelId="{BDE7D357-C5E9-4BE5-A3F3-A2262FD3B703}">
      <dsp:nvSpPr>
        <dsp:cNvPr id="0" name=""/>
        <dsp:cNvSpPr/>
      </dsp:nvSpPr>
      <dsp:spPr>
        <a:xfrm>
          <a:off x="0" y="2189331"/>
          <a:ext cx="6797675" cy="599625"/>
        </a:xfrm>
        <a:prstGeom prst="roundRect">
          <a:avLst/>
        </a:prstGeom>
        <a:solidFill>
          <a:schemeClr val="accent2">
            <a:hueOff val="1388610"/>
            <a:satOff val="193"/>
            <a:lumOff val="16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 dirty="0">
              <a:solidFill>
                <a:srgbClr val="FFFFFF"/>
              </a:solidFill>
              <a:latin typeface="Calibri"/>
              <a:ea typeface="+mn-ea"/>
              <a:cs typeface="+mn-cs"/>
            </a:rPr>
            <a:t>Viikkokirje perjantaisin Wilmassa</a:t>
          </a:r>
        </a:p>
      </dsp:txBody>
      <dsp:txXfrm>
        <a:off x="29271" y="2218602"/>
        <a:ext cx="6739133" cy="541083"/>
      </dsp:txXfrm>
    </dsp:sp>
    <dsp:sp modelId="{E82EF09C-8F5E-4D81-BBF8-5EBB351FFFCE}">
      <dsp:nvSpPr>
        <dsp:cNvPr id="0" name=""/>
        <dsp:cNvSpPr/>
      </dsp:nvSpPr>
      <dsp:spPr>
        <a:xfrm>
          <a:off x="0" y="2860956"/>
          <a:ext cx="6797675" cy="599625"/>
        </a:xfrm>
        <a:prstGeom prst="roundRect">
          <a:avLst/>
        </a:prstGeom>
        <a:solidFill>
          <a:schemeClr val="accent2">
            <a:hueOff val="1851480"/>
            <a:satOff val="258"/>
            <a:lumOff val="22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 dirty="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 Lukudiplomi kaikille ja matikkadiplomi osalle</a:t>
          </a:r>
        </a:p>
      </dsp:txBody>
      <dsp:txXfrm>
        <a:off x="29271" y="2890227"/>
        <a:ext cx="6739133" cy="541083"/>
      </dsp:txXfrm>
    </dsp:sp>
    <dsp:sp modelId="{E732A935-5BD2-42B8-B5F6-8510145AFB16}">
      <dsp:nvSpPr>
        <dsp:cNvPr id="0" name=""/>
        <dsp:cNvSpPr/>
      </dsp:nvSpPr>
      <dsp:spPr>
        <a:xfrm>
          <a:off x="0" y="3532581"/>
          <a:ext cx="6797675" cy="599625"/>
        </a:xfrm>
        <a:prstGeom prst="roundRect">
          <a:avLst/>
        </a:prstGeom>
        <a:solidFill>
          <a:schemeClr val="accent2">
            <a:hueOff val="2314350"/>
            <a:satOff val="322"/>
            <a:lumOff val="28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 dirty="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Kirjastokortti (kirjastoauto koululla maanantaisin)</a:t>
          </a:r>
          <a:endParaRPr lang="en-US" sz="2500" kern="1200" dirty="0">
            <a:solidFill>
              <a:srgbClr val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29271" y="3561852"/>
        <a:ext cx="6739133" cy="541083"/>
      </dsp:txXfrm>
    </dsp:sp>
    <dsp:sp modelId="{5565DE0C-99FC-4A7C-BFCC-F7DA41381405}">
      <dsp:nvSpPr>
        <dsp:cNvPr id="0" name=""/>
        <dsp:cNvSpPr/>
      </dsp:nvSpPr>
      <dsp:spPr>
        <a:xfrm>
          <a:off x="0" y="4204206"/>
          <a:ext cx="6797675" cy="599625"/>
        </a:xfrm>
        <a:prstGeom prst="roundRect">
          <a:avLst/>
        </a:prstGeom>
        <a:solidFill>
          <a:schemeClr val="accent2">
            <a:hueOff val="2777220"/>
            <a:satOff val="387"/>
            <a:lumOff val="33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 dirty="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Arviointikeskustelut tammi-helmikuussa 2023</a:t>
          </a:r>
          <a:endParaRPr lang="en-US" sz="2500" kern="1200" dirty="0">
            <a:solidFill>
              <a:srgbClr val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29271" y="4233477"/>
        <a:ext cx="6739133" cy="541083"/>
      </dsp:txXfrm>
    </dsp:sp>
    <dsp:sp modelId="{B4D18556-8F20-4B52-B4CF-5534BF9EF503}">
      <dsp:nvSpPr>
        <dsp:cNvPr id="0" name=""/>
        <dsp:cNvSpPr/>
      </dsp:nvSpPr>
      <dsp:spPr>
        <a:xfrm>
          <a:off x="0" y="4875831"/>
          <a:ext cx="6797675" cy="599625"/>
        </a:xfrm>
        <a:prstGeom prst="roundRect">
          <a:avLst/>
        </a:prstGeom>
        <a:solidFill>
          <a:schemeClr val="accent2">
            <a:hueOff val="3240090"/>
            <a:satOff val="451"/>
            <a:lumOff val="39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 dirty="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Kevätretki Lahteen</a:t>
          </a:r>
          <a:endParaRPr lang="en-US" sz="2500" kern="1200" dirty="0">
            <a:solidFill>
              <a:srgbClr val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29271" y="4905102"/>
        <a:ext cx="6739133" cy="54108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CAFDCD-4C40-43EE-8D35-04808BD24825}">
      <dsp:nvSpPr>
        <dsp:cNvPr id="0" name=""/>
        <dsp:cNvSpPr/>
      </dsp:nvSpPr>
      <dsp:spPr>
        <a:xfrm>
          <a:off x="2946" y="492115"/>
          <a:ext cx="2337792" cy="1402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 dirty="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Läksyrutiinit kuntoon</a:t>
          </a:r>
          <a:endParaRPr lang="en-US" sz="2300" kern="1200" dirty="0">
            <a:solidFill>
              <a:srgbClr val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2946" y="492115"/>
        <a:ext cx="2337792" cy="1402675"/>
      </dsp:txXfrm>
    </dsp:sp>
    <dsp:sp modelId="{51895601-FD13-4BF8-AEDC-3105801CA546}">
      <dsp:nvSpPr>
        <dsp:cNvPr id="0" name=""/>
        <dsp:cNvSpPr/>
      </dsp:nvSpPr>
      <dsp:spPr>
        <a:xfrm>
          <a:off x="2574518" y="492115"/>
          <a:ext cx="2337792" cy="1402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Sanakokeet</a:t>
          </a:r>
          <a:endParaRPr lang="en-US" sz="2300" kern="1200">
            <a:solidFill>
              <a:srgbClr val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2574518" y="492115"/>
        <a:ext cx="2337792" cy="1402675"/>
      </dsp:txXfrm>
    </dsp:sp>
    <dsp:sp modelId="{403EC02E-E733-4CC5-8DC0-662848D4CAC6}">
      <dsp:nvSpPr>
        <dsp:cNvPr id="0" name=""/>
        <dsp:cNvSpPr/>
      </dsp:nvSpPr>
      <dsp:spPr>
        <a:xfrm>
          <a:off x="5146089" y="492115"/>
          <a:ext cx="2337792" cy="1402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Kokeisiin kertaaminen </a:t>
          </a:r>
          <a:endParaRPr lang="en-US" sz="2300" kern="1200">
            <a:solidFill>
              <a:srgbClr val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5146089" y="492115"/>
        <a:ext cx="2337792" cy="1402675"/>
      </dsp:txXfrm>
    </dsp:sp>
    <dsp:sp modelId="{7DB0D273-5C75-426A-B139-543CDC7D9B07}">
      <dsp:nvSpPr>
        <dsp:cNvPr id="0" name=""/>
        <dsp:cNvSpPr/>
      </dsp:nvSpPr>
      <dsp:spPr>
        <a:xfrm>
          <a:off x="7717661" y="492115"/>
          <a:ext cx="2337792" cy="1402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Liikuntavarusteet</a:t>
          </a:r>
          <a:endParaRPr lang="en-US" sz="2300" kern="1200">
            <a:solidFill>
              <a:srgbClr val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7717661" y="492115"/>
        <a:ext cx="2337792" cy="1402675"/>
      </dsp:txXfrm>
    </dsp:sp>
    <dsp:sp modelId="{EB090AEA-4E5B-475F-8C0A-2EB1CAEDFA23}">
      <dsp:nvSpPr>
        <dsp:cNvPr id="0" name=""/>
        <dsp:cNvSpPr/>
      </dsp:nvSpPr>
      <dsp:spPr>
        <a:xfrm>
          <a:off x="1288732" y="2128569"/>
          <a:ext cx="2337792" cy="1402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Koulukuulumisten kysely </a:t>
          </a:r>
          <a:r>
            <a:rPr lang="fi-FI" sz="2300" kern="1200">
              <a:solidFill>
                <a:srgbClr val="FFFFFF"/>
              </a:solidFill>
              <a:latin typeface="Calibri" panose="020F0502020204030204"/>
              <a:ea typeface="+mn-ea"/>
              <a:cs typeface="+mn-cs"/>
              <a:sym typeface="Wingdings" panose="05000000000000000000" pitchFamily="2" charset="2"/>
            </a:rPr>
            <a:t></a:t>
          </a:r>
          <a:endParaRPr lang="en-US" sz="2300" kern="1200">
            <a:solidFill>
              <a:srgbClr val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1288732" y="2128569"/>
        <a:ext cx="2337792" cy="1402675"/>
      </dsp:txXfrm>
    </dsp:sp>
    <dsp:sp modelId="{7D0AA46A-A7A0-4831-A606-A7E103A3B745}">
      <dsp:nvSpPr>
        <dsp:cNvPr id="0" name=""/>
        <dsp:cNvSpPr/>
      </dsp:nvSpPr>
      <dsp:spPr>
        <a:xfrm>
          <a:off x="3860303" y="2128569"/>
          <a:ext cx="2337792" cy="1402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Aamupala</a:t>
          </a:r>
          <a:endParaRPr lang="en-US" sz="2300" kern="1200">
            <a:solidFill>
              <a:srgbClr val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3860303" y="2128569"/>
        <a:ext cx="2337792" cy="1402675"/>
      </dsp:txXfrm>
    </dsp:sp>
    <dsp:sp modelId="{2F3FA81B-7F91-409C-80E7-2F4D2F7FF454}">
      <dsp:nvSpPr>
        <dsp:cNvPr id="0" name=""/>
        <dsp:cNvSpPr/>
      </dsp:nvSpPr>
      <dsp:spPr>
        <a:xfrm>
          <a:off x="6431875" y="2128569"/>
          <a:ext cx="2337792" cy="14026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>
              <a:solidFill>
                <a:srgbClr val="FFFFFF"/>
              </a:solidFill>
              <a:latin typeface="Calibri" panose="020F0502020204030204"/>
              <a:ea typeface="+mn-ea"/>
              <a:cs typeface="+mn-cs"/>
            </a:rPr>
            <a:t>Nukkuminen </a:t>
          </a:r>
          <a:endParaRPr lang="en-US" sz="2300" kern="1200">
            <a:solidFill>
              <a:srgbClr val="FFFFFF"/>
            </a:solidFill>
            <a:latin typeface="Calibri" panose="020F0502020204030204"/>
            <a:ea typeface="+mn-ea"/>
            <a:cs typeface="+mn-cs"/>
          </a:endParaRPr>
        </a:p>
      </dsp:txBody>
      <dsp:txXfrm>
        <a:off x="6431875" y="2128569"/>
        <a:ext cx="2337792" cy="14026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9CB8-F204-4D06-B913-C5A26A89888A}" type="datetimeFigureOut">
              <a:rPr lang="en-US" dirty="0"/>
              <a:t>9/1/2025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0522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6E300-0A13-4A81-945A-7333C271A069}" type="datetimeFigureOut">
              <a:rPr lang="en-US" dirty="0"/>
              <a:t>9/1/2025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81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71962-1EA4-46E7-BCB0-F36CE46D1A59}" type="datetimeFigureOut">
              <a:rPr lang="en-US" dirty="0"/>
              <a:t>9/1/2025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9432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B376-B19C-488D-ABEB-03C7E6E9E3E0}" type="datetimeFigureOut">
              <a:rPr lang="en-US" dirty="0"/>
              <a:t>9/1/2025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6159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F077B-A50F-4D64-8574-E2D6A98A5553}" type="datetimeFigureOut">
              <a:rPr lang="en-US" dirty="0"/>
              <a:t>9/1/2025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4633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2A62-1983-43A1-A163-D8AA46534C80}" type="datetimeFigureOut">
              <a:rPr lang="en-US" dirty="0"/>
              <a:t>9/1/2025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165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F3E3B-34E3-4345-B2A1-994B83598A9C}" type="datetimeFigureOut">
              <a:rPr lang="en-US" dirty="0"/>
              <a:t>9/1/2025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808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16C96-82A1-4D77-8ADA-627AC6FE3D65}" type="datetimeFigureOut">
              <a:rPr lang="en-US" dirty="0"/>
              <a:t>9/1/2025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093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02C1E-28F2-47E9-802D-339E64E2F920}" type="datetimeFigureOut">
              <a:rPr lang="en-US" dirty="0"/>
              <a:t>9/1/2025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280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4271A48-F18A-45B3-BC05-1E27DA3F88AF}" type="datetimeFigureOut">
              <a:rPr lang="en-US" dirty="0"/>
              <a:t>9/1/2025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3741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47F8-9654-4282-85D2-65F41AAE7A75}" type="datetimeFigureOut">
              <a:rPr lang="en-US" dirty="0"/>
              <a:t>9/1/2025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996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DC5B261-8843-42D1-AAFC-05E20E2D9B97}" type="datetimeFigureOut">
              <a:rPr lang="en-US" dirty="0"/>
              <a:t>9/1/2025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7797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sv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FBDCECDC-EEE3-4128-AA5E-82A8C0879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50D0319-E806-4480-BDC8-E4FA11AB0E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892168"/>
          </a:xfrm>
        </p:spPr>
        <p:txBody>
          <a:bodyPr>
            <a:normAutofit/>
          </a:bodyPr>
          <a:lstStyle/>
          <a:p>
            <a:r>
              <a:rPr lang="fi-FI" dirty="0"/>
              <a:t>Kolmosten vanhempainilta keskiviikko 20.8.2025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260EDE0-989C-4E16-AF94-F652294D82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4953000"/>
            <a:ext cx="12188952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4787402-92BF-413C-A2BC-F2D3AE8A0A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5225240"/>
            <a:ext cx="10058400" cy="1143000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fi-FI">
                <a:solidFill>
                  <a:srgbClr val="FFFFFF"/>
                </a:solidFill>
              </a:rPr>
              <a:t>Lukuvuosi 2025-2026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F3985C0-E548-44D2-B30E-F3E42DADE1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4906176"/>
            <a:ext cx="12188952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468029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516F6D6D-68C7-4DE7-BCC8-49EDF0B35F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1677910-8698-3EE7-380A-752E1CC73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77212" y="634946"/>
            <a:ext cx="3372529" cy="5055904"/>
          </a:xfrm>
        </p:spPr>
        <p:txBody>
          <a:bodyPr anchor="ctr">
            <a:normAutofit/>
          </a:bodyPr>
          <a:lstStyle/>
          <a:p>
            <a:r>
              <a:rPr lang="fi-FI">
                <a:ea typeface="Calibri Light"/>
                <a:cs typeface="Calibri Light"/>
              </a:rPr>
              <a:t>Välipala</a:t>
            </a:r>
            <a:endParaRPr lang="fi-FI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D2ABB72-FC8B-4840-AD94-0699193233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56978" y="1791298"/>
            <a:ext cx="0" cy="274320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EDB0E252-C782-4F12-9522-B29D4B7D4B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3A9B9E4-D842-4215-A86C-FA3FE90EFD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55F48BD2-6C9A-7B4B-D01C-F258350D94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9918751"/>
              </p:ext>
            </p:extLst>
          </p:nvPr>
        </p:nvGraphicFramePr>
        <p:xfrm>
          <a:off x="633413" y="639763"/>
          <a:ext cx="6910387" cy="5051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835348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5E263C-FB7E-4A3E-AD04-5140CD3D1D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E65ED8C-90F7-4EB0-ACCB-64AEF411E8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5ABDC89-726A-410C-8529-C2CD38241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anchor="ctr">
            <a:normAutofit/>
          </a:bodyPr>
          <a:lstStyle/>
          <a:p>
            <a:r>
              <a:rPr lang="fi-FI" sz="3600">
                <a:solidFill>
                  <a:srgbClr val="FFFFFF"/>
                </a:solidFill>
              </a:rPr>
              <a:t>Liikunta	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604E3BF-88F7-4D19-BEC9-8486966EA4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5D7797AE-972A-4151-15E3-4A83481DD0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1929628"/>
              </p:ext>
            </p:extLst>
          </p:nvPr>
        </p:nvGraphicFramePr>
        <p:xfrm>
          <a:off x="4741863" y="639763"/>
          <a:ext cx="6797675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433632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5E263C-FB7E-4A3E-AD04-5140CD3D1D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E65ED8C-90F7-4EB0-ACCB-64AEF411E8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F06C91F-D375-4D07-8FFC-EF17EFBBB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anchor="ctr">
            <a:normAutofit/>
          </a:bodyPr>
          <a:lstStyle/>
          <a:p>
            <a:r>
              <a:rPr lang="fi-FI" sz="3600">
                <a:solidFill>
                  <a:srgbClr val="FFFFFF"/>
                </a:solidFill>
              </a:rPr>
              <a:t>Muita huomioita	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604E3BF-88F7-4D19-BEC9-8486966EA4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6157187B-37F3-CF72-C46B-FF1A73F70A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3573190"/>
              </p:ext>
            </p:extLst>
          </p:nvPr>
        </p:nvGraphicFramePr>
        <p:xfrm>
          <a:off x="4741863" y="639763"/>
          <a:ext cx="6797675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183473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F214F45-5985-4393-96D0-5F097C45E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Vinkkejä oppilaan tukemiseen kotona	</a:t>
            </a: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5B0A705D-A31F-0234-2D23-844C09D3368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97280" y="1845734"/>
          <a:ext cx="10058400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825547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6043E-64A8-67D7-DAC6-1DC5C2FE9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dirty="0" err="1">
                <a:ea typeface="Calibri Light"/>
                <a:cs typeface="Calibri Light"/>
              </a:rPr>
              <a:t>Yhteistyö</a:t>
            </a:r>
            <a:endParaRPr lang="en-US" dirty="0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3A29B1-57F5-9171-A10B-552AFF9BD2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1845734"/>
            <a:ext cx="6454987" cy="4023360"/>
          </a:xfrm>
        </p:spPr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en-US" sz="4000" err="1">
                <a:ea typeface="Calibri"/>
                <a:cs typeface="Calibri"/>
              </a:rPr>
              <a:t>Teemme</a:t>
            </a:r>
            <a:r>
              <a:rPr lang="en-US" sz="4000" dirty="0">
                <a:ea typeface="Calibri"/>
                <a:cs typeface="Calibri"/>
              </a:rPr>
              <a:t> </a:t>
            </a:r>
            <a:r>
              <a:rPr lang="en-US" sz="4000" err="1">
                <a:ea typeface="Calibri"/>
                <a:cs typeface="Calibri"/>
              </a:rPr>
              <a:t>yhdessä</a:t>
            </a:r>
            <a:r>
              <a:rPr lang="en-US" sz="4000" dirty="0">
                <a:ea typeface="Calibri"/>
                <a:cs typeface="Calibri"/>
              </a:rPr>
              <a:t> </a:t>
            </a:r>
            <a:r>
              <a:rPr lang="en-US" sz="4000" err="1">
                <a:ea typeface="Calibri"/>
                <a:cs typeface="Calibri"/>
              </a:rPr>
              <a:t>tätä</a:t>
            </a:r>
            <a:r>
              <a:rPr lang="en-US" sz="4000" dirty="0">
                <a:ea typeface="Calibri"/>
                <a:cs typeface="Calibri"/>
              </a:rPr>
              <a:t> </a:t>
            </a:r>
            <a:r>
              <a:rPr lang="en-US" sz="4000" err="1">
                <a:ea typeface="Calibri"/>
                <a:cs typeface="Calibri"/>
              </a:rPr>
              <a:t>työtä</a:t>
            </a:r>
            <a:r>
              <a:rPr lang="en-US" sz="4000" dirty="0">
                <a:ea typeface="Calibri"/>
                <a:cs typeface="Calibri"/>
              </a:rPr>
              <a:t>. </a:t>
            </a:r>
            <a:r>
              <a:rPr lang="en-US" sz="4000" err="1">
                <a:ea typeface="Calibri"/>
                <a:cs typeface="Calibri"/>
              </a:rPr>
              <a:t>Yhteydenpito</a:t>
            </a:r>
            <a:r>
              <a:rPr lang="en-US" sz="4000" dirty="0">
                <a:ea typeface="Calibri"/>
                <a:cs typeface="Calibri"/>
              </a:rPr>
              <a:t> </a:t>
            </a:r>
            <a:r>
              <a:rPr lang="en-US" sz="4000" err="1">
                <a:ea typeface="Calibri"/>
                <a:cs typeface="Calibri"/>
              </a:rPr>
              <a:t>matalalla</a:t>
            </a:r>
            <a:r>
              <a:rPr lang="en-US" sz="4000" dirty="0">
                <a:ea typeface="Calibri"/>
                <a:cs typeface="Calibri"/>
              </a:rPr>
              <a:t> </a:t>
            </a:r>
            <a:r>
              <a:rPr lang="en-US" sz="4000" err="1">
                <a:ea typeface="Calibri"/>
                <a:cs typeface="Calibri"/>
              </a:rPr>
              <a:t>kynnyksellä</a:t>
            </a:r>
            <a:r>
              <a:rPr lang="en-US" sz="4000" dirty="0">
                <a:ea typeface="Calibri"/>
                <a:cs typeface="Calibri"/>
              </a:rPr>
              <a:t> </a:t>
            </a:r>
            <a:r>
              <a:rPr lang="en-US" sz="4000" err="1">
                <a:ea typeface="Calibri"/>
                <a:cs typeface="Calibri"/>
              </a:rPr>
              <a:t>puolin</a:t>
            </a:r>
            <a:r>
              <a:rPr lang="en-US" sz="4000" dirty="0">
                <a:ea typeface="Calibri"/>
                <a:cs typeface="Calibri"/>
              </a:rPr>
              <a:t> ja </a:t>
            </a:r>
            <a:r>
              <a:rPr lang="en-US" sz="4000" err="1">
                <a:ea typeface="Calibri"/>
                <a:cs typeface="Calibri"/>
              </a:rPr>
              <a:t>toisin</a:t>
            </a:r>
            <a:r>
              <a:rPr lang="en-US" sz="4000" dirty="0">
                <a:ea typeface="Calibri"/>
                <a:cs typeface="Calibri"/>
              </a:rPr>
              <a:t> </a:t>
            </a:r>
            <a:r>
              <a:rPr lang="en-US" sz="4000" err="1">
                <a:ea typeface="Calibri"/>
                <a:cs typeface="Calibri"/>
              </a:rPr>
              <a:t>tukee</a:t>
            </a:r>
            <a:r>
              <a:rPr lang="en-US" sz="4000" dirty="0">
                <a:ea typeface="Calibri"/>
                <a:cs typeface="Calibri"/>
              </a:rPr>
              <a:t> </a:t>
            </a:r>
            <a:r>
              <a:rPr lang="en-US" sz="4000" err="1">
                <a:ea typeface="Calibri"/>
                <a:cs typeface="Calibri"/>
              </a:rPr>
              <a:t>oppilaan</a:t>
            </a:r>
            <a:r>
              <a:rPr lang="en-US" sz="4000" dirty="0">
                <a:ea typeface="Calibri"/>
                <a:cs typeface="Calibri"/>
              </a:rPr>
              <a:t> </a:t>
            </a:r>
            <a:r>
              <a:rPr lang="en-US" sz="4000" err="1">
                <a:ea typeface="Calibri"/>
                <a:cs typeface="Calibri"/>
              </a:rPr>
              <a:t>koulunkäyntiä</a:t>
            </a:r>
            <a:r>
              <a:rPr lang="en-US" sz="4000" dirty="0">
                <a:ea typeface="Calibri"/>
                <a:cs typeface="Calibri"/>
              </a:rPr>
              <a:t> </a:t>
            </a:r>
            <a:r>
              <a:rPr lang="en-US" sz="4000" err="1">
                <a:ea typeface="Calibri"/>
                <a:cs typeface="Calibri"/>
              </a:rPr>
              <a:t>parhaiten</a:t>
            </a:r>
            <a:r>
              <a:rPr lang="en-US" sz="4000" dirty="0">
                <a:ea typeface="Calibri"/>
                <a:cs typeface="Calibri"/>
              </a:rPr>
              <a:t>.</a:t>
            </a:r>
          </a:p>
        </p:txBody>
      </p:sp>
      <p:pic>
        <p:nvPicPr>
          <p:cNvPr id="7" name="Graphic 6" descr="Kättely">
            <a:extLst>
              <a:ext uri="{FF2B5EF4-FFF2-40B4-BE49-F238E27FC236}">
                <a16:creationId xmlns:a16="http://schemas.microsoft.com/office/drawing/2014/main" id="{24FAE568-0B94-E93A-13FC-BF61E8676C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20570" y="2084269"/>
            <a:ext cx="3135109" cy="3135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963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0287E58-BFA2-4780-8829-AAA140F4AF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tsikko 1">
            <a:extLst>
              <a:ext uri="{FF2B5EF4-FFF2-40B4-BE49-F238E27FC236}">
                <a16:creationId xmlns:a16="http://schemas.microsoft.com/office/drawing/2014/main" id="{1B6DDF3C-B2D3-44B2-9212-9C7641EC0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fi-FI"/>
              <a:t>Aikuisten yhteystiedot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FA44386-17EF-471B-BBDB-C20ACD5A26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6C4828D-6EB3-42F1-B844-8F3B0D0E15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414ED31B-E159-5775-F980-83E9788238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236166"/>
              </p:ext>
            </p:extLst>
          </p:nvPr>
        </p:nvGraphicFramePr>
        <p:xfrm>
          <a:off x="1097280" y="1845734"/>
          <a:ext cx="10058400" cy="4023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06145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ECF0FC6-D57B-48B6-9036-F4FFD91A4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E37D3F-CAEA-2271-204D-8314FCBD7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932" y="286603"/>
            <a:ext cx="6750987" cy="1450757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accent2"/>
                </a:solidFill>
                <a:ea typeface="Calibri Light"/>
                <a:cs typeface="Calibri Light"/>
              </a:rPr>
              <a:t>Muut opettajat</a:t>
            </a:r>
            <a:endParaRPr lang="en-US">
              <a:solidFill>
                <a:schemeClr val="accent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FFCF02-0086-186F-4199-AB172B6395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4204" y="2023962"/>
            <a:ext cx="6697715" cy="3845131"/>
          </a:xfrm>
        </p:spPr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ea typeface="Calibri"/>
                <a:cs typeface="Calibri"/>
              </a:rPr>
              <a:t>Kati </a:t>
            </a:r>
            <a:r>
              <a:rPr lang="en-US" dirty="0" err="1">
                <a:ea typeface="Calibri"/>
                <a:cs typeface="Calibri"/>
              </a:rPr>
              <a:t>Helviö</a:t>
            </a:r>
            <a:r>
              <a:rPr lang="en-US" dirty="0">
                <a:ea typeface="Calibri"/>
                <a:cs typeface="Calibri"/>
              </a:rPr>
              <a:t>: </a:t>
            </a:r>
            <a:r>
              <a:rPr lang="en-US" dirty="0" err="1">
                <a:ea typeface="Calibri"/>
                <a:cs typeface="Calibri"/>
              </a:rPr>
              <a:t>laaja-alainen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erityisopettaja</a:t>
            </a:r>
            <a:endParaRPr lang="en-US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dirty="0" err="1">
                <a:ea typeface="Calibri"/>
                <a:cs typeface="Calibri"/>
              </a:rPr>
              <a:t>resurssiopettaja</a:t>
            </a:r>
            <a:r>
              <a:rPr lang="en-US" dirty="0">
                <a:ea typeface="Calibri"/>
                <a:cs typeface="Calibri"/>
              </a:rPr>
              <a:t> Helena Takala-Kärkkäinen: </a:t>
            </a:r>
            <a:r>
              <a:rPr lang="en-US" dirty="0" err="1">
                <a:ea typeface="Calibri"/>
                <a:cs typeface="Calibri"/>
              </a:rPr>
              <a:t>käsityö</a:t>
            </a:r>
            <a:r>
              <a:rPr lang="en-US" dirty="0">
                <a:ea typeface="Calibri"/>
                <a:cs typeface="Calibri"/>
              </a:rPr>
              <a:t> 3A, ET, </a:t>
            </a:r>
            <a:r>
              <a:rPr lang="en-US" dirty="0" err="1">
                <a:ea typeface="Calibri"/>
                <a:cs typeface="Calibri"/>
              </a:rPr>
              <a:t>suk</a:t>
            </a:r>
            <a:r>
              <a:rPr lang="en-US" dirty="0">
                <a:ea typeface="Calibri"/>
                <a:cs typeface="Calibri"/>
              </a:rPr>
              <a:t> </a:t>
            </a:r>
          </a:p>
          <a:p>
            <a:pPr marL="0" indent="0">
              <a:buNone/>
            </a:pPr>
            <a:r>
              <a:rPr lang="en-US" dirty="0">
                <a:ea typeface="Calibri"/>
                <a:cs typeface="Calibri"/>
              </a:rPr>
              <a:t>Saara </a:t>
            </a:r>
            <a:r>
              <a:rPr lang="en-US" dirty="0" err="1">
                <a:ea typeface="Calibri"/>
                <a:cs typeface="Calibri"/>
              </a:rPr>
              <a:t>Sinivuori</a:t>
            </a:r>
            <a:r>
              <a:rPr lang="en-US" dirty="0">
                <a:ea typeface="Calibri"/>
                <a:cs typeface="Calibri"/>
              </a:rPr>
              <a:t>: </a:t>
            </a:r>
            <a:r>
              <a:rPr lang="en-US" dirty="0" err="1">
                <a:ea typeface="Calibri"/>
                <a:cs typeface="Calibri"/>
              </a:rPr>
              <a:t>kuvis</a:t>
            </a:r>
            <a:r>
              <a:rPr lang="en-US" dirty="0">
                <a:ea typeface="Calibri"/>
                <a:cs typeface="Calibri"/>
              </a:rPr>
              <a:t> 3A ja 3B, </a:t>
            </a:r>
            <a:r>
              <a:rPr lang="en-US" dirty="0" err="1">
                <a:ea typeface="Calibri"/>
                <a:cs typeface="Calibri"/>
              </a:rPr>
              <a:t>käsityö</a:t>
            </a:r>
            <a:r>
              <a:rPr lang="en-US" dirty="0">
                <a:ea typeface="Calibri"/>
                <a:cs typeface="Calibri"/>
              </a:rPr>
              <a:t> 3A</a:t>
            </a:r>
          </a:p>
          <a:p>
            <a:pPr marL="0" indent="0">
              <a:buNone/>
            </a:pPr>
            <a:r>
              <a:rPr lang="en-US" dirty="0">
                <a:ea typeface="Calibri"/>
                <a:cs typeface="Calibri"/>
              </a:rPr>
              <a:t>Kirsi Jokitalo: </a:t>
            </a:r>
            <a:r>
              <a:rPr lang="en-US" dirty="0" err="1">
                <a:ea typeface="Calibri"/>
                <a:cs typeface="Calibri"/>
              </a:rPr>
              <a:t>käsityö</a:t>
            </a:r>
            <a:r>
              <a:rPr lang="en-US" dirty="0">
                <a:ea typeface="Calibri"/>
                <a:cs typeface="Calibri"/>
              </a:rPr>
              <a:t> 3B</a:t>
            </a:r>
          </a:p>
          <a:p>
            <a:pPr marL="0" indent="0">
              <a:buNone/>
            </a:pPr>
            <a:r>
              <a:rPr lang="en-US" dirty="0" err="1">
                <a:ea typeface="Calibri"/>
                <a:cs typeface="Calibri"/>
              </a:rPr>
              <a:t>Kirsimaria</a:t>
            </a:r>
            <a:r>
              <a:rPr lang="en-US" dirty="0">
                <a:ea typeface="Calibri"/>
                <a:cs typeface="Calibri"/>
              </a:rPr>
              <a:t> Lahtinen: </a:t>
            </a:r>
            <a:r>
              <a:rPr lang="en-US" dirty="0" err="1">
                <a:ea typeface="Calibri"/>
                <a:cs typeface="Calibri"/>
              </a:rPr>
              <a:t>käsityö</a:t>
            </a:r>
            <a:r>
              <a:rPr lang="en-US" dirty="0">
                <a:ea typeface="Calibri"/>
                <a:cs typeface="Calibri"/>
              </a:rPr>
              <a:t> 3B, </a:t>
            </a:r>
            <a:r>
              <a:rPr lang="en-US" dirty="0" err="1">
                <a:ea typeface="Calibri"/>
                <a:cs typeface="Calibri"/>
              </a:rPr>
              <a:t>integraatiot</a:t>
            </a:r>
            <a:r>
              <a:rPr lang="en-US" dirty="0">
                <a:ea typeface="Calibri"/>
                <a:cs typeface="Calibri"/>
              </a:rPr>
              <a:t> 3E-luokan </a:t>
            </a:r>
            <a:r>
              <a:rPr lang="en-US" dirty="0" err="1">
                <a:ea typeface="Calibri"/>
                <a:cs typeface="Calibri"/>
              </a:rPr>
              <a:t>kanssa</a:t>
            </a:r>
          </a:p>
          <a:p>
            <a:pPr marL="0" indent="0">
              <a:buNone/>
            </a:pPr>
            <a:r>
              <a:rPr lang="en-US" dirty="0">
                <a:ea typeface="Calibri"/>
                <a:cs typeface="Calibri"/>
              </a:rPr>
              <a:t>Maarit Rajamäki-Kivi: S2</a:t>
            </a:r>
          </a:p>
          <a:p>
            <a:pPr marL="0" indent="0">
              <a:buNone/>
            </a:pPr>
            <a:endParaRPr lang="en-US" dirty="0">
              <a:ea typeface="Calibri"/>
              <a:cs typeface="Calibri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17A211C-5863-4303-AC3D-AEBFDF6D6A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44150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87519CD-2FFF-42E3-BB0C-FEAA828BA5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32823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42902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7D34D1-8708-A003-5201-80AD16340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fi-FI">
                <a:ea typeface="Calibri Light"/>
                <a:cs typeface="Calibri Light"/>
              </a:rPr>
              <a:t>Oppilashuolto</a:t>
            </a:r>
            <a:endParaRPr lang="fi-FI"/>
          </a:p>
        </p:txBody>
      </p:sp>
      <p:graphicFrame>
        <p:nvGraphicFramePr>
          <p:cNvPr id="19" name="Sisällön paikkamerkki 2">
            <a:extLst>
              <a:ext uri="{FF2B5EF4-FFF2-40B4-BE49-F238E27FC236}">
                <a16:creationId xmlns:a16="http://schemas.microsoft.com/office/drawing/2014/main" id="{823FA35F-93F8-C3C7-F281-3DC466B05D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2635246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78654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41">
            <a:extLst>
              <a:ext uri="{FF2B5EF4-FFF2-40B4-BE49-F238E27FC236}">
                <a16:creationId xmlns:a16="http://schemas.microsoft.com/office/drawing/2014/main" id="{21D53CA0-FDE7-4B62-AE74-A671E6B82D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" name="Rectangle 43">
            <a:extLst>
              <a:ext uri="{FF2B5EF4-FFF2-40B4-BE49-F238E27FC236}">
                <a16:creationId xmlns:a16="http://schemas.microsoft.com/office/drawing/2014/main" id="{06FA22A8-DAD2-4DBF-BCF6-AA00E9D836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54" name="Straight Connector 45">
            <a:extLst>
              <a:ext uri="{FF2B5EF4-FFF2-40B4-BE49-F238E27FC236}">
                <a16:creationId xmlns:a16="http://schemas.microsoft.com/office/drawing/2014/main" id="{38CF2381-9166-48DC-8859-93B6A58939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47">
            <a:extLst>
              <a:ext uri="{FF2B5EF4-FFF2-40B4-BE49-F238E27FC236}">
                <a16:creationId xmlns:a16="http://schemas.microsoft.com/office/drawing/2014/main" id="{69C5F1CC-81CF-4FB4-9977-391DF5B090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6" y="0"/>
            <a:ext cx="458473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C24A8B1-F7A3-4565-847B-C6771C95C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40080"/>
            <a:ext cx="3659246" cy="292608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400">
                <a:solidFill>
                  <a:srgbClr val="FFFFFF"/>
                </a:solidFill>
              </a:rPr>
              <a:t>Toimintatavat		</a:t>
            </a:r>
          </a:p>
        </p:txBody>
      </p:sp>
      <p:sp>
        <p:nvSpPr>
          <p:cNvPr id="56" name="Rectangle 49">
            <a:extLst>
              <a:ext uri="{FF2B5EF4-FFF2-40B4-BE49-F238E27FC236}">
                <a16:creationId xmlns:a16="http://schemas.microsoft.com/office/drawing/2014/main" id="{AFDD4421-3DEC-4941-9625-756F8B5C6B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475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F227A235-CB55-150E-852F-38C6225832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7698225"/>
              </p:ext>
            </p:extLst>
          </p:nvPr>
        </p:nvGraphicFramePr>
        <p:xfrm>
          <a:off x="5070109" y="604594"/>
          <a:ext cx="6797675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32473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F50E680-5B76-4BAD-A2CC-C281861AB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fi-FI" dirty="0"/>
              <a:t>Poissaolot</a:t>
            </a:r>
          </a:p>
        </p:txBody>
      </p:sp>
      <p:graphicFrame>
        <p:nvGraphicFramePr>
          <p:cNvPr id="22" name="Sisällön paikkamerkki 2">
            <a:extLst>
              <a:ext uri="{FF2B5EF4-FFF2-40B4-BE49-F238E27FC236}">
                <a16:creationId xmlns:a16="http://schemas.microsoft.com/office/drawing/2014/main" id="{F5D97DF6-70CF-EB76-32CC-CC5A63751D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1940048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54149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497DE5-0939-4D1D-9350-0C5E1B209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CCC70ED-6C63-4537-B7EB-51990D6C0A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724" y="457200"/>
            <a:ext cx="11274552" cy="594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76E24C1-2968-40DC-A36E-F6B85F0F07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2732" y="521208"/>
            <a:ext cx="11146536" cy="58155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E3D24E8-FB07-EC53-DC0D-962C154621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5585" y="905933"/>
            <a:ext cx="9332834" cy="5039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4893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F5E263C-FB7E-4A3E-AD04-5140CD3D1D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E65ED8C-90F7-4EB0-ACCB-64AEF411E8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E4AAD46-D828-4569-AA49-BEB089D53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anchor="ctr">
            <a:normAutofit/>
          </a:bodyPr>
          <a:lstStyle/>
          <a:p>
            <a:r>
              <a:rPr lang="fi-FI" sz="3600">
                <a:solidFill>
                  <a:srgbClr val="FFFFFF"/>
                </a:solidFill>
              </a:rPr>
              <a:t>Wilmasta	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604E3BF-88F7-4D19-BEC9-8486966EA4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295E91FF-9030-E804-C4B8-BDDFA7C9AA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201652"/>
              </p:ext>
            </p:extLst>
          </p:nvPr>
        </p:nvGraphicFramePr>
        <p:xfrm>
          <a:off x="4741863" y="639763"/>
          <a:ext cx="6797675" cy="5649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2528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6301E-B51E-D92D-5AA3-2A1E579A2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dirty="0" err="1">
                <a:ea typeface="Calibri Light"/>
                <a:cs typeface="Calibri Light"/>
              </a:rPr>
              <a:t>Työrauha</a:t>
            </a:r>
            <a:endParaRPr lang="en-US" dirty="0" err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E9C26D-3171-9A5D-A1E5-F3CEE0E63F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1845734"/>
            <a:ext cx="6454987" cy="4023360"/>
          </a:xfrm>
        </p:spPr>
        <p:txBody>
          <a:bodyPr vert="horz" lIns="0" tIns="45720" rIns="0" bIns="45720" rtlCol="0" anchor="t">
            <a:normAutofit/>
          </a:bodyPr>
          <a:lstStyle/>
          <a:p>
            <a:r>
              <a:rPr lang="en-US" dirty="0" err="1">
                <a:ea typeface="Calibri"/>
                <a:cs typeface="Calibri"/>
              </a:rPr>
              <a:t>Tavoitteena</a:t>
            </a:r>
            <a:r>
              <a:rPr lang="en-US" dirty="0">
                <a:ea typeface="Calibri"/>
                <a:cs typeface="Calibri"/>
              </a:rPr>
              <a:t> on </a:t>
            </a:r>
            <a:r>
              <a:rPr lang="en-US" dirty="0" err="1">
                <a:ea typeface="Calibri"/>
                <a:cs typeface="Calibri"/>
              </a:rPr>
              <a:t>hyvä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työrauha</a:t>
            </a:r>
            <a:r>
              <a:rPr lang="en-US" dirty="0">
                <a:ea typeface="Calibri"/>
                <a:cs typeface="Calibri"/>
              </a:rPr>
              <a:t>.</a:t>
            </a:r>
          </a:p>
          <a:p>
            <a:endParaRPr lang="en-US" dirty="0">
              <a:ea typeface="Calibri"/>
              <a:cs typeface="Calibri"/>
            </a:endParaRPr>
          </a:p>
          <a:p>
            <a:r>
              <a:rPr lang="en-US" dirty="0">
                <a:ea typeface="Calibri"/>
                <a:cs typeface="Calibri"/>
              </a:rPr>
              <a:t>Jos </a:t>
            </a:r>
            <a:r>
              <a:rPr lang="en-US" dirty="0" err="1">
                <a:ea typeface="Calibri"/>
                <a:cs typeface="Calibri"/>
              </a:rPr>
              <a:t>oppilas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häiritsee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oppitunnilla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opetusta</a:t>
            </a:r>
            <a:r>
              <a:rPr lang="en-US" dirty="0">
                <a:ea typeface="Calibri"/>
                <a:cs typeface="Calibri"/>
              </a:rPr>
              <a:t> ja </a:t>
            </a:r>
            <a:r>
              <a:rPr lang="en-US" dirty="0" err="1">
                <a:ea typeface="Calibri"/>
                <a:cs typeface="Calibri"/>
              </a:rPr>
              <a:t>luokkakavereitaan</a:t>
            </a:r>
            <a:r>
              <a:rPr lang="en-US" dirty="0">
                <a:ea typeface="Calibri"/>
                <a:cs typeface="Calibri"/>
              </a:rPr>
              <a:t>, </a:t>
            </a:r>
            <a:r>
              <a:rPr lang="en-US" dirty="0" err="1">
                <a:ea typeface="Calibri"/>
                <a:cs typeface="Calibri"/>
              </a:rPr>
              <a:t>opettaja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huomauttaa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asiasta</a:t>
            </a:r>
            <a:r>
              <a:rPr lang="en-US" dirty="0">
                <a:ea typeface="Calibri"/>
                <a:cs typeface="Calibri"/>
              </a:rPr>
              <a:t>. Jos </a:t>
            </a:r>
            <a:r>
              <a:rPr lang="en-US" dirty="0" err="1">
                <a:ea typeface="Calibri"/>
                <a:cs typeface="Calibri"/>
              </a:rPr>
              <a:t>häiritseminen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edelleen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jatkuu</a:t>
            </a:r>
            <a:r>
              <a:rPr lang="en-US" dirty="0">
                <a:ea typeface="Calibri"/>
                <a:cs typeface="Calibri"/>
              </a:rPr>
              <a:t>, </a:t>
            </a:r>
            <a:r>
              <a:rPr lang="en-US" dirty="0" err="1">
                <a:ea typeface="Calibri"/>
                <a:cs typeface="Calibri"/>
              </a:rPr>
              <a:t>oppilaan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pöydälle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laitetaan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punainen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liikennevalo</a:t>
            </a:r>
            <a:r>
              <a:rPr lang="en-US" dirty="0">
                <a:ea typeface="Calibri"/>
                <a:cs typeface="Calibri"/>
              </a:rPr>
              <a:t>/</a:t>
            </a:r>
            <a:r>
              <a:rPr lang="en-US" dirty="0" err="1">
                <a:ea typeface="Calibri"/>
                <a:cs typeface="Calibri"/>
              </a:rPr>
              <a:t>lätkä</a:t>
            </a:r>
            <a:r>
              <a:rPr lang="en-US" dirty="0">
                <a:ea typeface="Calibri"/>
                <a:cs typeface="Calibri"/>
              </a:rPr>
              <a:t>. </a:t>
            </a:r>
            <a:r>
              <a:rPr lang="en-US" dirty="0" err="1">
                <a:ea typeface="Calibri"/>
                <a:cs typeface="Calibri"/>
              </a:rPr>
              <a:t>Mikäli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päivän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kuluessa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punaisia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merkkejä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tulee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kolme</a:t>
            </a:r>
            <a:r>
              <a:rPr lang="en-US" dirty="0">
                <a:ea typeface="Calibri"/>
                <a:cs typeface="Calibri"/>
              </a:rPr>
              <a:t>, </a:t>
            </a:r>
            <a:r>
              <a:rPr lang="en-US" dirty="0" err="1">
                <a:ea typeface="Calibri"/>
                <a:cs typeface="Calibri"/>
              </a:rPr>
              <a:t>soitamme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yhdessä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oppilaan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kanssa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huoltajalle</a:t>
            </a:r>
            <a:r>
              <a:rPr lang="en-US" dirty="0">
                <a:ea typeface="Calibri"/>
                <a:cs typeface="Calibri"/>
              </a:rPr>
              <a:t>. </a:t>
            </a:r>
            <a:r>
              <a:rPr lang="en-US" dirty="0" err="1">
                <a:ea typeface="Calibri"/>
                <a:cs typeface="Calibri"/>
              </a:rPr>
              <a:t>Oppilas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saa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selittää</a:t>
            </a:r>
            <a:r>
              <a:rPr lang="en-US" dirty="0">
                <a:ea typeface="Calibri"/>
                <a:cs typeface="Calibri"/>
              </a:rPr>
              <a:t>, </a:t>
            </a:r>
            <a:r>
              <a:rPr lang="en-US" dirty="0" err="1">
                <a:ea typeface="Calibri"/>
                <a:cs typeface="Calibri"/>
              </a:rPr>
              <a:t>miksi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puhelu</a:t>
            </a:r>
            <a:r>
              <a:rPr lang="en-US" dirty="0">
                <a:ea typeface="Calibri"/>
                <a:cs typeface="Calibri"/>
              </a:rPr>
              <a:t> on </a:t>
            </a:r>
            <a:r>
              <a:rPr lang="en-US" dirty="0" err="1">
                <a:ea typeface="Calibri"/>
                <a:cs typeface="Calibri"/>
              </a:rPr>
              <a:t>otettu</a:t>
            </a:r>
            <a:r>
              <a:rPr lang="en-US" dirty="0">
                <a:ea typeface="Calibri"/>
                <a:cs typeface="Calibri"/>
              </a:rPr>
              <a:t>. </a:t>
            </a:r>
            <a:r>
              <a:rPr lang="en-US" dirty="0" err="1">
                <a:ea typeface="Calibri"/>
                <a:cs typeface="Calibri"/>
              </a:rPr>
              <a:t>Toivomme</a:t>
            </a:r>
            <a:r>
              <a:rPr lang="en-US" dirty="0">
                <a:ea typeface="Calibri"/>
                <a:cs typeface="Calibri"/>
              </a:rPr>
              <a:t>, </a:t>
            </a:r>
            <a:r>
              <a:rPr lang="en-US" dirty="0" err="1">
                <a:ea typeface="Calibri"/>
                <a:cs typeface="Calibri"/>
              </a:rPr>
              <a:t>että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kotiväki</a:t>
            </a:r>
            <a:r>
              <a:rPr lang="en-US" dirty="0">
                <a:ea typeface="Calibri"/>
                <a:cs typeface="Calibri"/>
              </a:rPr>
              <a:t> on </a:t>
            </a:r>
            <a:r>
              <a:rPr lang="en-US" dirty="0" err="1">
                <a:ea typeface="Calibri"/>
                <a:cs typeface="Calibri"/>
              </a:rPr>
              <a:t>mukana</a:t>
            </a:r>
            <a:r>
              <a:rPr lang="en-US" dirty="0">
                <a:ea typeface="Calibri"/>
                <a:cs typeface="Calibri"/>
              </a:rPr>
              <a:t> "</a:t>
            </a:r>
            <a:r>
              <a:rPr lang="en-US" dirty="0" err="1">
                <a:ea typeface="Calibri"/>
                <a:cs typeface="Calibri"/>
              </a:rPr>
              <a:t>juonessa</a:t>
            </a:r>
            <a:r>
              <a:rPr lang="en-US" dirty="0">
                <a:ea typeface="Calibri"/>
                <a:cs typeface="Calibri"/>
              </a:rPr>
              <a:t>" ja </a:t>
            </a:r>
            <a:r>
              <a:rPr lang="en-US" dirty="0" err="1">
                <a:ea typeface="Calibri"/>
                <a:cs typeface="Calibri"/>
              </a:rPr>
              <a:t>kyselemällä</a:t>
            </a:r>
            <a:r>
              <a:rPr lang="en-US" dirty="0">
                <a:ea typeface="Calibri"/>
                <a:cs typeface="Calibri"/>
              </a:rPr>
              <a:t> ja </a:t>
            </a:r>
            <a:r>
              <a:rPr lang="en-US" dirty="0" err="1">
                <a:ea typeface="Calibri"/>
                <a:cs typeface="Calibri"/>
              </a:rPr>
              <a:t>tsemppaamalla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rauhallisempaan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työskentelyyn</a:t>
            </a:r>
            <a:r>
              <a:rPr lang="en-US" dirty="0">
                <a:ea typeface="Calibri"/>
                <a:cs typeface="Calibri"/>
              </a:rPr>
              <a:t>.</a:t>
            </a:r>
            <a:endParaRPr lang="en-US"/>
          </a:p>
        </p:txBody>
      </p:sp>
      <p:pic>
        <p:nvPicPr>
          <p:cNvPr id="7" name="Graphic 6" descr="Varoitus">
            <a:extLst>
              <a:ext uri="{FF2B5EF4-FFF2-40B4-BE49-F238E27FC236}">
                <a16:creationId xmlns:a16="http://schemas.microsoft.com/office/drawing/2014/main" id="{61BA6B01-3473-38DF-F81D-A67741E5A5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20570" y="2084269"/>
            <a:ext cx="3135109" cy="3135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31766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53</TotalTime>
  <Words>161</Words>
  <Application>Microsoft Office PowerPoint</Application>
  <PresentationFormat>Widescreen</PresentationFormat>
  <Paragraphs>58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Retrospect</vt:lpstr>
      <vt:lpstr>Kolmosten vanhempainilta keskiviikko 20.8.2025</vt:lpstr>
      <vt:lpstr>Aikuisten yhteystiedot</vt:lpstr>
      <vt:lpstr>Muut opettajat</vt:lpstr>
      <vt:lpstr>Oppilashuolto</vt:lpstr>
      <vt:lpstr>Toimintatavat  </vt:lpstr>
      <vt:lpstr>Poissaolot</vt:lpstr>
      <vt:lpstr>PowerPoint Presentation</vt:lpstr>
      <vt:lpstr>Wilmasta </vt:lpstr>
      <vt:lpstr>Työrauha</vt:lpstr>
      <vt:lpstr>Välipala</vt:lpstr>
      <vt:lpstr>Liikunta </vt:lpstr>
      <vt:lpstr>Muita huomioita </vt:lpstr>
      <vt:lpstr>Vinkkejä oppilaan tukemiseen kotona </vt:lpstr>
      <vt:lpstr>Yhteistyö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Nelosten vanhempainilta</dc:title>
  <dc:creator>Lauriina Heikkilä</dc:creator>
  <cp:lastModifiedBy>Lauriina Heikkilä</cp:lastModifiedBy>
  <cp:revision>350</cp:revision>
  <dcterms:created xsi:type="dcterms:W3CDTF">2022-08-17T12:00:10Z</dcterms:created>
  <dcterms:modified xsi:type="dcterms:W3CDTF">2025-09-01T11:14:04Z</dcterms:modified>
</cp:coreProperties>
</file>