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3" r:id="rId9"/>
    <p:sldId id="264" r:id="rId10"/>
    <p:sldId id="266" r:id="rId11"/>
    <p:sldId id="265" r:id="rId12"/>
    <p:sldId id="268" r:id="rId13"/>
    <p:sldId id="269" r:id="rId14"/>
    <p:sldId id="267" r:id="rId15"/>
    <p:sldId id="270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164196-97AE-BA9B-F30E-D6A0C141B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37065BF-7A01-FF9B-24C6-20D0F6C76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FBCDFF2-0460-4184-A3D0-91C16BBFF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A324-3714-4278-B835-5877BDFDA3DA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4138B62-2FB4-52AB-9962-210AC3418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58B3AC-98D3-7B80-19A1-AA98C9B49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4E2-FBF8-48B1-A358-CC5885B8B2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6014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DFDD6B-1D47-DC64-C4E3-BE4D9069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938F4FD-B29E-6D4F-BE77-3F1729725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6900A38-853B-F263-EE8E-FF4EAA27C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A324-3714-4278-B835-5877BDFDA3DA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9E22296-BEC7-8522-41BF-74717AA43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7F50D1-B356-FF5D-4998-5F7C629D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4E2-FBF8-48B1-A358-CC5885B8B2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0955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4B2C1E6-8F4B-2E44-F333-393AC5452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DC23847-6A08-F396-154E-5F0E3CD86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A4B54F4-D140-2343-1B29-55C648C4D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A324-3714-4278-B835-5877BDFDA3DA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E7BEA53-B2B3-78BA-CF97-1C220C96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9CFFAE7-6C91-928C-5279-8771D527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4E2-FBF8-48B1-A358-CC5885B8B2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759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059F96-4A0A-8601-5C76-E674DAA9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997EA4-05DE-1AA4-23C0-E1BE6DAAC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7321AA5-F492-FEB6-FEBA-5DA604DF7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A324-3714-4278-B835-5877BDFDA3DA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C6360EF-8EFB-BD8C-9D98-BC37E404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36658D4-9CB7-0F84-FED4-DCB9FB5DF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4E2-FBF8-48B1-A358-CC5885B8B2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152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AEC726-8E28-1E0A-3F83-2984F9330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AB5E3CA-CDBB-2081-076E-9AA375344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029CCC-43A0-FF68-C659-48C8BD834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A324-3714-4278-B835-5877BDFDA3DA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0F0FCE-877F-96AE-2F2D-42DF5F3B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564A27F-00DD-5CA8-BC0D-4207F82C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4E2-FBF8-48B1-A358-CC5885B8B2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274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A47C1A-57E7-1599-DAD2-3A6B6533A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AA7DB4-3825-58F4-5843-2781F0107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2740085-EE91-B8FE-292E-46A09A42F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176F796-2A0E-0237-5CD1-8A581477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A324-3714-4278-B835-5877BDFDA3DA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3DF6AE5-A964-D613-25E1-08DACD3CB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F6E505A-4F97-917C-AD46-CF5305999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4E2-FBF8-48B1-A358-CC5885B8B2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9081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465688-695A-4C45-47AC-666E1C06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9518347-8B15-209B-0486-8CF5C0856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8EFA7E0-393E-A2C7-15F1-61B34FED9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C486F51-5851-6B85-1A9B-B4A7166FB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AA08D31-0D89-37AA-CF43-BADCD41C4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E284221-6590-4F02-B19A-D1F8847C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A324-3714-4278-B835-5877BDFDA3DA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851F448-D3F5-8F43-7F77-EF9337BD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E1DCFF7-A229-B82C-243C-71E864EB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4E2-FBF8-48B1-A358-CC5885B8B2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025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68634F-2277-D438-74D1-86A1EB6B1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84C42CB-0778-1820-E4C6-EBD7C960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A324-3714-4278-B835-5877BDFDA3DA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648C60A-97A2-0BCE-FB72-5790DC68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45C4406-0C5E-AC08-C84F-C19C1342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4E2-FBF8-48B1-A358-CC5885B8B2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8625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49680F6-BF2E-F1A1-C1F8-E2254558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A324-3714-4278-B835-5877BDFDA3DA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8285520-E15C-DC59-A373-E23E99970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61AC160-A38A-2EDC-746B-50189EB1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4E2-FBF8-48B1-A358-CC5885B8B2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8364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B1AD6C-2620-6DA8-6BA9-7EB72FF78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BA6F18-0A67-9F45-F492-194491849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2AF8DEF-6B45-5106-FBBD-C0CCD876B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6429839-404F-CA28-9AD8-70B7408F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A324-3714-4278-B835-5877BDFDA3DA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152DB3C-9E92-1508-A3E3-E65955F80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B13DDFB-6618-C6B7-089D-1AD45001A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4E2-FBF8-48B1-A358-CC5885B8B2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6977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C2C28B-4A22-FAF0-A768-7B303D528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EE2B47D-0D66-9D9C-EA33-889DE53C3E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3C28D76-81B7-299E-F17A-2C062C532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32DB638-861E-27A7-F631-71ADE6CBF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A324-3714-4278-B835-5877BDFDA3DA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6758943-0AE8-4E96-A139-23302F090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500D420-FFDA-5CCF-C0C0-0817675B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4E2-FBF8-48B1-A358-CC5885B8B2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4892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622286B-0828-8B35-4211-DE58AC6E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96ACEDD-F986-693A-2A39-EF8C407AF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8841CA-8646-26EE-0E7B-D1E2EF49E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B5A324-3714-4278-B835-5877BDFDA3DA}" type="datetimeFigureOut">
              <a:rPr lang="fi-FI" smtClean="0"/>
              <a:t>7.11.2024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7A6EA6A-4B41-A0E8-DA3D-716532D24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CDA3FB-28CD-B953-EBD3-FA10676F2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84E2-FBF8-48B1-A358-CC5885B8B2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986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4A349E82-3266-F867-6E33-ED674FB5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My school – Myllylä School by pupils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46B39BC-F9A0-C837-7F5A-0846F9D33D10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Written and photos by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Akseli, Jose, Siiri, Samuel, Amanda, Viivi, Rosanna, Emilija, Tinja and Alisa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9508E6-24EC-9286-658E-AD47AA6777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r="2343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52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51B8D00-315D-B076-925A-1B7D20EB8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fi-FI" sz="4000" dirty="0"/>
              <a:t>No </a:t>
            </a:r>
            <a:r>
              <a:rPr lang="fi-FI" sz="4000" dirty="0" err="1"/>
              <a:t>phones</a:t>
            </a:r>
            <a:r>
              <a:rPr lang="fi-FI" sz="4000" dirty="0"/>
              <a:t>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91A7C4-C22D-D826-95EC-C526E369A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our class, when </a:t>
            </a:r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day</a:t>
            </a:r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starts we almost always take away </a:t>
            </a:r>
            <a:r>
              <a:rPr lang="en-US" sz="24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everyones</a:t>
            </a:r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phone so no one watches or plays with it </a:t>
            </a:r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during</a:t>
            </a:r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lessons or breaks. </a:t>
            </a:r>
            <a:endParaRPr lang="fi-FI" sz="2400" dirty="0"/>
          </a:p>
        </p:txBody>
      </p:sp>
      <p:pic>
        <p:nvPicPr>
          <p:cNvPr id="5" name="Kuva 4" descr="Kuva, joka sisältää kohteen sisä-, lelu, pupu, täytetty&#10;&#10;Kuvaus luotu automaattisesti">
            <a:extLst>
              <a:ext uri="{FF2B5EF4-FFF2-40B4-BE49-F238E27FC236}">
                <a16:creationId xmlns:a16="http://schemas.microsoft.com/office/drawing/2014/main" id="{947A14D1-B285-BE72-68F3-61AC1D79F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r="5307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33907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E0538BF-C5C7-1A7C-8B64-58E4BC0C7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fi-FI" sz="4000" dirty="0" err="1"/>
              <a:t>Susa</a:t>
            </a:r>
            <a:r>
              <a:rPr lang="fi-FI" sz="4000" dirty="0"/>
              <a:t> is </a:t>
            </a:r>
            <a:r>
              <a:rPr lang="fi-FI" sz="4000" dirty="0" err="1"/>
              <a:t>taking</a:t>
            </a:r>
            <a:r>
              <a:rPr lang="fi-FI" sz="4000" dirty="0"/>
              <a:t> </a:t>
            </a:r>
            <a:r>
              <a:rPr lang="fi-FI" sz="4000" dirty="0" err="1"/>
              <a:t>care</a:t>
            </a:r>
            <a:r>
              <a:rPr lang="fi-FI" sz="4000" dirty="0"/>
              <a:t> of us.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2D3DF2-08C1-B98B-36C9-C15F5B407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r>
              <a:rPr lang="fi-FI" sz="3200" dirty="0" err="1"/>
              <a:t>We</a:t>
            </a:r>
            <a:r>
              <a:rPr lang="fi-FI" sz="3200" dirty="0"/>
              <a:t> </a:t>
            </a:r>
            <a:r>
              <a:rPr lang="fi-FI" sz="3200" dirty="0" err="1"/>
              <a:t>have</a:t>
            </a:r>
            <a:r>
              <a:rPr lang="fi-FI" sz="3200" dirty="0"/>
              <a:t> a </a:t>
            </a:r>
            <a:r>
              <a:rPr lang="fi-FI" sz="3200" dirty="0" err="1"/>
              <a:t>school</a:t>
            </a:r>
            <a:r>
              <a:rPr lang="fi-FI" sz="3200" dirty="0"/>
              <a:t> </a:t>
            </a:r>
            <a:r>
              <a:rPr lang="fi-FI" sz="3200" dirty="0" err="1"/>
              <a:t>nurse</a:t>
            </a:r>
            <a:r>
              <a:rPr lang="fi-FI" sz="3200" dirty="0"/>
              <a:t> at </a:t>
            </a:r>
            <a:r>
              <a:rPr lang="fi-FI" sz="3200" dirty="0" err="1"/>
              <a:t>school</a:t>
            </a:r>
            <a:r>
              <a:rPr lang="fi-FI" sz="3200" dirty="0"/>
              <a:t> </a:t>
            </a:r>
            <a:r>
              <a:rPr lang="fi-FI" sz="3200" dirty="0" err="1"/>
              <a:t>four</a:t>
            </a:r>
            <a:r>
              <a:rPr lang="fi-FI" sz="3200" dirty="0"/>
              <a:t> </a:t>
            </a:r>
            <a:r>
              <a:rPr lang="fi-FI" sz="3200" dirty="0" err="1"/>
              <a:t>days</a:t>
            </a:r>
            <a:r>
              <a:rPr lang="fi-FI" sz="3200" dirty="0"/>
              <a:t> in a </a:t>
            </a:r>
            <a:r>
              <a:rPr lang="fi-FI" sz="3200" dirty="0" err="1"/>
              <a:t>week</a:t>
            </a:r>
            <a:r>
              <a:rPr lang="fi-FI" sz="3200" dirty="0"/>
              <a:t>.</a:t>
            </a:r>
          </a:p>
        </p:txBody>
      </p:sp>
      <p:pic>
        <p:nvPicPr>
          <p:cNvPr id="5" name="Kuva 4" descr="Kuva, joka sisältää kohteen sisä-, seinä, Toimistorakennus, tietokoneen näyttö&#10;&#10;Kuvaus luotu automaattisesti">
            <a:extLst>
              <a:ext uri="{FF2B5EF4-FFF2-40B4-BE49-F238E27FC236}">
                <a16:creationId xmlns:a16="http://schemas.microsoft.com/office/drawing/2014/main" id="{499145C7-660A-AAA1-136C-982634E56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6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4909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254C7A9-DF7D-5B5E-BFCB-D4E06C1F0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fi-FI" sz="4000"/>
              <a:t>School library – school loft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DC8A23-3791-8F39-CB66-CE043C96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r>
              <a:rPr lang="en-US" sz="2000" dirty="0"/>
              <a:t>This is our small library. The official library is 300 </a:t>
            </a:r>
            <a:r>
              <a:rPr lang="en-US" sz="2000" dirty="0" err="1"/>
              <a:t>metres</a:t>
            </a:r>
            <a:r>
              <a:rPr lang="en-US" sz="2000" dirty="0"/>
              <a:t> from school so it’s easy to visit there. The library lorry visits us once a week.</a:t>
            </a:r>
          </a:p>
          <a:p>
            <a:r>
              <a:rPr lang="en-US" sz="2000" dirty="0"/>
              <a:t>We can sometimes to come here to study.</a:t>
            </a:r>
          </a:p>
        </p:txBody>
      </p:sp>
      <p:pic>
        <p:nvPicPr>
          <p:cNvPr id="5" name="Sisällön paikkamerkki 4" descr="Kuva, joka sisältää kohteen sisä-, seinä, talo, kiintokaluste&#10;&#10;Kuvaus luotu automaattisesti">
            <a:extLst>
              <a:ext uri="{FF2B5EF4-FFF2-40B4-BE49-F238E27FC236}">
                <a16:creationId xmlns:a16="http://schemas.microsoft.com/office/drawing/2014/main" id="{DD554B62-3349-E042-2E28-B83E77C76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r="21885" b="1"/>
          <a:stretch/>
        </p:blipFill>
        <p:spPr>
          <a:xfrm rot="5400000">
            <a:off x="5172192" y="-161806"/>
            <a:ext cx="6858000" cy="71816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0953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CE10B8-28B9-EFED-0BE4-4346401F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/>
              <a:t>Many kind of classrooms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7200141-7FDB-AF9C-36B2-CD60F71B1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classes are pretty big and we have different classrooms. Classrooms where we </a:t>
            </a:r>
            <a:r>
              <a:rPr lang="en-US" sz="24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sing,where</a:t>
            </a:r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we paint or draw, classrooms where we do things with wood and/or wool or fabrics.</a:t>
            </a:r>
            <a:endParaRPr lang="fi-FI" sz="2400" dirty="0"/>
          </a:p>
        </p:txBody>
      </p:sp>
      <p:pic>
        <p:nvPicPr>
          <p:cNvPr id="5" name="Kuva 4" descr="Kuva, joka sisältää kohteen sisä-, seinä, muovi, lelu&#10;&#10;Kuvaus luotu automaattisesti">
            <a:extLst>
              <a:ext uri="{FF2B5EF4-FFF2-40B4-BE49-F238E27FC236}">
                <a16:creationId xmlns:a16="http://schemas.microsoft.com/office/drawing/2014/main" id="{C1056991-1EA3-2FEA-8E54-66A6AB507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r="16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8329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5ADC278-D80E-F449-A5C0-AD13C6CEA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i-FI" sz="4000" dirty="0"/>
              <a:t>Erasmus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965A12-AE73-6386-F488-299498098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fi-FI" dirty="0"/>
              <a:t>Erasmus is an </a:t>
            </a:r>
            <a:r>
              <a:rPr lang="fi-FI" dirty="0" err="1"/>
              <a:t>important</a:t>
            </a:r>
            <a:r>
              <a:rPr lang="fi-FI" dirty="0"/>
              <a:t> </a:t>
            </a:r>
            <a:r>
              <a:rPr lang="fi-FI" dirty="0" err="1"/>
              <a:t>part</a:t>
            </a:r>
            <a:r>
              <a:rPr lang="fi-FI" dirty="0"/>
              <a:t> of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school</a:t>
            </a:r>
            <a:r>
              <a:rPr lang="fi-FI" dirty="0"/>
              <a:t>. </a:t>
            </a:r>
            <a:r>
              <a:rPr lang="fi-FI" dirty="0" err="1"/>
              <a:t>Since</a:t>
            </a:r>
            <a:r>
              <a:rPr lang="fi-FI" dirty="0"/>
              <a:t> 1997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had</a:t>
            </a:r>
            <a:r>
              <a:rPr lang="fi-FI" dirty="0"/>
              <a:t> European </a:t>
            </a:r>
            <a:r>
              <a:rPr lang="fi-FI" dirty="0" err="1"/>
              <a:t>projects</a:t>
            </a:r>
            <a:r>
              <a:rPr lang="fi-FI" dirty="0"/>
              <a:t>. </a:t>
            </a:r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only</a:t>
            </a:r>
            <a:r>
              <a:rPr lang="fi-FI" dirty="0"/>
              <a:t> </a:t>
            </a:r>
            <a:r>
              <a:rPr lang="fi-FI" dirty="0" err="1"/>
              <a:t>teachers</a:t>
            </a:r>
            <a:r>
              <a:rPr lang="fi-FI" dirty="0"/>
              <a:t> </a:t>
            </a:r>
            <a:r>
              <a:rPr lang="fi-FI" dirty="0" err="1"/>
              <a:t>visited</a:t>
            </a:r>
            <a:r>
              <a:rPr lang="fi-FI" dirty="0"/>
              <a:t> and </a:t>
            </a:r>
            <a:r>
              <a:rPr lang="fi-FI" dirty="0" err="1"/>
              <a:t>took</a:t>
            </a:r>
            <a:r>
              <a:rPr lang="fi-FI" dirty="0"/>
              <a:t> </a:t>
            </a:r>
            <a:r>
              <a:rPr lang="fi-FI" dirty="0" err="1"/>
              <a:t>part</a:t>
            </a:r>
            <a:r>
              <a:rPr lang="fi-FI" dirty="0"/>
              <a:t> in </a:t>
            </a:r>
            <a:r>
              <a:rPr lang="fi-FI" dirty="0" err="1"/>
              <a:t>courses</a:t>
            </a:r>
            <a:r>
              <a:rPr lang="fi-FI" dirty="0"/>
              <a:t>. </a:t>
            </a:r>
            <a:r>
              <a:rPr lang="fi-FI" dirty="0" err="1"/>
              <a:t>Nowadays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pupils</a:t>
            </a:r>
            <a:r>
              <a:rPr lang="fi-FI" dirty="0"/>
              <a:t> </a:t>
            </a:r>
            <a:r>
              <a:rPr lang="fi-FI" dirty="0" err="1"/>
              <a:t>travel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!</a:t>
            </a:r>
          </a:p>
        </p:txBody>
      </p:sp>
      <p:pic>
        <p:nvPicPr>
          <p:cNvPr id="5" name="Kuva 4" descr="Kuva, joka sisältää kohteen teksti, kuvakaappaus, sisä-, seinä&#10;&#10;Kuvaus luotu automaattisesti">
            <a:extLst>
              <a:ext uri="{FF2B5EF4-FFF2-40B4-BE49-F238E27FC236}">
                <a16:creationId xmlns:a16="http://schemas.microsoft.com/office/drawing/2014/main" id="{5FA399BF-2F72-E150-FF95-C731414D7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8708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2D7976-D01A-5842-A8F7-92F2D38F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Welcome</a:t>
            </a:r>
            <a:r>
              <a:rPr lang="fi-FI" dirty="0"/>
              <a:t> to </a:t>
            </a:r>
            <a:r>
              <a:rPr lang="fi-FI" dirty="0" err="1"/>
              <a:t>visit</a:t>
            </a:r>
            <a:r>
              <a:rPr lang="fi-FI" dirty="0"/>
              <a:t> us!</a:t>
            </a:r>
          </a:p>
        </p:txBody>
      </p:sp>
      <p:pic>
        <p:nvPicPr>
          <p:cNvPr id="4" name="Sisällön paikkamerkki 10">
            <a:extLst>
              <a:ext uri="{FF2B5EF4-FFF2-40B4-BE49-F238E27FC236}">
                <a16:creationId xmlns:a16="http://schemas.microsoft.com/office/drawing/2014/main" id="{D2B49468-37DD-BC75-B02A-EA6AA33F9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201" y="1825625"/>
            <a:ext cx="5803597" cy="4351338"/>
          </a:xfrm>
        </p:spPr>
      </p:pic>
    </p:spTree>
    <p:extLst>
      <p:ext uri="{BB962C8B-B14F-4D97-AF65-F5344CB8AC3E}">
        <p14:creationId xmlns:p14="http://schemas.microsoft.com/office/powerpoint/2010/main" val="139763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1EBBF3-938B-678B-B156-60877890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fi-FI" sz="3200"/>
              <a:t>Facts about us</a:t>
            </a:r>
          </a:p>
        </p:txBody>
      </p:sp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E531A9-6CDF-0A0A-0BE9-CFD90EA03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19943"/>
            <a:ext cx="4789714" cy="4855029"/>
          </a:xfrm>
        </p:spPr>
        <p:txBody>
          <a:bodyPr>
            <a:normAutofit fontScale="92500" lnSpcReduction="10000"/>
          </a:bodyPr>
          <a:lstStyle/>
          <a:p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 </a:t>
            </a: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from pupils from pre-school to 6:th grade in our school. </a:t>
            </a:r>
          </a:p>
          <a:p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youngest are 5-6 years old and the oldest are 12-13 years old.</a:t>
            </a:r>
          </a:p>
          <a:p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are 300 pupils, 29 teachers, </a:t>
            </a:r>
            <a:r>
              <a:rPr lang="en-US" sz="20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assistans</a:t>
            </a: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special education teachers</a:t>
            </a:r>
          </a:p>
          <a:p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school was built in 1995, expanded in 2016 and renovated in 2021.</a:t>
            </a:r>
          </a:p>
          <a:p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our school we speak many languages:</a:t>
            </a:r>
          </a:p>
          <a:p>
            <a:pPr marL="0" indent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e.g. Finnish, English, Swedish, Russian, </a:t>
            </a:r>
          </a:p>
          <a:p>
            <a:pPr marL="0" indent="0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Arabic,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Estonian,</a:t>
            </a:r>
            <a:r>
              <a:rPr lang="en-US" sz="20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German</a:t>
            </a: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Turkish, </a:t>
            </a:r>
          </a:p>
          <a:p>
            <a:pPr marL="0" indent="0">
              <a:buNone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Lithuanian, Romanian, Malayalam, </a:t>
            </a:r>
          </a:p>
          <a:p>
            <a:pPr marL="0" indent="0">
              <a:buNone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Hindi, Thai etc.</a:t>
            </a:r>
          </a:p>
          <a:p>
            <a:pPr marL="0" indent="0">
              <a:buNone/>
            </a:pPr>
            <a:endParaRPr lang="en-US" sz="11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 </a:t>
            </a:r>
            <a:endParaRPr lang="fi-FI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i-FI" sz="1100" dirty="0"/>
          </a:p>
        </p:txBody>
      </p:sp>
      <p:pic>
        <p:nvPicPr>
          <p:cNvPr id="5" name="Kuva 4" descr="Kuva, joka sisältää kohteen sisä-, komero, teksti, seinä&#10;&#10;Kuvaus luotu automaattisesti">
            <a:extLst>
              <a:ext uri="{FF2B5EF4-FFF2-40B4-BE49-F238E27FC236}">
                <a16:creationId xmlns:a16="http://schemas.microsoft.com/office/drawing/2014/main" id="{4CF5F20D-B07D-3DE6-3A82-F445BBBB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r="17408"/>
          <a:stretch/>
        </p:blipFill>
        <p:spPr>
          <a:xfrm rot="10800000"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7C2DC4-03FC-4BF3-9F66-E9A3066EE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3BD7D54-1B49-4AE3-89F2-EA4811619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BD4E27-98FF-430B-A77B-3BF03B542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E13C525-8EE3-4288-848F-C9B2A174F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1" y="457199"/>
            <a:ext cx="112776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3C132E3-142B-AB61-D22F-D11784E0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24" y="1676401"/>
            <a:ext cx="4495801" cy="22860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dirty="0"/>
              <a:t>We are a ”no shoes school”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A92AB30-840A-47EE-7517-629030DEFB23}"/>
              </a:ext>
            </a:extLst>
          </p:cNvPr>
          <p:cNvSpPr txBox="1"/>
          <p:nvPr/>
        </p:nvSpPr>
        <p:spPr>
          <a:xfrm>
            <a:off x="6302830" y="3429000"/>
            <a:ext cx="4908096" cy="1752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solidFill>
                  <a:schemeClr val="tx1">
                    <a:alpha val="55000"/>
                  </a:schemeClr>
                </a:solidFill>
              </a:rPr>
              <a:t>This means that we all leave our outdoor shoes to their own places near the doors.</a:t>
            </a:r>
          </a:p>
        </p:txBody>
      </p:sp>
      <p:pic>
        <p:nvPicPr>
          <p:cNvPr id="5" name="Sisällön paikkamerkki 4" descr="Kuva, joka sisältää kohteen sisä-, seinä, pullo, jääkaappi&#10;&#10;Kuvaus luotu automaattisesti">
            <a:extLst>
              <a:ext uri="{FF2B5EF4-FFF2-40B4-BE49-F238E27FC236}">
                <a16:creationId xmlns:a16="http://schemas.microsoft.com/office/drawing/2014/main" id="{59858E29-676F-99F0-CAEC-1E60F8206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r="19641" b="2"/>
          <a:stretch/>
        </p:blipFill>
        <p:spPr>
          <a:xfrm rot="5400000">
            <a:off x="871537" y="1100135"/>
            <a:ext cx="4876800" cy="465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51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575A102-D95D-4D6E-8F1B-49EED0AE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F6B5C-0D00-9E83-EDF9-0644D9167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59" y="1377146"/>
            <a:ext cx="4828748" cy="37500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student puts their outside clothes like jackets and hats to the stand after recess and everyone has their own name on the stand. </a:t>
            </a:r>
            <a:br>
              <a:rPr lang="fi-F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6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room with white walls and white shelves with clothes&#10;&#10;Description automatically generated">
            <a:extLst>
              <a:ext uri="{FF2B5EF4-FFF2-40B4-BE49-F238E27FC236}">
                <a16:creationId xmlns:a16="http://schemas.microsoft.com/office/drawing/2014/main" id="{32D2A2A5-BA3A-562C-FAFD-BE18536BE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r="27499" b="1"/>
          <a:stretch/>
        </p:blipFill>
        <p:spPr>
          <a:xfrm rot="5400000">
            <a:off x="6654734" y="730357"/>
            <a:ext cx="4912619" cy="50818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0FFF1F-79B6-4A13-A464-070CD6F89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42198" y="814999"/>
            <a:ext cx="465458" cy="581435"/>
            <a:chOff x="10942198" y="814999"/>
            <a:chExt cx="465458" cy="581435"/>
          </a:xfrm>
          <a:solidFill>
            <a:srgbClr val="FFFFFF"/>
          </a:solidFill>
        </p:grpSpPr>
        <p:sp>
          <p:nvSpPr>
            <p:cNvPr id="14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7738" y="814999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8550FED7-7C32-42BB-98DB-30272A633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16518" y="1044294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2198" y="1268720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9322" y="6274341"/>
            <a:ext cx="11353800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959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49C068C-8E1A-8F8E-F1B6-AFEF68EC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798" y="1676400"/>
            <a:ext cx="4953000" cy="1216153"/>
          </a:xfrm>
        </p:spPr>
        <p:txBody>
          <a:bodyPr anchor="t">
            <a:normAutofit/>
          </a:bodyPr>
          <a:lstStyle/>
          <a:p>
            <a:r>
              <a:rPr lang="fi-FI" sz="4000" dirty="0" err="1"/>
              <a:t>Our</a:t>
            </a:r>
            <a:r>
              <a:rPr lang="fi-FI" sz="4000" dirty="0"/>
              <a:t> </a:t>
            </a:r>
            <a:r>
              <a:rPr lang="fi-FI" sz="4000" dirty="0" err="1"/>
              <a:t>own</a:t>
            </a:r>
            <a:r>
              <a:rPr lang="fi-FI" sz="4000" dirty="0"/>
              <a:t> </a:t>
            </a:r>
            <a:r>
              <a:rPr lang="fi-FI" sz="4000" dirty="0" err="1"/>
              <a:t>classroom</a:t>
            </a:r>
            <a:r>
              <a:rPr lang="fi-FI" sz="4000" dirty="0"/>
              <a:t> 5ab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5B2EEC0-8174-76F6-AF6C-8F6023E7E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798" y="3429000"/>
            <a:ext cx="4953000" cy="1752599"/>
          </a:xfrm>
        </p:spPr>
        <p:txBody>
          <a:bodyPr>
            <a:normAutofit/>
          </a:bodyPr>
          <a:lstStyle/>
          <a:p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We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work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two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classes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together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with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three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teachers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: Maarit, Tiina and Sari.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We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are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53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pupils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in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the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class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.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You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can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sometimes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hear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us…</a:t>
            </a: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Kuva 4" descr="Kuva, joka sisältää kohteen vaate, jalkineet, henkilö, sisä-&#10;&#10;Kuvaus luotu automaattisesti">
            <a:extLst>
              <a:ext uri="{FF2B5EF4-FFF2-40B4-BE49-F238E27FC236}">
                <a16:creationId xmlns:a16="http://schemas.microsoft.com/office/drawing/2014/main" id="{FA33CB26-39CA-A626-B7F6-E0029E8AC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r="10248"/>
          <a:stretch/>
        </p:blipFill>
        <p:spPr>
          <a:xfrm rot="10800000">
            <a:off x="914399" y="990597"/>
            <a:ext cx="472440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33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194E2-9CE5-A030-DBB0-FBECDF695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711A25-B9D9-CFE8-AD45-0C1FE6D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7906B5-943D-76B7-C0F7-FAB754B6F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8AF6BE-DA7F-CE1D-38B0-D4561DE07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FCA91F-5DD9-386B-4167-8DA2AF3110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5A564E4-05A2-4C65-D63B-A0C8AA8F3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28B2F7C-3526-A3F0-CA20-101BC4B8B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B16DD9B-D26F-43B8-FCC1-12AD19D7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798" y="1676400"/>
            <a:ext cx="4953000" cy="1216153"/>
          </a:xfrm>
        </p:spPr>
        <p:txBody>
          <a:bodyPr anchor="t">
            <a:normAutofit/>
          </a:bodyPr>
          <a:lstStyle/>
          <a:p>
            <a:r>
              <a:rPr lang="fi-FI" sz="4000" dirty="0" err="1"/>
              <a:t>Our</a:t>
            </a:r>
            <a:r>
              <a:rPr lang="fi-FI" sz="4000" dirty="0"/>
              <a:t> </a:t>
            </a:r>
            <a:r>
              <a:rPr lang="fi-FI" sz="4000" dirty="0" err="1"/>
              <a:t>own</a:t>
            </a:r>
            <a:r>
              <a:rPr lang="fi-FI" sz="4000" dirty="0"/>
              <a:t> </a:t>
            </a:r>
            <a:r>
              <a:rPr lang="fi-FI" sz="4000" dirty="0" err="1"/>
              <a:t>classroom</a:t>
            </a:r>
            <a:r>
              <a:rPr lang="fi-FI" sz="4000" dirty="0"/>
              <a:t> 5ab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3341B5-9830-34F1-63B0-84ED5E203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798" y="2914325"/>
            <a:ext cx="5225145" cy="2296886"/>
          </a:xfrm>
        </p:spPr>
        <p:txBody>
          <a:bodyPr>
            <a:normAutofit fontScale="92500" lnSpcReduction="10000"/>
          </a:bodyPr>
          <a:lstStyle/>
          <a:p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We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have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also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an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area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where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we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build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our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robots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.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We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do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that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in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crafts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lessons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and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also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in an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afernoon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club.</a:t>
            </a:r>
          </a:p>
          <a:p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We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will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take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part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in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Finnish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Championship VEX-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games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. If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we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win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,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we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might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get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to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the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USA for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world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alpha val="55000"/>
                  </a:schemeClr>
                </a:solidFill>
              </a:rPr>
              <a:t>championships</a:t>
            </a:r>
            <a:r>
              <a:rPr lang="fi-FI" sz="2400" dirty="0">
                <a:solidFill>
                  <a:schemeClr val="tx1">
                    <a:alpha val="55000"/>
                  </a:schemeClr>
                </a:solidFill>
              </a:rPr>
              <a:t>!</a:t>
            </a: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11650E4-50B6-9812-ADC1-BF66947F1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Kuva 5" descr="Kuva, joka sisältää kohteen sisä-, talo, lelu, Pienoismalli&#10;&#10;Kuvaus luotu automaattisesti">
            <a:extLst>
              <a:ext uri="{FF2B5EF4-FFF2-40B4-BE49-F238E27FC236}">
                <a16:creationId xmlns:a16="http://schemas.microsoft.com/office/drawing/2014/main" id="{07545831-4A78-22F0-4D76-A0137A731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8" y="1257298"/>
            <a:ext cx="5271884" cy="452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1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sisä-, sisustussuunnittelu, katto, seinä&#10;&#10;Kuvaus luotu automaattisesti">
            <a:extLst>
              <a:ext uri="{FF2B5EF4-FFF2-40B4-BE49-F238E27FC236}">
                <a16:creationId xmlns:a16="http://schemas.microsoft.com/office/drawing/2014/main" id="{E5980A15-BD2F-4A24-6117-B1AD765EE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 rot="10800000"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0A5094C-32F8-779A-420A-FDB274288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 dirty="0"/>
              <a:t>School </a:t>
            </a:r>
            <a:r>
              <a:rPr lang="fi-FI" sz="4000" dirty="0" err="1"/>
              <a:t>lunch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67ABD5-98B4-10C0-2CEE-0263E6622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lnSpcReduction="10000"/>
          </a:bodyPr>
          <a:lstStyle/>
          <a:p>
            <a:r>
              <a:rPr lang="fi-FI" sz="2000" dirty="0" err="1"/>
              <a:t>Everyone</a:t>
            </a:r>
            <a:r>
              <a:rPr lang="fi-FI" sz="2000" dirty="0"/>
              <a:t> </a:t>
            </a:r>
            <a:r>
              <a:rPr lang="fi-FI" sz="2000" dirty="0" err="1"/>
              <a:t>gets</a:t>
            </a:r>
            <a:r>
              <a:rPr lang="fi-FI" sz="2000" dirty="0"/>
              <a:t> a </a:t>
            </a:r>
            <a:r>
              <a:rPr lang="fi-FI" sz="2000" dirty="0" err="1"/>
              <a:t>free</a:t>
            </a:r>
            <a:r>
              <a:rPr lang="fi-FI" sz="2000" dirty="0"/>
              <a:t> </a:t>
            </a:r>
            <a:r>
              <a:rPr lang="fi-FI" sz="2000" dirty="0" err="1"/>
              <a:t>lunch</a:t>
            </a:r>
            <a:r>
              <a:rPr lang="fi-FI" sz="2000" dirty="0"/>
              <a:t> in </a:t>
            </a:r>
            <a:r>
              <a:rPr lang="fi-FI" sz="2000" dirty="0" err="1"/>
              <a:t>our</a:t>
            </a:r>
            <a:r>
              <a:rPr lang="fi-FI" sz="2000" dirty="0"/>
              <a:t> </a:t>
            </a:r>
            <a:r>
              <a:rPr lang="fi-FI" sz="2000" dirty="0" err="1"/>
              <a:t>school</a:t>
            </a:r>
            <a:r>
              <a:rPr lang="fi-FI" sz="2000" dirty="0"/>
              <a:t> </a:t>
            </a:r>
            <a:r>
              <a:rPr lang="fi-FI" sz="2000" dirty="0" err="1"/>
              <a:t>canteen</a:t>
            </a:r>
            <a:r>
              <a:rPr lang="fi-FI" sz="2000" dirty="0"/>
              <a:t> </a:t>
            </a:r>
            <a:r>
              <a:rPr lang="fi-FI" sz="2000" dirty="0" err="1"/>
              <a:t>every</a:t>
            </a:r>
            <a:r>
              <a:rPr lang="fi-FI" sz="2000" dirty="0"/>
              <a:t> </a:t>
            </a:r>
            <a:r>
              <a:rPr lang="fi-FI" sz="2000" dirty="0" err="1"/>
              <a:t>day</a:t>
            </a:r>
            <a:r>
              <a:rPr lang="fi-FI" sz="2000" dirty="0"/>
              <a:t>. </a:t>
            </a:r>
            <a:r>
              <a:rPr lang="fi-FI" sz="2000" dirty="0" err="1"/>
              <a:t>We</a:t>
            </a:r>
            <a:r>
              <a:rPr lang="fi-FI" sz="2000" dirty="0"/>
              <a:t> at 10.30-12 </a:t>
            </a:r>
            <a:r>
              <a:rPr lang="fi-FI" sz="2000" dirty="0" err="1"/>
              <a:t>depending</a:t>
            </a:r>
            <a:r>
              <a:rPr lang="fi-FI" sz="2000" dirty="0"/>
              <a:t> on </a:t>
            </a:r>
            <a:r>
              <a:rPr lang="fi-FI" sz="2000" dirty="0" err="1"/>
              <a:t>your</a:t>
            </a:r>
            <a:r>
              <a:rPr lang="fi-FI" sz="2000" dirty="0"/>
              <a:t> </a:t>
            </a:r>
            <a:r>
              <a:rPr lang="fi-FI" sz="2000" dirty="0" err="1"/>
              <a:t>class</a:t>
            </a:r>
            <a:r>
              <a:rPr lang="fi-FI" sz="2000" dirty="0"/>
              <a:t> </a:t>
            </a:r>
            <a:r>
              <a:rPr lang="fi-FI" sz="2000" dirty="0" err="1"/>
              <a:t>level</a:t>
            </a:r>
            <a:endParaRPr lang="fi-FI" sz="2000" dirty="0"/>
          </a:p>
          <a:p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our school canteen there </a:t>
            </a: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many chairs for eating but we cannot choose where to sit because teachers choose where we sit. </a:t>
            </a:r>
          </a:p>
          <a:p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 choose a vegetarian meal or non-vegetarian meal.</a:t>
            </a:r>
          </a:p>
          <a:p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Once a week we have fish</a:t>
            </a: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fi-FI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907722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sisä-, seinä, Komposiitti, laasti&#10;&#10;Kuvaus luotu automaattisesti">
            <a:extLst>
              <a:ext uri="{FF2B5EF4-FFF2-40B4-BE49-F238E27FC236}">
                <a16:creationId xmlns:a16="http://schemas.microsoft.com/office/drawing/2014/main" id="{9268A424-F63C-C634-055D-0B5A54E72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9" r="30558"/>
          <a:stretch/>
        </p:blipFill>
        <p:spPr>
          <a:xfrm rot="5400000">
            <a:off x="3928177" y="-1405821"/>
            <a:ext cx="6858000" cy="96696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0600208-E68C-C3CB-814D-5FDA098F8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 dirty="0"/>
              <a:t>Sports </a:t>
            </a:r>
            <a:r>
              <a:rPr lang="fi-FI" sz="4000" dirty="0" err="1"/>
              <a:t>or</a:t>
            </a:r>
            <a:r>
              <a:rPr lang="fi-FI" sz="4000" dirty="0"/>
              <a:t> </a:t>
            </a:r>
            <a:r>
              <a:rPr lang="fi-FI" sz="4000" dirty="0" err="1"/>
              <a:t>shows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D9E319-8234-4CDA-D97D-6CFEAA89B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fi-FI" sz="2400" dirty="0"/>
              <a:t>In </a:t>
            </a:r>
            <a:r>
              <a:rPr lang="fi-FI" sz="2400" dirty="0" err="1"/>
              <a:t>our</a:t>
            </a:r>
            <a:r>
              <a:rPr lang="fi-FI" sz="2400" dirty="0"/>
              <a:t> </a:t>
            </a:r>
            <a:r>
              <a:rPr lang="fi-FI" sz="2400" dirty="0" err="1"/>
              <a:t>gym</a:t>
            </a:r>
            <a:r>
              <a:rPr lang="fi-FI" sz="2400" dirty="0"/>
              <a:t> </a:t>
            </a:r>
            <a:r>
              <a:rPr lang="fi-FI" sz="2400" dirty="0" err="1"/>
              <a:t>we</a:t>
            </a:r>
            <a:r>
              <a:rPr lang="fi-FI" sz="2400" dirty="0"/>
              <a:t> </a:t>
            </a:r>
            <a:r>
              <a:rPr lang="fi-FI" sz="2400" dirty="0" err="1"/>
              <a:t>have</a:t>
            </a:r>
            <a:r>
              <a:rPr lang="fi-FI" sz="2400" dirty="0"/>
              <a:t> </a:t>
            </a:r>
            <a:r>
              <a:rPr lang="fi-FI" sz="2400" dirty="0" err="1"/>
              <a:t>gym</a:t>
            </a:r>
            <a:r>
              <a:rPr lang="fi-FI" sz="2400" dirty="0"/>
              <a:t> </a:t>
            </a:r>
            <a:r>
              <a:rPr lang="fi-FI" sz="2400" dirty="0" err="1"/>
              <a:t>lessons</a:t>
            </a:r>
            <a:r>
              <a:rPr lang="fi-FI" sz="2400" dirty="0"/>
              <a:t>, </a:t>
            </a:r>
            <a:r>
              <a:rPr lang="fi-FI" sz="2400" dirty="0" err="1"/>
              <a:t>assemblies</a:t>
            </a:r>
            <a:r>
              <a:rPr lang="fi-FI" sz="2400" dirty="0"/>
              <a:t> </a:t>
            </a:r>
            <a:r>
              <a:rPr lang="fi-FI" sz="2400" dirty="0" err="1"/>
              <a:t>or</a:t>
            </a:r>
            <a:r>
              <a:rPr lang="fi-FI" sz="2400" dirty="0"/>
              <a:t> </a:t>
            </a:r>
            <a:r>
              <a:rPr lang="fi-FI" sz="2400" dirty="0" err="1"/>
              <a:t>christmas</a:t>
            </a:r>
            <a:r>
              <a:rPr lang="fi-FI" sz="2400" dirty="0"/>
              <a:t> </a:t>
            </a:r>
            <a:r>
              <a:rPr lang="fi-FI" sz="2400" dirty="0" err="1"/>
              <a:t>shows</a:t>
            </a:r>
            <a:r>
              <a:rPr lang="fi-FI" sz="2400" dirty="0"/>
              <a:t> </a:t>
            </a:r>
            <a:r>
              <a:rPr lang="fi-FI" sz="2400" dirty="0" err="1"/>
              <a:t>or</a:t>
            </a:r>
            <a:r>
              <a:rPr lang="fi-FI" sz="2400" dirty="0"/>
              <a:t> </a:t>
            </a:r>
            <a:r>
              <a:rPr lang="fi-FI" sz="2400" dirty="0" err="1"/>
              <a:t>spring</a:t>
            </a:r>
            <a:r>
              <a:rPr lang="fi-FI" sz="2400" dirty="0"/>
              <a:t> </a:t>
            </a:r>
            <a:r>
              <a:rPr lang="fi-FI" sz="2400" dirty="0" err="1"/>
              <a:t>shows</a:t>
            </a:r>
            <a:r>
              <a:rPr lang="fi-FI" sz="2400" dirty="0"/>
              <a:t> etc.</a:t>
            </a:r>
          </a:p>
          <a:p>
            <a:r>
              <a:rPr lang="fi-FI" sz="2400" dirty="0" err="1"/>
              <a:t>We</a:t>
            </a:r>
            <a:r>
              <a:rPr lang="fi-FI" sz="2400" dirty="0"/>
              <a:t> </a:t>
            </a:r>
            <a:r>
              <a:rPr lang="fi-FI" sz="2400" dirty="0" err="1"/>
              <a:t>have</a:t>
            </a:r>
            <a:r>
              <a:rPr lang="fi-FI" sz="2400" dirty="0"/>
              <a:t> </a:t>
            </a:r>
            <a:r>
              <a:rPr lang="fi-FI" sz="2400" dirty="0" err="1"/>
              <a:t>also</a:t>
            </a:r>
            <a:r>
              <a:rPr lang="fi-FI" sz="2400" dirty="0"/>
              <a:t> a </a:t>
            </a:r>
            <a:r>
              <a:rPr lang="fi-FI" sz="2400" dirty="0" err="1"/>
              <a:t>lot</a:t>
            </a:r>
            <a:r>
              <a:rPr lang="fi-FI" sz="2400" dirty="0"/>
              <a:t> of </a:t>
            </a:r>
            <a:r>
              <a:rPr lang="fi-FI" sz="2400" dirty="0" err="1"/>
              <a:t>outdoor</a:t>
            </a:r>
            <a:r>
              <a:rPr lang="fi-FI" sz="2400" dirty="0"/>
              <a:t> </a:t>
            </a:r>
            <a:r>
              <a:rPr lang="fi-FI" sz="2400" dirty="0" err="1"/>
              <a:t>sports</a:t>
            </a:r>
            <a:r>
              <a:rPr lang="fi-FI" sz="2400" dirty="0"/>
              <a:t>. </a:t>
            </a:r>
            <a:r>
              <a:rPr lang="fi-FI" sz="2400" dirty="0" err="1"/>
              <a:t>Now</a:t>
            </a:r>
            <a:r>
              <a:rPr lang="fi-FI" sz="2400" dirty="0"/>
              <a:t> </a:t>
            </a:r>
            <a:r>
              <a:rPr lang="fi-FI" sz="2400" dirty="0" err="1"/>
              <a:t>we’d</a:t>
            </a:r>
            <a:r>
              <a:rPr lang="fi-FI" sz="2400" dirty="0"/>
              <a:t> </a:t>
            </a:r>
            <a:r>
              <a:rPr lang="fi-FI" sz="2400" dirty="0" err="1"/>
              <a:t>like</a:t>
            </a:r>
            <a:r>
              <a:rPr lang="fi-FI" sz="2400" dirty="0"/>
              <a:t> to </a:t>
            </a:r>
            <a:r>
              <a:rPr lang="fi-FI" sz="2400" dirty="0" err="1"/>
              <a:t>have</a:t>
            </a:r>
            <a:r>
              <a:rPr lang="fi-FI" sz="2400" dirty="0"/>
              <a:t> </a:t>
            </a:r>
            <a:r>
              <a:rPr lang="fi-FI" sz="2400" dirty="0" err="1"/>
              <a:t>more</a:t>
            </a:r>
            <a:r>
              <a:rPr lang="fi-FI" sz="2400" dirty="0"/>
              <a:t> </a:t>
            </a:r>
            <a:r>
              <a:rPr lang="fi-FI" sz="2400" dirty="0" err="1"/>
              <a:t>snow</a:t>
            </a:r>
            <a:r>
              <a:rPr lang="fi-FI" sz="2400" dirty="0"/>
              <a:t> for </a:t>
            </a:r>
            <a:r>
              <a:rPr lang="fi-FI" sz="2400" dirty="0" err="1"/>
              <a:t>skiing</a:t>
            </a:r>
            <a:r>
              <a:rPr lang="fi-FI" sz="2400" dirty="0"/>
              <a:t> and </a:t>
            </a:r>
            <a:r>
              <a:rPr lang="fi-FI" sz="2400" dirty="0" err="1"/>
              <a:t>skating</a:t>
            </a:r>
            <a:r>
              <a:rPr lang="fi-FI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20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0CF2D18-D16C-8339-2508-E90672C67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fi-FI" sz="4000"/>
              <a:t>Some important rules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1A0291-6666-02EA-665C-776D37CC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 fontScale="92500" lnSpcReduction="10000"/>
          </a:bodyPr>
          <a:lstStyle/>
          <a:p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have a rule of perfumes, we cannot put too much perfume because some people are allergic to perfumes.</a:t>
            </a:r>
          </a:p>
          <a:p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our school students are friends and bullying is WRONG! </a:t>
            </a:r>
          </a:p>
          <a:p>
            <a:r>
              <a:rPr lang="en-U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don’t use mobile phones at school. </a:t>
            </a:r>
            <a:endParaRPr lang="fi-FI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i-FI" sz="2000" dirty="0"/>
          </a:p>
        </p:txBody>
      </p:sp>
      <p:pic>
        <p:nvPicPr>
          <p:cNvPr id="5" name="Kuva 4" descr="Kuva, joka sisältää kohteen henkilö, kenkä, jalkineet, sisä-&#10;&#10;Kuvaus luotu automaattisesti">
            <a:extLst>
              <a:ext uri="{FF2B5EF4-FFF2-40B4-BE49-F238E27FC236}">
                <a16:creationId xmlns:a16="http://schemas.microsoft.com/office/drawing/2014/main" id="{4CA632F1-0130-341E-2A36-4AE02074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80" b="1"/>
          <a:stretch/>
        </p:blipFill>
        <p:spPr>
          <a:xfrm rot="16200000">
            <a:off x="5172192" y="-161806"/>
            <a:ext cx="6858000" cy="71816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77589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590</Words>
  <Application>Microsoft Office PowerPoint</Application>
  <PresentationFormat>Laajakuva</PresentationFormat>
  <Paragraphs>47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Office-teema</vt:lpstr>
      <vt:lpstr>My school – Myllylä School by pupils</vt:lpstr>
      <vt:lpstr>Facts about us</vt:lpstr>
      <vt:lpstr>We are a ”no shoes school”</vt:lpstr>
      <vt:lpstr>Every student puts their outside clothes like jackets and hats to the stand after recess and everyone has their own name on the stand.  </vt:lpstr>
      <vt:lpstr>Our own classroom 5ab</vt:lpstr>
      <vt:lpstr>Our own classroom 5ab</vt:lpstr>
      <vt:lpstr>School lunch</vt:lpstr>
      <vt:lpstr>Sports or shows</vt:lpstr>
      <vt:lpstr>Some important rules</vt:lpstr>
      <vt:lpstr>No phones!</vt:lpstr>
      <vt:lpstr>Susa is taking care of us.</vt:lpstr>
      <vt:lpstr>School library – school loft</vt:lpstr>
      <vt:lpstr>Many kind of classrooms</vt:lpstr>
      <vt:lpstr>Erasmus</vt:lpstr>
      <vt:lpstr>Welcome to visit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Maarit Rajamäki</dc:creator>
  <cp:lastModifiedBy>Maarit Rajamäki</cp:lastModifiedBy>
  <cp:revision>2</cp:revision>
  <dcterms:created xsi:type="dcterms:W3CDTF">2024-11-07T15:44:13Z</dcterms:created>
  <dcterms:modified xsi:type="dcterms:W3CDTF">2024-11-07T16:48:37Z</dcterms:modified>
</cp:coreProperties>
</file>