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64" y="50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61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01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67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353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76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79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84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2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66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51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51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189A2-0EF8-4472-B75D-6226CF6EF840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056DC-2D03-42E5-9A1C-091D2ADD8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83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92599" y="8564265"/>
            <a:ext cx="165618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Alku/Start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135488" y="858274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4221088" y="470896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 rot="20673018">
            <a:off x="3896695" y="1632275"/>
            <a:ext cx="1665821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Alias/</a:t>
            </a:r>
          </a:p>
          <a:p>
            <a:r>
              <a:rPr lang="fi-FI" dirty="0" smtClean="0"/>
              <a:t>Taboe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992599" y="2760122"/>
            <a:ext cx="165618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Tarkoitus/</a:t>
            </a:r>
          </a:p>
          <a:p>
            <a:r>
              <a:rPr lang="fi-FI" dirty="0" smtClean="0"/>
              <a:t>betekenis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992599" y="3707904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53728" y="7627197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553728" y="6660312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553728" y="5724128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53728" y="4718292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553728" y="3707904"/>
            <a:ext cx="1656184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Kuvat/ afbeelding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553728" y="2760122"/>
            <a:ext cx="1656184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Alias/</a:t>
            </a:r>
          </a:p>
          <a:p>
            <a:r>
              <a:rPr lang="fi-FI" dirty="0" smtClean="0"/>
              <a:t>Taboe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 rot="1237439">
            <a:off x="627462" y="1662603"/>
            <a:ext cx="16561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Tarkoitus/</a:t>
            </a:r>
          </a:p>
          <a:p>
            <a:r>
              <a:rPr lang="fi-FI" dirty="0" smtClean="0"/>
              <a:t>betekenis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 rot="2724514">
            <a:off x="1360518" y="547449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 rot="19353955">
            <a:off x="3164507" y="684811"/>
            <a:ext cx="1656184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Kuvat/ afbeelding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3992599" y="4718292"/>
            <a:ext cx="1656184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Kuvat/ afbeelding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3992599" y="5724128"/>
            <a:ext cx="1656184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Alias/</a:t>
            </a:r>
          </a:p>
          <a:p>
            <a:r>
              <a:rPr lang="fi-FI" dirty="0" smtClean="0"/>
              <a:t>Taboe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3992599" y="6660312"/>
            <a:ext cx="16561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Tarkoitus/</a:t>
            </a:r>
          </a:p>
          <a:p>
            <a:r>
              <a:rPr lang="fi-FI" dirty="0" smtClean="0"/>
              <a:t>betekenis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3992599" y="7627197"/>
            <a:ext cx="165618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Pantomiimi/</a:t>
            </a:r>
          </a:p>
          <a:p>
            <a:r>
              <a:rPr lang="fi-FI" dirty="0" smtClean="0"/>
              <a:t>uitbeelden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553728" y="8564265"/>
            <a:ext cx="165618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smtClean="0"/>
              <a:t>Loppu/Finish</a:t>
            </a:r>
            <a:endParaRPr lang="en-GB" dirty="0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4818036" y="8273528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818036" y="7306643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818036" y="6370459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818036" y="5364623"/>
            <a:ext cx="0" cy="35950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815382" y="4354235"/>
            <a:ext cx="5309" cy="36405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818036" y="3417167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1386858" y="8292007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1386858" y="7336460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1386858" y="6370459"/>
            <a:ext cx="0" cy="2907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1383163" y="5364623"/>
            <a:ext cx="7391" cy="35830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1379467" y="4354235"/>
            <a:ext cx="14782" cy="35472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384505" y="3406453"/>
            <a:ext cx="4706" cy="325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4815538" y="2266928"/>
            <a:ext cx="4996" cy="4931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2" idx="0"/>
          </p:cNvCxnSpPr>
          <p:nvPr/>
        </p:nvCxnSpPr>
        <p:spPr>
          <a:xfrm flipV="1">
            <a:off x="1381820" y="2339752"/>
            <a:ext cx="73734" cy="42037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1541974" y="1007976"/>
            <a:ext cx="302850" cy="624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 flipV="1">
            <a:off x="4365104" y="1163387"/>
            <a:ext cx="221020" cy="4931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344406" y="467544"/>
            <a:ext cx="173266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49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50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Joanneke</dc:creator>
  <cp:lastModifiedBy>Joanneke</cp:lastModifiedBy>
  <cp:revision>6</cp:revision>
  <dcterms:created xsi:type="dcterms:W3CDTF">2014-09-19T08:37:49Z</dcterms:created>
  <dcterms:modified xsi:type="dcterms:W3CDTF">2014-09-19T09:37:01Z</dcterms:modified>
</cp:coreProperties>
</file>